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4023" r:id="rId5"/>
    <p:sldMasterId id="2147484059" r:id="rId6"/>
  </p:sldMasterIdLst>
  <p:notesMasterIdLst>
    <p:notesMasterId r:id="rId23"/>
  </p:notesMasterIdLst>
  <p:handoutMasterIdLst>
    <p:handoutMasterId r:id="rId24"/>
  </p:handoutMasterIdLst>
  <p:sldIdLst>
    <p:sldId id="280" r:id="rId7"/>
    <p:sldId id="447" r:id="rId8"/>
    <p:sldId id="451" r:id="rId9"/>
    <p:sldId id="452" r:id="rId10"/>
    <p:sldId id="459" r:id="rId11"/>
    <p:sldId id="453" r:id="rId12"/>
    <p:sldId id="450" r:id="rId13"/>
    <p:sldId id="454" r:id="rId14"/>
    <p:sldId id="440" r:id="rId15"/>
    <p:sldId id="455" r:id="rId16"/>
    <p:sldId id="456" r:id="rId17"/>
    <p:sldId id="457" r:id="rId18"/>
    <p:sldId id="460" r:id="rId19"/>
    <p:sldId id="461" r:id="rId20"/>
    <p:sldId id="462" r:id="rId21"/>
    <p:sldId id="275"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005C3E"/>
    <a:srgbClr val="3FAF6F"/>
    <a:srgbClr val="2A754A"/>
    <a:srgbClr val="FFB81C"/>
    <a:srgbClr val="E87722"/>
    <a:srgbClr val="E4002B"/>
    <a:srgbClr val="DF19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092" y="-90"/>
      </p:cViewPr>
      <p:guideLst>
        <p:guide orient="horz" pos="3676"/>
        <p:guide orient="horz" pos="1967"/>
        <p:guide orient="horz" pos="804"/>
        <p:guide pos="22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83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9F35CFB-79D4-4987-9707-EC679A18AE91}" type="datetime1">
              <a:rPr lang="en-US"/>
              <a:pPr>
                <a:defRPr/>
              </a:pPr>
              <a:t>6/10/2013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2A1B16C-8426-4E1B-BD55-66AAD7DE07B6}"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C70D02F-4FF8-40F5-887A-9CEEAB24ADA3}" type="datetime1">
              <a:rPr lang="en-US"/>
              <a:pPr>
                <a:defRPr/>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E539C49-DCBE-4029-971F-52297E7462D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5" name="Group 17"/>
          <p:cNvGrpSpPr>
            <a:grpSpLocks/>
          </p:cNvGrpSpPr>
          <p:nvPr userDrawn="1"/>
        </p:nvGrpSpPr>
        <p:grpSpPr bwMode="auto">
          <a:xfrm>
            <a:off x="1588" y="5500688"/>
            <a:ext cx="9170987" cy="1357312"/>
            <a:chOff x="1497" y="5500319"/>
            <a:chExt cx="9170984" cy="1357681"/>
          </a:xfrm>
        </p:grpSpPr>
        <p:sp>
          <p:nvSpPr>
            <p:cNvPr id="6" name="Rectangle 5"/>
            <p:cNvSpPr/>
            <p:nvPr userDrawn="1"/>
          </p:nvSpPr>
          <p:spPr>
            <a:xfrm>
              <a:off x="1497" y="5940176"/>
              <a:ext cx="9158284" cy="917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sz="1800"/>
            </a:p>
          </p:txBody>
        </p:sp>
        <p:sp>
          <p:nvSpPr>
            <p:cNvPr id="7" name="Freeform 7"/>
            <p:cNvSpPr>
              <a:spLocks noEditPoints="1"/>
            </p:cNvSpPr>
            <p:nvPr userDrawn="1"/>
          </p:nvSpPr>
          <p:spPr bwMode="auto">
            <a:xfrm>
              <a:off x="1497" y="5563836"/>
              <a:ext cx="9170984" cy="932115"/>
            </a:xfrm>
            <a:custGeom>
              <a:avLst/>
              <a:gdLst>
                <a:gd name="T0" fmla="*/ 2147483647 w 2880"/>
                <a:gd name="T1" fmla="*/ 2147483647 h 293"/>
                <a:gd name="T2" fmla="*/ 0 w 2880"/>
                <a:gd name="T3" fmla="*/ 2147483647 h 293"/>
                <a:gd name="T4" fmla="*/ 0 w 2880"/>
                <a:gd name="T5" fmla="*/ 2147483647 h 293"/>
                <a:gd name="T6" fmla="*/ 2147483647 w 2880"/>
                <a:gd name="T7" fmla="*/ 2147483647 h 293"/>
                <a:gd name="T8" fmla="*/ 2147483647 w 2880"/>
                <a:gd name="T9" fmla="*/ 2147483647 h 293"/>
                <a:gd name="T10" fmla="*/ 2147483647 w 2880"/>
                <a:gd name="T11" fmla="*/ 0 h 293"/>
                <a:gd name="T12" fmla="*/ 2147483647 w 2880"/>
                <a:gd name="T13" fmla="*/ 0 h 293"/>
                <a:gd name="T14" fmla="*/ 2147483647 w 2880"/>
                <a:gd name="T15" fmla="*/ 2147483647 h 293"/>
                <a:gd name="T16" fmla="*/ 2147483647 w 2880"/>
                <a:gd name="T17" fmla="*/ 2147483647 h 293"/>
                <a:gd name="T18" fmla="*/ 2147483647 w 2880"/>
                <a:gd name="T19" fmla="*/ 2147483647 h 293"/>
                <a:gd name="T20" fmla="*/ 2147483647 w 2880"/>
                <a:gd name="T21" fmla="*/ 2147483647 h 293"/>
                <a:gd name="T22" fmla="*/ 2147483647 w 2880"/>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a:defRPr/>
              </a:pPr>
              <a:endParaRPr lang="en-AU"/>
            </a:p>
          </p:txBody>
        </p:sp>
        <p:sp>
          <p:nvSpPr>
            <p:cNvPr id="8" name="Freeform 8"/>
            <p:cNvSpPr>
              <a:spLocks noEditPoints="1"/>
            </p:cNvSpPr>
            <p:nvPr userDrawn="1"/>
          </p:nvSpPr>
          <p:spPr bwMode="auto">
            <a:xfrm>
              <a:off x="1497" y="5500319"/>
              <a:ext cx="9170984" cy="435093"/>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a:defRPr/>
              </a:pPr>
              <a:endParaRPr lang="en-AU" sz="1800">
                <a:latin typeface="Arial" charset="0"/>
                <a:ea typeface="+mn-ea"/>
              </a:endParaRPr>
            </a:p>
          </p:txBody>
        </p:sp>
        <p:sp>
          <p:nvSpPr>
            <p:cNvPr id="10" name="Freeform 9"/>
            <p:cNvSpPr>
              <a:spLocks/>
            </p:cNvSpPr>
            <p:nvPr userDrawn="1"/>
          </p:nvSpPr>
          <p:spPr bwMode="auto">
            <a:xfrm>
              <a:off x="1497" y="5563836"/>
              <a:ext cx="7365998" cy="431917"/>
            </a:xfrm>
            <a:custGeom>
              <a:avLst/>
              <a:gdLst>
                <a:gd name="T0" fmla="*/ 2147483647 w 2313"/>
                <a:gd name="T1" fmla="*/ 2147483647 h 136"/>
                <a:gd name="T2" fmla="*/ 2147483647 w 2313"/>
                <a:gd name="T3" fmla="*/ 0 h 136"/>
                <a:gd name="T4" fmla="*/ 0 w 2313"/>
                <a:gd name="T5" fmla="*/ 0 h 136"/>
                <a:gd name="T6" fmla="*/ 0 w 2313"/>
                <a:gd name="T7" fmla="*/ 2147483647 h 136"/>
                <a:gd name="T8" fmla="*/ 2147483647 w 2313"/>
                <a:gd name="T9" fmla="*/ 2147483647 h 136"/>
                <a:gd name="T10" fmla="*/ 2147483647 w 2313"/>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p>
          </p:txBody>
        </p:sp>
        <p:sp>
          <p:nvSpPr>
            <p:cNvPr id="11" name="Freeform 10"/>
            <p:cNvSpPr>
              <a:spLocks/>
            </p:cNvSpPr>
            <p:nvPr userDrawn="1"/>
          </p:nvSpPr>
          <p:spPr bwMode="auto">
            <a:xfrm>
              <a:off x="7367495" y="5563836"/>
              <a:ext cx="1804986" cy="868598"/>
            </a:xfrm>
            <a:custGeom>
              <a:avLst/>
              <a:gdLst>
                <a:gd name="T0" fmla="*/ 2147483647 w 567"/>
                <a:gd name="T1" fmla="*/ 0 h 273"/>
                <a:gd name="T2" fmla="*/ 0 w 567"/>
                <a:gd name="T3" fmla="*/ 2147483647 h 273"/>
                <a:gd name="T4" fmla="*/ 2147483647 w 567"/>
                <a:gd name="T5" fmla="*/ 2147483647 h 273"/>
                <a:gd name="T6" fmla="*/ 2147483647 w 567"/>
                <a:gd name="T7" fmla="*/ 2147483647 h 273"/>
                <a:gd name="T8" fmla="*/ 2147483647 w 567"/>
                <a:gd name="T9" fmla="*/ 0 h 273"/>
                <a:gd name="T10" fmla="*/ 2147483647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p>
          </p:txBody>
        </p:sp>
        <p:pic>
          <p:nvPicPr>
            <p:cNvPr id="12" name="Picture 78"/>
            <p:cNvPicPr>
              <a:picLocks noChangeAspect="1" noChangeArrowheads="1"/>
            </p:cNvPicPr>
            <p:nvPr userDrawn="1"/>
          </p:nvPicPr>
          <p:blipFill>
            <a:blip r:embed="rId2"/>
            <a:srcRect/>
            <a:stretch>
              <a:fillRect/>
            </a:stretch>
          </p:blipFill>
          <p:spPr bwMode="auto">
            <a:xfrm>
              <a:off x="8169275" y="5675743"/>
              <a:ext cx="655638" cy="655637"/>
            </a:xfrm>
            <a:prstGeom prst="rect">
              <a:avLst/>
            </a:prstGeom>
            <a:noFill/>
            <a:ln w="9525">
              <a:noFill/>
              <a:miter lim="800000"/>
              <a:headEnd/>
              <a:tailEnd/>
            </a:ln>
          </p:spPr>
        </p:pic>
        <p:grpSp>
          <p:nvGrpSpPr>
            <p:cNvPr id="13" name="Group 19"/>
            <p:cNvGrpSpPr/>
            <p:nvPr userDrawn="1"/>
          </p:nvGrpSpPr>
          <p:grpSpPr>
            <a:xfrm>
              <a:off x="360000" y="5807505"/>
              <a:ext cx="814388" cy="95250"/>
              <a:chOff x="3495675" y="5969000"/>
              <a:chExt cx="814388" cy="95250"/>
            </a:xfrm>
            <a:solidFill>
              <a:schemeClr val="accent1"/>
            </a:solidFill>
          </p:grpSpPr>
          <p:sp>
            <p:nvSpPr>
              <p:cNvPr id="1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2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latin typeface="Arial" charset="0"/>
                  <a:ea typeface="+mn-ea"/>
                </a:endParaRPr>
              </a:p>
            </p:txBody>
          </p:sp>
          <p:sp>
            <p:nvSpPr>
              <p:cNvPr id="2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latin typeface="Arial" charset="0"/>
                  <a:ea typeface="+mn-ea"/>
                </a:endParaRPr>
              </a:p>
            </p:txBody>
          </p:sp>
          <p:sp>
            <p:nvSpPr>
              <p:cNvPr id="2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latin typeface="Arial" charset="0"/>
                  <a:ea typeface="+mn-ea"/>
                </a:endParaRPr>
              </a:p>
            </p:txBody>
          </p:sp>
          <p:sp>
            <p:nvSpPr>
              <p:cNvPr id="2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latin typeface="Arial" charset="0"/>
                  <a:ea typeface="+mn-ea"/>
                </a:endParaRPr>
              </a:p>
            </p:txBody>
          </p:sp>
          <p:sp>
            <p:nvSpPr>
              <p:cNvPr id="2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latin typeface="Arial" charset="0"/>
                  <a:ea typeface="+mn-ea"/>
                </a:endParaRPr>
              </a:p>
            </p:txBody>
          </p:sp>
          <p:sp>
            <p:nvSpPr>
              <p:cNvPr id="2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2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latin typeface="Arial" charset="0"/>
                  <a:ea typeface="+mn-ea"/>
                </a:endParaRPr>
              </a:p>
            </p:txBody>
          </p:sp>
          <p:sp>
            <p:nvSpPr>
              <p:cNvPr id="2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latin typeface="Arial" charset="0"/>
                  <a:ea typeface="+mn-ea"/>
                </a:endParaRPr>
              </a:p>
            </p:txBody>
          </p:sp>
        </p:grpSp>
      </p:grpSp>
      <p:sp>
        <p:nvSpPr>
          <p:cNvPr id="9"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smtClean="0"/>
              <a:t>Click to edit Master text styles</a:t>
            </a:r>
          </a:p>
        </p:txBody>
      </p:sp>
      <p:sp>
        <p:nvSpPr>
          <p:cNvPr id="15"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
        <p:nvSpPr>
          <p:cNvPr id="17" name="Title 15"/>
          <p:cNvSpPr>
            <a:spLocks noGrp="1"/>
          </p:cNvSpPr>
          <p:nvPr>
            <p:ph type="title"/>
          </p:nvPr>
        </p:nvSpPr>
        <p:spPr>
          <a:xfrm>
            <a:off x="360000" y="3122613"/>
            <a:ext cx="8043863" cy="1080000"/>
          </a:xfrm>
          <a:prstGeom prst="rect">
            <a:avLst/>
          </a:prstGeom>
        </p:spPr>
        <p:txBody>
          <a:bodyPr anchor="b">
            <a:noAutofit/>
          </a:bodyPr>
          <a:lstStyle>
            <a:lvl1pPr>
              <a:lnSpc>
                <a:spcPct val="85000"/>
              </a:lnSpc>
              <a:defRPr sz="4400">
                <a:solidFill>
                  <a:schemeClr val="bg1"/>
                </a:solidFill>
              </a:defRPr>
            </a:lvl1pPr>
          </a:lstStyle>
          <a:p>
            <a:r>
              <a:rPr lang="en-US" smtClean="0"/>
              <a:t>Click to edit Master title style</a:t>
            </a:r>
            <a:endParaRPr lang="en-AU"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363" y="1276350"/>
            <a:ext cx="414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80363" y="1276350"/>
            <a:ext cx="414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12" name="Picture Placeholder 11"/>
          <p:cNvSpPr>
            <a:spLocks noGrp="1"/>
          </p:cNvSpPr>
          <p:nvPr>
            <p:ph type="pic" sz="quarter" idx="15"/>
          </p:nvPr>
        </p:nvSpPr>
        <p:spPr>
          <a:xfrm>
            <a:off x="360363" y="1933250"/>
            <a:ext cx="4140000" cy="3902400"/>
          </a:xfrm>
        </p:spPr>
        <p:txBody>
          <a:bodyPr rtlCol="0">
            <a:noAutofit/>
          </a:bodyPr>
          <a:lstStyle/>
          <a:p>
            <a:pPr lvl="0"/>
            <a:r>
              <a:rPr lang="en-US" noProof="0" smtClean="0"/>
              <a:t>Click icon to add picture</a:t>
            </a:r>
            <a:endParaRPr lang="en-AU" noProof="0" dirty="0"/>
          </a:p>
        </p:txBody>
      </p:sp>
      <p:sp>
        <p:nvSpPr>
          <p:cNvPr id="13" name="Picture Placeholder 11"/>
          <p:cNvSpPr>
            <a:spLocks noGrp="1"/>
          </p:cNvSpPr>
          <p:nvPr>
            <p:ph type="pic" sz="quarter" idx="16"/>
          </p:nvPr>
        </p:nvSpPr>
        <p:spPr>
          <a:xfrm>
            <a:off x="4680363" y="1933250"/>
            <a:ext cx="4140000" cy="3902400"/>
          </a:xfrm>
        </p:spPr>
        <p:txBody>
          <a:bodyPr rtlCol="0">
            <a:noAutofit/>
          </a:bodyPr>
          <a:lstStyle/>
          <a:p>
            <a:pPr lvl="0"/>
            <a:r>
              <a:rPr lang="en-US" noProof="0" smtClean="0"/>
              <a:t>Click icon to add picture</a:t>
            </a:r>
            <a:endParaRPr lang="en-AU" noProof="0" dirty="0"/>
          </a:p>
        </p:txBody>
      </p:sp>
      <p:sp>
        <p:nvSpPr>
          <p:cNvPr id="8" name="Footer Placeholder 4"/>
          <p:cNvSpPr>
            <a:spLocks noGrp="1"/>
          </p:cNvSpPr>
          <p:nvPr>
            <p:ph type="ftr" sz="quarter" idx="17"/>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0363" y="1273375"/>
            <a:ext cx="270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244475" y="1273375"/>
            <a:ext cx="270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ext Placeholder 4"/>
          <p:cNvSpPr>
            <a:spLocks noGrp="1"/>
          </p:cNvSpPr>
          <p:nvPr>
            <p:ph type="body" sz="quarter" idx="14"/>
          </p:nvPr>
        </p:nvSpPr>
        <p:spPr>
          <a:xfrm>
            <a:off x="6128588" y="1273375"/>
            <a:ext cx="2700000" cy="540000"/>
          </a:xfrm>
        </p:spPr>
        <p:txBody>
          <a:bodyPr>
            <a:noAutofit/>
          </a:bodyPr>
          <a:lstStyle>
            <a:lvl1pPr marL="0" indent="0">
              <a:spcAft>
                <a:spcPts val="0"/>
              </a:spcAft>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10" name="Picture Placeholder 11"/>
          <p:cNvSpPr>
            <a:spLocks noGrp="1"/>
          </p:cNvSpPr>
          <p:nvPr>
            <p:ph type="pic" sz="quarter" idx="17"/>
          </p:nvPr>
        </p:nvSpPr>
        <p:spPr>
          <a:xfrm>
            <a:off x="360363" y="1921374"/>
            <a:ext cx="2700000" cy="3914275"/>
          </a:xfrm>
        </p:spPr>
        <p:txBody>
          <a:bodyPr rtlCol="0">
            <a:noAutofit/>
          </a:bodyPr>
          <a:lstStyle/>
          <a:p>
            <a:pPr lvl="0"/>
            <a:r>
              <a:rPr lang="en-US" noProof="0" smtClean="0"/>
              <a:t>Click icon to add picture</a:t>
            </a:r>
            <a:endParaRPr lang="en-AU" noProof="0" dirty="0"/>
          </a:p>
        </p:txBody>
      </p:sp>
      <p:sp>
        <p:nvSpPr>
          <p:cNvPr id="12" name="Picture Placeholder 11"/>
          <p:cNvSpPr>
            <a:spLocks noGrp="1"/>
          </p:cNvSpPr>
          <p:nvPr>
            <p:ph type="pic" sz="quarter" idx="18"/>
          </p:nvPr>
        </p:nvSpPr>
        <p:spPr>
          <a:xfrm>
            <a:off x="3244475" y="1921374"/>
            <a:ext cx="2700000" cy="3914275"/>
          </a:xfrm>
        </p:spPr>
        <p:txBody>
          <a:bodyPr rtlCol="0">
            <a:noAutofit/>
          </a:bodyPr>
          <a:lstStyle/>
          <a:p>
            <a:pPr lvl="0"/>
            <a:r>
              <a:rPr lang="en-US" noProof="0" smtClean="0"/>
              <a:t>Click icon to add picture</a:t>
            </a:r>
            <a:endParaRPr lang="en-AU" noProof="0" dirty="0"/>
          </a:p>
        </p:txBody>
      </p:sp>
      <p:sp>
        <p:nvSpPr>
          <p:cNvPr id="13" name="Picture Placeholder 11"/>
          <p:cNvSpPr>
            <a:spLocks noGrp="1"/>
          </p:cNvSpPr>
          <p:nvPr>
            <p:ph type="pic" sz="quarter" idx="19"/>
          </p:nvPr>
        </p:nvSpPr>
        <p:spPr>
          <a:xfrm>
            <a:off x="6128588" y="1921374"/>
            <a:ext cx="2700000" cy="3914275"/>
          </a:xfrm>
        </p:spPr>
        <p:txBody>
          <a:bodyPr rtlCol="0">
            <a:noAutofit/>
          </a:bodyPr>
          <a:lstStyle/>
          <a:p>
            <a:pPr lvl="0"/>
            <a:r>
              <a:rPr lang="en-US" noProof="0" smtClean="0"/>
              <a:t>Click icon to add picture</a:t>
            </a:r>
            <a:endParaRPr lang="en-AU" noProof="0" dirty="0"/>
          </a:p>
        </p:txBody>
      </p:sp>
      <p:sp>
        <p:nvSpPr>
          <p:cNvPr id="11" name="Footer Placeholder 4"/>
          <p:cNvSpPr>
            <a:spLocks noGrp="1"/>
          </p:cNvSpPr>
          <p:nvPr>
            <p:ph type="ftr" sz="quarter" idx="20"/>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numCol="2" spcCol="360000"/>
          <a:lstStyle>
            <a:lvl2pPr marL="252000" indent="-250825">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numCol="3" spcCol="360000"/>
          <a:lstStyle>
            <a:lvl2pPr marL="252000" indent="-250825">
              <a:defRPr/>
            </a:lvl2pPr>
            <a:lvl5pPr>
              <a:buClr>
                <a:srgbClr val="4F4C4D"/>
              </a:buClr>
              <a:defRPr>
                <a:solidFill>
                  <a:srgbClr val="484647"/>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1pPr marL="378000" indent="-378000">
              <a:buFont typeface="+mj-lt"/>
              <a:buAutoNum type="arabicPeriod"/>
              <a:defRPr/>
            </a:lvl1pPr>
            <a:lvl2pPr marL="630000" indent="-250825">
              <a:defRPr/>
            </a:lvl2pPr>
            <a:lvl3pPr marL="756000">
              <a:defRPr/>
            </a:lvl3pPr>
            <a:lvl4pPr marL="1008000">
              <a:defRPr/>
            </a:lvl4pPr>
            <a:lvl5pPr marL="1260000">
              <a:buClr>
                <a:srgbClr val="4F4C4D"/>
              </a:buClr>
              <a:defRPr>
                <a:solidFill>
                  <a:srgbClr val="4F4C4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9300"/>
          </a:xfrm>
        </p:spPr>
        <p:txBody>
          <a:bodyPr/>
          <a:lstStyle>
            <a:lvl1pPr>
              <a:lnSpc>
                <a:spcPct val="85000"/>
              </a:lnSpc>
              <a:spcAft>
                <a:spcPts val="0"/>
              </a:spcAft>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5"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 full pictur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360363" y="1276350"/>
            <a:ext cx="8460000" cy="4559300"/>
          </a:xfrm>
        </p:spPr>
        <p:txBody>
          <a:bodyPr rtlCol="0">
            <a:noAutofit/>
          </a:bodyPr>
          <a:lstStyle/>
          <a:p>
            <a:pPr lvl="0"/>
            <a:r>
              <a:rPr lang="en-US" noProof="0" smtClean="0"/>
              <a:t>Click icon to add picture</a:t>
            </a:r>
            <a:endParaRPr lang="en-US" noProof="0" dirty="0"/>
          </a:p>
        </p:txBody>
      </p:sp>
      <p:sp>
        <p:nvSpPr>
          <p:cNvPr id="5"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6" name="Footer Placeholder 4"/>
          <p:cNvSpPr>
            <a:spLocks noGrp="1"/>
          </p:cNvSpPr>
          <p:nvPr>
            <p:ph type="ftr" sz="quarter" idx="15"/>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 name="Group 17"/>
          <p:cNvGrpSpPr>
            <a:grpSpLocks/>
          </p:cNvGrpSpPr>
          <p:nvPr userDrawn="1"/>
        </p:nvGrpSpPr>
        <p:grpSpPr bwMode="auto">
          <a:xfrm>
            <a:off x="-7938" y="6056313"/>
            <a:ext cx="9161463" cy="801687"/>
            <a:chOff x="-7938" y="6056313"/>
            <a:chExt cx="9161463" cy="801687"/>
          </a:xfrm>
        </p:grpSpPr>
        <p:sp>
          <p:nvSpPr>
            <p:cNvPr id="4" name="AutoShape 4"/>
            <p:cNvSpPr>
              <a:spLocks noChangeAspect="1" noChangeArrowheads="1" noTextEdit="1"/>
            </p:cNvSpPr>
            <p:nvPr userDrawn="1"/>
          </p:nvSpPr>
          <p:spPr bwMode="auto">
            <a:xfrm>
              <a:off x="-7938" y="6056313"/>
              <a:ext cx="9161463" cy="801687"/>
            </a:xfrm>
            <a:prstGeom prst="rect">
              <a:avLst/>
            </a:prstGeom>
            <a:noFill/>
            <a:ln w="9525">
              <a:noFill/>
              <a:miter lim="800000"/>
              <a:headEnd/>
              <a:tailEnd/>
            </a:ln>
          </p:spPr>
          <p:txBody>
            <a:bodyPr/>
            <a:lstStyle/>
            <a:p>
              <a:pPr>
                <a:defRPr/>
              </a:pPr>
              <a:endParaRPr lang="en-AU"/>
            </a:p>
          </p:txBody>
        </p:sp>
        <p:grpSp>
          <p:nvGrpSpPr>
            <p:cNvPr id="5" name="Group 1"/>
            <p:cNvGrpSpPr>
              <a:grpSpLocks/>
            </p:cNvGrpSpPr>
            <p:nvPr userDrawn="1"/>
          </p:nvGrpSpPr>
          <p:grpSpPr bwMode="auto">
            <a:xfrm>
              <a:off x="1588" y="6065838"/>
              <a:ext cx="9142412" cy="690562"/>
              <a:chOff x="1495" y="6065893"/>
              <a:chExt cx="9143026" cy="690563"/>
            </a:xfrm>
          </p:grpSpPr>
          <p:sp>
            <p:nvSpPr>
              <p:cNvPr id="7"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sz="1800">
                  <a:latin typeface="Arial" charset="0"/>
                  <a:ea typeface="+mn-ea"/>
                </a:endParaRPr>
              </a:p>
            </p:txBody>
          </p:sp>
          <p:sp>
            <p:nvSpPr>
              <p:cNvPr id="8"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1800">
                  <a:latin typeface="Arial" charset="0"/>
                  <a:ea typeface="+mn-ea"/>
                </a:endParaRPr>
              </a:p>
            </p:txBody>
          </p:sp>
          <p:sp>
            <p:nvSpPr>
              <p:cNvPr id="10" name="Freeform 10"/>
              <p:cNvSpPr>
                <a:spLocks/>
              </p:cNvSpPr>
              <p:nvPr userDrawn="1"/>
            </p:nvSpPr>
            <p:spPr bwMode="auto">
              <a:xfrm>
                <a:off x="1495" y="6110343"/>
                <a:ext cx="7891992" cy="298450"/>
              </a:xfrm>
              <a:custGeom>
                <a:avLst/>
                <a:gdLst>
                  <a:gd name="T0" fmla="*/ 2147483647 w 2486"/>
                  <a:gd name="T1" fmla="*/ 2147483647 h 94"/>
                  <a:gd name="T2" fmla="*/ 2147483647 w 2486"/>
                  <a:gd name="T3" fmla="*/ 0 h 94"/>
                  <a:gd name="T4" fmla="*/ 0 w 2486"/>
                  <a:gd name="T5" fmla="*/ 0 h 94"/>
                  <a:gd name="T6" fmla="*/ 0 w 2486"/>
                  <a:gd name="T7" fmla="*/ 2147483647 h 94"/>
                  <a:gd name="T8" fmla="*/ 2147483647 w 2486"/>
                  <a:gd name="T9" fmla="*/ 2147483647 h 94"/>
                  <a:gd name="T10" fmla="*/ 2147483647 w 2486"/>
                  <a:gd name="T11" fmla="*/ 2147483647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w="9525">
                <a:noFill/>
                <a:round/>
                <a:headEnd/>
                <a:tailEnd/>
              </a:ln>
            </p:spPr>
            <p:txBody>
              <a:bodyPr/>
              <a:lstStyle/>
              <a:p>
                <a:pPr>
                  <a:defRPr/>
                </a:pPr>
                <a:endParaRPr lang="en-AU"/>
              </a:p>
            </p:txBody>
          </p:sp>
          <p:sp>
            <p:nvSpPr>
              <p:cNvPr id="11" name="Freeform 11"/>
              <p:cNvSpPr>
                <a:spLocks/>
              </p:cNvSpPr>
              <p:nvPr userDrawn="1"/>
            </p:nvSpPr>
            <p:spPr bwMode="auto">
              <a:xfrm>
                <a:off x="7893487" y="6110343"/>
                <a:ext cx="1251034" cy="601663"/>
              </a:xfrm>
              <a:custGeom>
                <a:avLst/>
                <a:gdLst>
                  <a:gd name="T0" fmla="*/ 2147483647 w 394"/>
                  <a:gd name="T1" fmla="*/ 0 h 189"/>
                  <a:gd name="T2" fmla="*/ 0 w 394"/>
                  <a:gd name="T3" fmla="*/ 2147483647 h 189"/>
                  <a:gd name="T4" fmla="*/ 2147483647 w 394"/>
                  <a:gd name="T5" fmla="*/ 2147483647 h 189"/>
                  <a:gd name="T6" fmla="*/ 2147483647 w 394"/>
                  <a:gd name="T7" fmla="*/ 2147483647 h 189"/>
                  <a:gd name="T8" fmla="*/ 2147483647 w 394"/>
                  <a:gd name="T9" fmla="*/ 0 h 189"/>
                  <a:gd name="T10" fmla="*/ 2147483647 w 394"/>
                  <a:gd name="T11" fmla="*/ 0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w="9525">
                <a:noFill/>
                <a:round/>
                <a:headEnd/>
                <a:tailEnd/>
              </a:ln>
            </p:spPr>
            <p:txBody>
              <a:bodyPr/>
              <a:lstStyle/>
              <a:p>
                <a:pPr>
                  <a:defRPr/>
                </a:pPr>
                <a:endParaRPr lang="en-AU"/>
              </a:p>
            </p:txBody>
          </p:sp>
        </p:grpSp>
        <p:pic>
          <p:nvPicPr>
            <p:cNvPr id="6" name="Picture 78"/>
            <p:cNvPicPr>
              <a:picLocks noChangeAspect="1" noChangeArrowheads="1"/>
            </p:cNvPicPr>
            <p:nvPr userDrawn="1"/>
          </p:nvPicPr>
          <p:blipFill>
            <a:blip r:embed="rId2"/>
            <a:srcRect/>
            <a:stretch>
              <a:fillRect/>
            </a:stretch>
          </p:blipFill>
          <p:spPr bwMode="auto">
            <a:xfrm>
              <a:off x="8459788" y="6191250"/>
              <a:ext cx="454025" cy="454025"/>
            </a:xfrm>
            <a:prstGeom prst="rect">
              <a:avLst/>
            </a:prstGeom>
            <a:noFill/>
            <a:ln w="9525">
              <a:noFill/>
              <a:miter lim="800000"/>
              <a:headEnd/>
              <a:tailEnd/>
            </a:ln>
          </p:spPr>
        </p:pic>
      </p:grpSp>
      <p:sp>
        <p:nvSpPr>
          <p:cNvPr id="9" name="Text Placeholder 8"/>
          <p:cNvSpPr>
            <a:spLocks noGrp="1"/>
          </p:cNvSpPr>
          <p:nvPr>
            <p:ph type="body" sz="quarter" idx="10"/>
          </p:nvPr>
        </p:nvSpPr>
        <p:spPr>
          <a:xfrm>
            <a:off x="360000" y="1276350"/>
            <a:ext cx="7477125" cy="4559301"/>
          </a:xfrm>
        </p:spPr>
        <p:txBody>
          <a:bodyPr/>
          <a:lstStyle>
            <a:lvl1pPr>
              <a:spcAft>
                <a:spcPts val="0"/>
              </a:spcAft>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Footer Placeholder 5"/>
          <p:cNvSpPr>
            <a:spLocks noGrp="1"/>
          </p:cNvSpPr>
          <p:nvPr userDrawn="1">
            <p:ph type="ftr" sz="quarter" idx="11"/>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4"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5" name="Group 17"/>
          <p:cNvGrpSpPr>
            <a:grpSpLocks/>
          </p:cNvGrpSpPr>
          <p:nvPr userDrawn="1"/>
        </p:nvGrpSpPr>
        <p:grpSpPr bwMode="auto">
          <a:xfrm>
            <a:off x="-26988" y="357188"/>
            <a:ext cx="9199563" cy="6500812"/>
            <a:chOff x="-26988" y="357188"/>
            <a:chExt cx="9199469" cy="6500812"/>
          </a:xfrm>
        </p:grpSpPr>
        <p:grpSp>
          <p:nvGrpSpPr>
            <p:cNvPr id="6" name="Group 66"/>
            <p:cNvGrpSpPr>
              <a:grpSpLocks/>
            </p:cNvGrpSpPr>
            <p:nvPr userDrawn="1"/>
          </p:nvGrpSpPr>
          <p:grpSpPr bwMode="auto">
            <a:xfrm>
              <a:off x="-26988" y="357188"/>
              <a:ext cx="9178832" cy="2571750"/>
              <a:chOff x="-17463" y="357188"/>
              <a:chExt cx="9186769" cy="2571750"/>
            </a:xfrm>
          </p:grpSpPr>
          <p:sp>
            <p:nvSpPr>
              <p:cNvPr id="30" name="Freeform 17"/>
              <p:cNvSpPr>
                <a:spLocks/>
              </p:cNvSpPr>
              <p:nvPr userDrawn="1"/>
            </p:nvSpPr>
            <p:spPr bwMode="auto">
              <a:xfrm>
                <a:off x="-17463" y="1971675"/>
                <a:ext cx="9186769" cy="957263"/>
              </a:xfrm>
              <a:custGeom>
                <a:avLst/>
                <a:gdLst>
                  <a:gd name="T0" fmla="*/ 0 w 2880"/>
                  <a:gd name="T1" fmla="*/ 0 h 300"/>
                  <a:gd name="T2" fmla="*/ 2147483647 w 2880"/>
                  <a:gd name="T3" fmla="*/ 0 h 300"/>
                  <a:gd name="T4" fmla="*/ 2147483647 w 2880"/>
                  <a:gd name="T5" fmla="*/ 2147483647 h 300"/>
                  <a:gd name="T6" fmla="*/ 2147483647 w 2880"/>
                  <a:gd name="T7" fmla="*/ 2147483647 h 300"/>
                  <a:gd name="T8" fmla="*/ 2147483647 w 2880"/>
                  <a:gd name="T9" fmla="*/ 2147483647 h 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p:spPr>
            <p:txBody>
              <a:bodyPr/>
              <a:lstStyle/>
              <a:p>
                <a:pPr>
                  <a:defRPr/>
                </a:pPr>
                <a:endParaRPr lang="en-AU"/>
              </a:p>
            </p:txBody>
          </p:sp>
          <p:sp>
            <p:nvSpPr>
              <p:cNvPr id="31" name="Freeform 18"/>
              <p:cNvSpPr>
                <a:spLocks/>
              </p:cNvSpPr>
              <p:nvPr userDrawn="1"/>
            </p:nvSpPr>
            <p:spPr bwMode="auto">
              <a:xfrm>
                <a:off x="-17463" y="2449513"/>
                <a:ext cx="9186769" cy="479425"/>
              </a:xfrm>
              <a:custGeom>
                <a:avLst/>
                <a:gdLst>
                  <a:gd name="T0" fmla="*/ 2147483647 w 2880"/>
                  <a:gd name="T1" fmla="*/ 0 h 150"/>
                  <a:gd name="T2" fmla="*/ 2147483647 w 2880"/>
                  <a:gd name="T3" fmla="*/ 0 h 150"/>
                  <a:gd name="T4" fmla="*/ 2147483647 w 2880"/>
                  <a:gd name="T5" fmla="*/ 2147483647 h 150"/>
                  <a:gd name="T6" fmla="*/ 2147483647 w 2880"/>
                  <a:gd name="T7" fmla="*/ 2147483647 h 150"/>
                  <a:gd name="T8" fmla="*/ 0 w 2880"/>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32" name="Freeform 19"/>
              <p:cNvSpPr>
                <a:spLocks/>
              </p:cNvSpPr>
              <p:nvPr userDrawn="1"/>
            </p:nvSpPr>
            <p:spPr bwMode="auto">
              <a:xfrm>
                <a:off x="-17463" y="1655763"/>
                <a:ext cx="9186769"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latin typeface="Arial" charset="0"/>
                  <a:ea typeface="+mn-ea"/>
                </a:endParaRPr>
              </a:p>
            </p:txBody>
          </p:sp>
          <p:sp>
            <p:nvSpPr>
              <p:cNvPr id="33" name="Freeform 20"/>
              <p:cNvSpPr>
                <a:spLocks/>
              </p:cNvSpPr>
              <p:nvPr userDrawn="1"/>
            </p:nvSpPr>
            <p:spPr bwMode="auto">
              <a:xfrm>
                <a:off x="-17463" y="2130425"/>
                <a:ext cx="9186769"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latin typeface="Arial" charset="0"/>
                  <a:ea typeface="+mn-ea"/>
                </a:endParaRPr>
              </a:p>
            </p:txBody>
          </p:sp>
          <p:sp>
            <p:nvSpPr>
              <p:cNvPr id="34" name="Freeform 21"/>
              <p:cNvSpPr>
                <a:spLocks/>
              </p:cNvSpPr>
              <p:nvPr userDrawn="1"/>
            </p:nvSpPr>
            <p:spPr bwMode="auto">
              <a:xfrm>
                <a:off x="-17463" y="1336675"/>
                <a:ext cx="9186769" cy="954088"/>
              </a:xfrm>
              <a:custGeom>
                <a:avLst/>
                <a:gdLst>
                  <a:gd name="T0" fmla="*/ 0 w 2880"/>
                  <a:gd name="T1" fmla="*/ 0 h 299"/>
                  <a:gd name="T2" fmla="*/ 2147483647 w 2880"/>
                  <a:gd name="T3" fmla="*/ 0 h 299"/>
                  <a:gd name="T4" fmla="*/ 2147483647 w 2880"/>
                  <a:gd name="T5" fmla="*/ 2147483647 h 299"/>
                  <a:gd name="T6" fmla="*/ 2147483647 w 2880"/>
                  <a:gd name="T7" fmla="*/ 2147483647 h 299"/>
                  <a:gd name="T8" fmla="*/ 2147483647 w 2880"/>
                  <a:gd name="T9" fmla="*/ 2147483647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p:spPr>
            <p:txBody>
              <a:bodyPr/>
              <a:lstStyle/>
              <a:p>
                <a:pPr>
                  <a:defRPr/>
                </a:pPr>
                <a:endParaRPr lang="en-AU"/>
              </a:p>
            </p:txBody>
          </p:sp>
          <p:sp>
            <p:nvSpPr>
              <p:cNvPr id="35" name="Freeform 22"/>
              <p:cNvSpPr>
                <a:spLocks/>
              </p:cNvSpPr>
              <p:nvPr userDrawn="1"/>
            </p:nvSpPr>
            <p:spPr bwMode="auto">
              <a:xfrm>
                <a:off x="-17463" y="1811338"/>
                <a:ext cx="9186769" cy="479425"/>
              </a:xfrm>
              <a:custGeom>
                <a:avLst/>
                <a:gdLst>
                  <a:gd name="T0" fmla="*/ 2147483647 w 2880"/>
                  <a:gd name="T1" fmla="*/ 0 h 150"/>
                  <a:gd name="T2" fmla="*/ 2147483647 w 2880"/>
                  <a:gd name="T3" fmla="*/ 0 h 150"/>
                  <a:gd name="T4" fmla="*/ 2147483647 w 2880"/>
                  <a:gd name="T5" fmla="*/ 2147483647 h 150"/>
                  <a:gd name="T6" fmla="*/ 2147483647 w 2880"/>
                  <a:gd name="T7" fmla="*/ 2147483647 h 150"/>
                  <a:gd name="T8" fmla="*/ 0 w 2880"/>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36" name="Freeform 23"/>
              <p:cNvSpPr>
                <a:spLocks/>
              </p:cNvSpPr>
              <p:nvPr userDrawn="1"/>
            </p:nvSpPr>
            <p:spPr bwMode="auto">
              <a:xfrm>
                <a:off x="-17463" y="357188"/>
                <a:ext cx="9186769"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latin typeface="Arial" charset="0"/>
                  <a:ea typeface="+mn-ea"/>
                </a:endParaRPr>
              </a:p>
            </p:txBody>
          </p:sp>
          <p:sp>
            <p:nvSpPr>
              <p:cNvPr id="37" name="Freeform 24"/>
              <p:cNvSpPr>
                <a:spLocks/>
              </p:cNvSpPr>
              <p:nvPr userDrawn="1"/>
            </p:nvSpPr>
            <p:spPr bwMode="auto">
              <a:xfrm>
                <a:off x="-17463" y="357188"/>
                <a:ext cx="9186769" cy="477837"/>
              </a:xfrm>
              <a:custGeom>
                <a:avLst/>
                <a:gdLst>
                  <a:gd name="T0" fmla="*/ 0 w 2880"/>
                  <a:gd name="T1" fmla="*/ 2147483647 h 150"/>
                  <a:gd name="T2" fmla="*/ 2147483647 w 2880"/>
                  <a:gd name="T3" fmla="*/ 2147483647 h 150"/>
                  <a:gd name="T4" fmla="*/ 2147483647 w 2880"/>
                  <a:gd name="T5" fmla="*/ 2147483647 h 150"/>
                  <a:gd name="T6" fmla="*/ 2147483647 w 2880"/>
                  <a:gd name="T7" fmla="*/ 0 h 150"/>
                  <a:gd name="T8" fmla="*/ 2147483647 w 2880"/>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sp>
            <p:nvSpPr>
              <p:cNvPr id="38" name="Freeform 25"/>
              <p:cNvSpPr>
                <a:spLocks/>
              </p:cNvSpPr>
              <p:nvPr userDrawn="1"/>
            </p:nvSpPr>
            <p:spPr bwMode="auto">
              <a:xfrm>
                <a:off x="-17463" y="676275"/>
                <a:ext cx="9186769" cy="954088"/>
              </a:xfrm>
              <a:custGeom>
                <a:avLst/>
                <a:gdLst>
                  <a:gd name="T0" fmla="*/ 2147483647 w 2880"/>
                  <a:gd name="T1" fmla="*/ 2147483647 h 299"/>
                  <a:gd name="T2" fmla="*/ 2147483647 w 2880"/>
                  <a:gd name="T3" fmla="*/ 2147483647 h 299"/>
                  <a:gd name="T4" fmla="*/ 2147483647 w 2880"/>
                  <a:gd name="T5" fmla="*/ 2147483647 h 299"/>
                  <a:gd name="T6" fmla="*/ 2147483647 w 2880"/>
                  <a:gd name="T7" fmla="*/ 0 h 299"/>
                  <a:gd name="T8" fmla="*/ 0 w 2880"/>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p:spPr>
            <p:txBody>
              <a:bodyPr/>
              <a:lstStyle/>
              <a:p>
                <a:pPr>
                  <a:defRPr/>
                </a:pPr>
                <a:endParaRPr lang="en-AU"/>
              </a:p>
            </p:txBody>
          </p:sp>
          <p:sp>
            <p:nvSpPr>
              <p:cNvPr id="39" name="Freeform 26"/>
              <p:cNvSpPr>
                <a:spLocks/>
              </p:cNvSpPr>
              <p:nvPr userDrawn="1"/>
            </p:nvSpPr>
            <p:spPr bwMode="auto">
              <a:xfrm>
                <a:off x="-17463" y="676275"/>
                <a:ext cx="9186769"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latin typeface="Arial" charset="0"/>
                  <a:ea typeface="+mn-ea"/>
                </a:endParaRPr>
              </a:p>
            </p:txBody>
          </p:sp>
          <p:sp>
            <p:nvSpPr>
              <p:cNvPr id="40" name="Freeform 27"/>
              <p:cNvSpPr>
                <a:spLocks/>
              </p:cNvSpPr>
              <p:nvPr userDrawn="1"/>
            </p:nvSpPr>
            <p:spPr bwMode="auto">
              <a:xfrm>
                <a:off x="-17463" y="995363"/>
                <a:ext cx="9186769"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latin typeface="Arial" charset="0"/>
                  <a:ea typeface="+mn-ea"/>
                </a:endParaRPr>
              </a:p>
            </p:txBody>
          </p:sp>
          <p:sp>
            <p:nvSpPr>
              <p:cNvPr id="41" name="Freeform 28"/>
              <p:cNvSpPr>
                <a:spLocks/>
              </p:cNvSpPr>
              <p:nvPr userDrawn="1"/>
            </p:nvSpPr>
            <p:spPr bwMode="auto">
              <a:xfrm>
                <a:off x="-17463" y="995363"/>
                <a:ext cx="9186769" cy="474662"/>
              </a:xfrm>
              <a:custGeom>
                <a:avLst/>
                <a:gdLst>
                  <a:gd name="T0" fmla="*/ 0 w 2880"/>
                  <a:gd name="T1" fmla="*/ 2147483647 h 149"/>
                  <a:gd name="T2" fmla="*/ 2147483647 w 2880"/>
                  <a:gd name="T3" fmla="*/ 2147483647 h 149"/>
                  <a:gd name="T4" fmla="*/ 2147483647 w 2880"/>
                  <a:gd name="T5" fmla="*/ 2147483647 h 149"/>
                  <a:gd name="T6" fmla="*/ 2147483647 w 2880"/>
                  <a:gd name="T7" fmla="*/ 0 h 149"/>
                  <a:gd name="T8" fmla="*/ 2147483647 w 2880"/>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grpSp>
        <p:grpSp>
          <p:nvGrpSpPr>
            <p:cNvPr id="7" name="Group 19"/>
            <p:cNvGrpSpPr>
              <a:grpSpLocks/>
            </p:cNvGrpSpPr>
            <p:nvPr userDrawn="1"/>
          </p:nvGrpSpPr>
          <p:grpSpPr bwMode="auto">
            <a:xfrm>
              <a:off x="1588" y="5500688"/>
              <a:ext cx="9170893" cy="1357312"/>
              <a:chOff x="1588" y="5500688"/>
              <a:chExt cx="9170893" cy="1357312"/>
            </a:xfrm>
          </p:grpSpPr>
          <p:sp>
            <p:nvSpPr>
              <p:cNvPr id="9" name="Rectangle 8"/>
              <p:cNvSpPr/>
              <p:nvPr userDrawn="1"/>
            </p:nvSpPr>
            <p:spPr>
              <a:xfrm>
                <a:off x="1588" y="5940425"/>
                <a:ext cx="9158193" cy="917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AU" sz="1800"/>
              </a:p>
            </p:txBody>
          </p:sp>
          <p:grpSp>
            <p:nvGrpSpPr>
              <p:cNvPr id="10" name="Group 21"/>
              <p:cNvGrpSpPr>
                <a:grpSpLocks/>
              </p:cNvGrpSpPr>
              <p:nvPr userDrawn="1"/>
            </p:nvGrpSpPr>
            <p:grpSpPr bwMode="auto">
              <a:xfrm>
                <a:off x="1588" y="5500688"/>
                <a:ext cx="9170893" cy="995362"/>
                <a:chOff x="1588" y="5500688"/>
                <a:chExt cx="9170893" cy="995362"/>
              </a:xfrm>
            </p:grpSpPr>
            <p:sp>
              <p:nvSpPr>
                <p:cNvPr id="26" name="Freeform 7"/>
                <p:cNvSpPr>
                  <a:spLocks noEditPoints="1"/>
                </p:cNvSpPr>
                <p:nvPr userDrawn="1"/>
              </p:nvSpPr>
              <p:spPr bwMode="auto">
                <a:xfrm>
                  <a:off x="1588" y="5564188"/>
                  <a:ext cx="9170893" cy="931862"/>
                </a:xfrm>
                <a:custGeom>
                  <a:avLst/>
                  <a:gdLst>
                    <a:gd name="T0" fmla="*/ 2147483647 w 2880"/>
                    <a:gd name="T1" fmla="*/ 2147483647 h 293"/>
                    <a:gd name="T2" fmla="*/ 0 w 2880"/>
                    <a:gd name="T3" fmla="*/ 2147483647 h 293"/>
                    <a:gd name="T4" fmla="*/ 0 w 2880"/>
                    <a:gd name="T5" fmla="*/ 2147483647 h 293"/>
                    <a:gd name="T6" fmla="*/ 2147483647 w 2880"/>
                    <a:gd name="T7" fmla="*/ 2147483647 h 293"/>
                    <a:gd name="T8" fmla="*/ 2147483647 w 2880"/>
                    <a:gd name="T9" fmla="*/ 2147483647 h 293"/>
                    <a:gd name="T10" fmla="*/ 2147483647 w 2880"/>
                    <a:gd name="T11" fmla="*/ 0 h 293"/>
                    <a:gd name="T12" fmla="*/ 2147483647 w 2880"/>
                    <a:gd name="T13" fmla="*/ 0 h 293"/>
                    <a:gd name="T14" fmla="*/ 2147483647 w 2880"/>
                    <a:gd name="T15" fmla="*/ 2147483647 h 293"/>
                    <a:gd name="T16" fmla="*/ 2147483647 w 2880"/>
                    <a:gd name="T17" fmla="*/ 2147483647 h 293"/>
                    <a:gd name="T18" fmla="*/ 2147483647 w 2880"/>
                    <a:gd name="T19" fmla="*/ 2147483647 h 293"/>
                    <a:gd name="T20" fmla="*/ 2147483647 w 2880"/>
                    <a:gd name="T21" fmla="*/ 2147483647 h 293"/>
                    <a:gd name="T22" fmla="*/ 2147483647 w 2880"/>
                    <a:gd name="T23" fmla="*/ 0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a:lstStyle/>
                <a:p>
                  <a:pPr>
                    <a:defRPr/>
                  </a:pPr>
                  <a:endParaRPr lang="en-AU"/>
                </a:p>
              </p:txBody>
            </p:sp>
            <p:sp>
              <p:nvSpPr>
                <p:cNvPr id="27" name="Freeform 8"/>
                <p:cNvSpPr>
                  <a:spLocks noEditPoints="1"/>
                </p:cNvSpPr>
                <p:nvPr userDrawn="1"/>
              </p:nvSpPr>
              <p:spPr bwMode="auto">
                <a:xfrm>
                  <a:off x="1588" y="5500688"/>
                  <a:ext cx="9170893" cy="434975"/>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a:lstStyle/>
                <a:p>
                  <a:pPr>
                    <a:defRPr/>
                  </a:pPr>
                  <a:endParaRPr lang="en-AU" sz="1800">
                    <a:latin typeface="Arial" charset="0"/>
                    <a:ea typeface="+mn-ea"/>
                  </a:endParaRPr>
                </a:p>
              </p:txBody>
            </p:sp>
            <p:sp>
              <p:nvSpPr>
                <p:cNvPr id="28" name="Freeform 9"/>
                <p:cNvSpPr>
                  <a:spLocks/>
                </p:cNvSpPr>
                <p:nvPr userDrawn="1"/>
              </p:nvSpPr>
              <p:spPr bwMode="auto">
                <a:xfrm>
                  <a:off x="1588" y="5564188"/>
                  <a:ext cx="7365925" cy="431800"/>
                </a:xfrm>
                <a:custGeom>
                  <a:avLst/>
                  <a:gdLst>
                    <a:gd name="T0" fmla="*/ 2147483647 w 2313"/>
                    <a:gd name="T1" fmla="*/ 2147483647 h 136"/>
                    <a:gd name="T2" fmla="*/ 2147483647 w 2313"/>
                    <a:gd name="T3" fmla="*/ 0 h 136"/>
                    <a:gd name="T4" fmla="*/ 0 w 2313"/>
                    <a:gd name="T5" fmla="*/ 0 h 136"/>
                    <a:gd name="T6" fmla="*/ 0 w 2313"/>
                    <a:gd name="T7" fmla="*/ 2147483647 h 136"/>
                    <a:gd name="T8" fmla="*/ 2147483647 w 2313"/>
                    <a:gd name="T9" fmla="*/ 2147483647 h 136"/>
                    <a:gd name="T10" fmla="*/ 2147483647 w 2313"/>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p>
              </p:txBody>
            </p:sp>
            <p:sp>
              <p:nvSpPr>
                <p:cNvPr id="29" name="Freeform 10"/>
                <p:cNvSpPr>
                  <a:spLocks/>
                </p:cNvSpPr>
                <p:nvPr userDrawn="1"/>
              </p:nvSpPr>
              <p:spPr bwMode="auto">
                <a:xfrm>
                  <a:off x="7367513" y="5564188"/>
                  <a:ext cx="1804968" cy="868362"/>
                </a:xfrm>
                <a:custGeom>
                  <a:avLst/>
                  <a:gdLst>
                    <a:gd name="T0" fmla="*/ 2147483647 w 567"/>
                    <a:gd name="T1" fmla="*/ 0 h 273"/>
                    <a:gd name="T2" fmla="*/ 0 w 567"/>
                    <a:gd name="T3" fmla="*/ 2147483647 h 273"/>
                    <a:gd name="T4" fmla="*/ 2147483647 w 567"/>
                    <a:gd name="T5" fmla="*/ 2147483647 h 273"/>
                    <a:gd name="T6" fmla="*/ 2147483647 w 567"/>
                    <a:gd name="T7" fmla="*/ 2147483647 h 273"/>
                    <a:gd name="T8" fmla="*/ 2147483647 w 567"/>
                    <a:gd name="T9" fmla="*/ 0 h 273"/>
                    <a:gd name="T10" fmla="*/ 2147483647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p>
              </p:txBody>
            </p:sp>
          </p:grpSp>
          <p:pic>
            <p:nvPicPr>
              <p:cNvPr id="12" name="Picture 78"/>
              <p:cNvPicPr>
                <a:picLocks noChangeAspect="1" noChangeArrowheads="1"/>
              </p:cNvPicPr>
              <p:nvPr userDrawn="1"/>
            </p:nvPicPr>
            <p:blipFill>
              <a:blip r:embed="rId2"/>
              <a:srcRect/>
              <a:stretch>
                <a:fillRect/>
              </a:stretch>
            </p:blipFill>
            <p:spPr bwMode="auto">
              <a:xfrm>
                <a:off x="8169275" y="5675743"/>
                <a:ext cx="655638" cy="655637"/>
              </a:xfrm>
              <a:prstGeom prst="rect">
                <a:avLst/>
              </a:prstGeom>
              <a:noFill/>
              <a:ln w="9525">
                <a:noFill/>
                <a:miter lim="800000"/>
                <a:headEnd/>
                <a:tailEnd/>
              </a:ln>
            </p:spPr>
          </p:pic>
          <p:grpSp>
            <p:nvGrpSpPr>
              <p:cNvPr id="13" name="Group 19"/>
              <p:cNvGrpSpPr/>
              <p:nvPr userDrawn="1"/>
            </p:nvGrpSpPr>
            <p:grpSpPr>
              <a:xfrm>
                <a:off x="360000" y="5807505"/>
                <a:ext cx="814388" cy="95250"/>
                <a:chOff x="3495675" y="5969000"/>
                <a:chExt cx="814388" cy="95250"/>
              </a:xfrm>
              <a:solidFill>
                <a:schemeClr val="accent1"/>
              </a:solidFill>
            </p:grpSpPr>
            <p:sp>
              <p:nvSpPr>
                <p:cNvPr id="1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5"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6"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7"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1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latin typeface="Arial" charset="0"/>
                    <a:ea typeface="+mn-ea"/>
                  </a:endParaRPr>
                </a:p>
              </p:txBody>
            </p:sp>
            <p:sp>
              <p:nvSpPr>
                <p:cNvPr id="1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latin typeface="Arial" charset="0"/>
                    <a:ea typeface="+mn-ea"/>
                  </a:endParaRPr>
                </a:p>
              </p:txBody>
            </p:sp>
            <p:sp>
              <p:nvSpPr>
                <p:cNvPr id="2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latin typeface="Arial" charset="0"/>
                    <a:ea typeface="+mn-ea"/>
                  </a:endParaRPr>
                </a:p>
              </p:txBody>
            </p:sp>
            <p:sp>
              <p:nvSpPr>
                <p:cNvPr id="2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latin typeface="Arial" charset="0"/>
                    <a:ea typeface="+mn-ea"/>
                  </a:endParaRPr>
                </a:p>
              </p:txBody>
            </p:sp>
            <p:sp>
              <p:nvSpPr>
                <p:cNvPr id="2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latin typeface="Arial" charset="0"/>
                    <a:ea typeface="+mn-ea"/>
                  </a:endParaRPr>
                </a:p>
              </p:txBody>
            </p:sp>
            <p:sp>
              <p:nvSpPr>
                <p:cNvPr id="23"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2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latin typeface="Arial" charset="0"/>
                    <a:ea typeface="+mn-ea"/>
                  </a:endParaRPr>
                </a:p>
              </p:txBody>
            </p:sp>
            <p:sp>
              <p:nvSpPr>
                <p:cNvPr id="2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latin typeface="Arial" charset="0"/>
                    <a:ea typeface="+mn-ea"/>
                  </a:endParaRPr>
                </a:p>
              </p:txBody>
            </p:sp>
          </p:grpSp>
        </p:grpSp>
      </p:grpSp>
      <p:sp>
        <p:nvSpPr>
          <p:cNvPr id="8" name="Title 7"/>
          <p:cNvSpPr>
            <a:spLocks noGrp="1"/>
          </p:cNvSpPr>
          <p:nvPr>
            <p:ph type="title"/>
          </p:nvPr>
        </p:nvSpPr>
        <p:spPr>
          <a:xfrm>
            <a:off x="360000" y="3123776"/>
            <a:ext cx="8042400" cy="1080000"/>
          </a:xfrm>
          <a:prstGeom prst="rect">
            <a:avLst/>
          </a:prstGeom>
        </p:spPr>
        <p:txBody>
          <a:bodyPr rtlCol="0" anchor="b">
            <a:noAutofit/>
          </a:bodyPr>
          <a:lstStyle>
            <a:lvl1pPr algn="l" defTabSz="457200" rtl="0" eaLnBrk="1" latinLnBrk="0" hangingPunct="1">
              <a:lnSpc>
                <a:spcPct val="85000"/>
              </a:lnSpc>
              <a:spcBef>
                <a:spcPct val="0"/>
              </a:spcBef>
              <a:buNone/>
              <a:defRPr lang="en-AU" sz="4400" b="1" kern="1200" dirty="0" smtClean="0">
                <a:solidFill>
                  <a:schemeClr val="bg1"/>
                </a:solidFill>
                <a:latin typeface="+mj-lt"/>
                <a:ea typeface="+mj-ea"/>
                <a:cs typeface="+mj-cs"/>
              </a:defRPr>
            </a:lvl1pPr>
          </a:lstStyle>
          <a:p>
            <a:r>
              <a:rPr lang="en-US" smtClean="0"/>
              <a:t>Click to edit Master title style</a:t>
            </a:r>
            <a:endParaRPr lang="en-AU" dirty="0"/>
          </a:p>
        </p:txBody>
      </p:sp>
      <p:sp>
        <p:nvSpPr>
          <p:cNvPr id="11" name="Text Placeholder 8"/>
          <p:cNvSpPr>
            <a:spLocks noGrp="1"/>
          </p:cNvSpPr>
          <p:nvPr>
            <p:ph type="body" sz="quarter" idx="13"/>
          </p:nvPr>
        </p:nvSpPr>
        <p:spPr>
          <a:xfrm>
            <a:off x="360000" y="4268888"/>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dirty="0" smtClean="0"/>
              <a:t>Click to edit Master text styles</a:t>
            </a:r>
          </a:p>
        </p:txBody>
      </p:sp>
      <p:sp>
        <p:nvSpPr>
          <p:cNvPr id="56"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grpSp>
        <p:nvGrpSpPr>
          <p:cNvPr id="6" name="Group 17"/>
          <p:cNvGrpSpPr>
            <a:grpSpLocks/>
          </p:cNvGrpSpPr>
          <p:nvPr userDrawn="1"/>
        </p:nvGrpSpPr>
        <p:grpSpPr bwMode="auto">
          <a:xfrm>
            <a:off x="0" y="5500688"/>
            <a:ext cx="9167813" cy="996950"/>
            <a:chOff x="608" y="5500319"/>
            <a:chExt cx="9167813" cy="996950"/>
          </a:xfrm>
        </p:grpSpPr>
        <p:grpSp>
          <p:nvGrpSpPr>
            <p:cNvPr id="7" name="Group 22"/>
            <p:cNvGrpSpPr>
              <a:grpSpLocks/>
            </p:cNvGrpSpPr>
            <p:nvPr userDrawn="1"/>
          </p:nvGrpSpPr>
          <p:grpSpPr bwMode="auto">
            <a:xfrm>
              <a:off x="608" y="5500319"/>
              <a:ext cx="9167813" cy="996950"/>
              <a:chOff x="-7938" y="5668963"/>
              <a:chExt cx="9167813" cy="996950"/>
            </a:xfrm>
          </p:grpSpPr>
          <p:sp>
            <p:nvSpPr>
              <p:cNvPr id="25"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latin typeface="Arial" charset="0"/>
                  <a:ea typeface="+mn-ea"/>
                </a:endParaRPr>
              </a:p>
            </p:txBody>
          </p:sp>
          <p:sp>
            <p:nvSpPr>
              <p:cNvPr id="26" name="Freeform 24"/>
              <p:cNvSpPr>
                <a:spLocks/>
              </p:cNvSpPr>
              <p:nvPr userDrawn="1"/>
            </p:nvSpPr>
            <p:spPr bwMode="auto">
              <a:xfrm>
                <a:off x="-7938" y="5732463"/>
                <a:ext cx="7362825" cy="433387"/>
              </a:xfrm>
              <a:custGeom>
                <a:avLst/>
                <a:gdLst>
                  <a:gd name="T0" fmla="*/ 2147483647 w 2313"/>
                  <a:gd name="T1" fmla="*/ 2147483647 h 136"/>
                  <a:gd name="T2" fmla="*/ 2147483647 w 2313"/>
                  <a:gd name="T3" fmla="*/ 0 h 136"/>
                  <a:gd name="T4" fmla="*/ 0 w 2313"/>
                  <a:gd name="T5" fmla="*/ 0 h 136"/>
                  <a:gd name="T6" fmla="*/ 0 w 2313"/>
                  <a:gd name="T7" fmla="*/ 2147483647 h 136"/>
                  <a:gd name="T8" fmla="*/ 2147483647 w 2313"/>
                  <a:gd name="T9" fmla="*/ 2147483647 h 136"/>
                  <a:gd name="T10" fmla="*/ 2147483647 w 2313"/>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p>
            </p:txBody>
          </p:sp>
          <p:sp>
            <p:nvSpPr>
              <p:cNvPr id="27" name="Freeform 25"/>
              <p:cNvSpPr>
                <a:spLocks/>
              </p:cNvSpPr>
              <p:nvPr userDrawn="1"/>
            </p:nvSpPr>
            <p:spPr bwMode="auto">
              <a:xfrm>
                <a:off x="7354887" y="5732463"/>
                <a:ext cx="1804988" cy="869950"/>
              </a:xfrm>
              <a:custGeom>
                <a:avLst/>
                <a:gdLst>
                  <a:gd name="T0" fmla="*/ 2147483647 w 567"/>
                  <a:gd name="T1" fmla="*/ 0 h 273"/>
                  <a:gd name="T2" fmla="*/ 0 w 567"/>
                  <a:gd name="T3" fmla="*/ 2147483647 h 273"/>
                  <a:gd name="T4" fmla="*/ 2147483647 w 567"/>
                  <a:gd name="T5" fmla="*/ 2147483647 h 273"/>
                  <a:gd name="T6" fmla="*/ 2147483647 w 567"/>
                  <a:gd name="T7" fmla="*/ 2147483647 h 273"/>
                  <a:gd name="T8" fmla="*/ 2147483647 w 567"/>
                  <a:gd name="T9" fmla="*/ 0 h 273"/>
                  <a:gd name="T10" fmla="*/ 2147483647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p>
            </p:txBody>
          </p:sp>
        </p:grpSp>
        <p:pic>
          <p:nvPicPr>
            <p:cNvPr id="8" name="Picture 78"/>
            <p:cNvPicPr>
              <a:picLocks noChangeAspect="1" noChangeArrowheads="1"/>
            </p:cNvPicPr>
            <p:nvPr userDrawn="1"/>
          </p:nvPicPr>
          <p:blipFill>
            <a:blip r:embed="rId2"/>
            <a:srcRect/>
            <a:stretch>
              <a:fillRect/>
            </a:stretch>
          </p:blipFill>
          <p:spPr bwMode="auto">
            <a:xfrm>
              <a:off x="8169275" y="5675743"/>
              <a:ext cx="655638" cy="655637"/>
            </a:xfrm>
            <a:prstGeom prst="rect">
              <a:avLst/>
            </a:prstGeom>
            <a:noFill/>
            <a:ln w="9525">
              <a:noFill/>
              <a:miter lim="800000"/>
              <a:headEnd/>
              <a:tailEnd/>
            </a:ln>
          </p:spPr>
        </p:pic>
        <p:grpSp>
          <p:nvGrpSpPr>
            <p:cNvPr id="9" name="Group 8"/>
            <p:cNvGrpSpPr/>
            <p:nvPr userDrawn="1"/>
          </p:nvGrpSpPr>
          <p:grpSpPr>
            <a:xfrm>
              <a:off x="360000" y="5807505"/>
              <a:ext cx="814388" cy="95250"/>
              <a:chOff x="3495675" y="5969000"/>
              <a:chExt cx="814388" cy="95250"/>
            </a:xfrm>
            <a:solidFill>
              <a:schemeClr val="accent1"/>
            </a:solidFill>
          </p:grpSpPr>
          <p:sp>
            <p:nvSpPr>
              <p:cNvPr id="10"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2"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5"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6"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17"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latin typeface="Arial" charset="0"/>
                  <a:ea typeface="+mn-ea"/>
                </a:endParaRPr>
              </a:p>
            </p:txBody>
          </p:sp>
          <p:sp>
            <p:nvSpPr>
              <p:cNvPr id="18"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latin typeface="Arial" charset="0"/>
                  <a:ea typeface="+mn-ea"/>
                </a:endParaRPr>
              </a:p>
            </p:txBody>
          </p:sp>
          <p:sp>
            <p:nvSpPr>
              <p:cNvPr id="19"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latin typeface="Arial" charset="0"/>
                  <a:ea typeface="+mn-ea"/>
                </a:endParaRPr>
              </a:p>
            </p:txBody>
          </p:sp>
          <p:sp>
            <p:nvSpPr>
              <p:cNvPr id="20"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latin typeface="Arial" charset="0"/>
                  <a:ea typeface="+mn-ea"/>
                </a:endParaRPr>
              </a:p>
            </p:txBody>
          </p:sp>
          <p:sp>
            <p:nvSpPr>
              <p:cNvPr id="21"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latin typeface="Arial" charset="0"/>
                  <a:ea typeface="+mn-ea"/>
                </a:endParaRPr>
              </a:p>
            </p:txBody>
          </p:sp>
          <p:sp>
            <p:nvSpPr>
              <p:cNvPr id="22"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23"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latin typeface="Arial" charset="0"/>
                  <a:ea typeface="+mn-ea"/>
                </a:endParaRPr>
              </a:p>
            </p:txBody>
          </p:sp>
          <p:sp>
            <p:nvSpPr>
              <p:cNvPr id="24"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latin typeface="Arial" charset="0"/>
                  <a:ea typeface="+mn-ea"/>
                </a:endParaRPr>
              </a:p>
            </p:txBody>
          </p:sp>
        </p:grpSp>
      </p:grpSp>
      <p:sp>
        <p:nvSpPr>
          <p:cNvPr id="11" name="Title 10"/>
          <p:cNvSpPr>
            <a:spLocks noGrp="1"/>
          </p:cNvSpPr>
          <p:nvPr>
            <p:ph type="title"/>
          </p:nvPr>
        </p:nvSpPr>
        <p:spPr>
          <a:xfrm>
            <a:off x="360000" y="2866540"/>
            <a:ext cx="7469550" cy="720000"/>
          </a:xfrm>
          <a:prstGeom prst="rect">
            <a:avLst/>
          </a:prstGeom>
        </p:spPr>
        <p:txBody>
          <a:bodyPr>
            <a:noAutofit/>
          </a:bodyPr>
          <a:lstStyle>
            <a:lvl1pPr>
              <a:lnSpc>
                <a:spcPct val="85000"/>
              </a:lnSpc>
              <a:spcAft>
                <a:spcPts val="0"/>
              </a:spcAft>
              <a:defRPr sz="55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0"/>
          </p:nvPr>
        </p:nvSpPr>
        <p:spPr>
          <a:xfrm>
            <a:off x="360000" y="3712540"/>
            <a:ext cx="2772000" cy="1530000"/>
          </a:xfrm>
        </p:spPr>
        <p:txBody>
          <a:bodyPr>
            <a:noAutofit/>
          </a:bodyPr>
          <a:lstStyle>
            <a:lvl1pPr>
              <a:lnSpc>
                <a:spcPct val="90000"/>
              </a:lnSpc>
              <a:spcAft>
                <a:spcPts val="0"/>
              </a:spcAft>
              <a:defRPr sz="1600" b="1">
                <a:solidFill>
                  <a:srgbClr val="FFFFFF"/>
                </a:solidFill>
              </a:defRPr>
            </a:lvl1pPr>
            <a:lvl2pPr marL="0" indent="0">
              <a:lnSpc>
                <a:spcPct val="90000"/>
              </a:lnSpc>
              <a:spcAft>
                <a:spcPts val="567"/>
              </a:spcAft>
              <a:buNone/>
              <a:defRPr sz="1600">
                <a:solidFill>
                  <a:srgbClr val="FFFFFF"/>
                </a:solidFill>
              </a:defRPr>
            </a:lvl2pPr>
            <a:lvl3pPr marL="266700" indent="-266700">
              <a:lnSpc>
                <a:spcPct val="90000"/>
              </a:lnSpc>
              <a:spcAft>
                <a:spcPts val="0"/>
              </a:spcAft>
              <a:buNone/>
              <a:tabLst>
                <a:tab pos="266700" algn="l"/>
              </a:tabLst>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12"/>
          <p:cNvSpPr>
            <a:spLocks noGrp="1"/>
          </p:cNvSpPr>
          <p:nvPr>
            <p:ph type="body" sz="quarter" idx="11"/>
          </p:nvPr>
        </p:nvSpPr>
        <p:spPr>
          <a:xfrm>
            <a:off x="3600000" y="3712540"/>
            <a:ext cx="2772000" cy="1530000"/>
          </a:xfrm>
        </p:spPr>
        <p:txBody>
          <a:bodyPr>
            <a:noAutofit/>
          </a:bodyPr>
          <a:lstStyle>
            <a:lvl1pPr marL="271463" indent="-271463">
              <a:lnSpc>
                <a:spcPct val="90000"/>
              </a:lnSpc>
              <a:spcAft>
                <a:spcPts val="0"/>
              </a:spcAft>
              <a:tabLst>
                <a:tab pos="355600" algn="l"/>
              </a:tabLst>
              <a:defRPr sz="1600" b="1">
                <a:solidFill>
                  <a:srgbClr val="FFFFFF"/>
                </a:solidFill>
              </a:defRPr>
            </a:lvl1pPr>
            <a:lvl2pPr marL="0" indent="0">
              <a:lnSpc>
                <a:spcPct val="90000"/>
              </a:lnSpc>
              <a:spcAft>
                <a:spcPts val="567"/>
              </a:spcAft>
              <a:buNone/>
              <a:defRPr sz="1600">
                <a:solidFill>
                  <a:srgbClr val="FFFFFF"/>
                </a:solidFill>
              </a:defRPr>
            </a:lvl2pPr>
            <a:lvl3pPr marL="271463" indent="-271463">
              <a:lnSpc>
                <a:spcPct val="90000"/>
              </a:lnSpc>
              <a:spcAft>
                <a:spcPts val="0"/>
              </a:spcAft>
              <a:buNone/>
              <a:tabLst>
                <a:tab pos="271463" algn="l"/>
              </a:tabLst>
              <a:defRPr lang="en-AU" sz="1600" kern="1200" dirty="0" smtClean="0">
                <a:solidFill>
                  <a:srgbClr val="FFFFFF"/>
                </a:solidFill>
                <a:latin typeface="+mn-lt"/>
                <a:ea typeface="+mn-ea"/>
                <a:cs typeface="+mn-cs"/>
              </a:defRPr>
            </a:lvl3pPr>
            <a:lvl4pPr>
              <a:defRPr sz="1600">
                <a:solidFill>
                  <a:srgbClr val="FFFFFF"/>
                </a:solidFill>
              </a:defRPr>
            </a:lvl4pPr>
            <a:lvl5pPr>
              <a:defRPr sz="1600">
                <a:solidFill>
                  <a:srgbClr val="FFFFFF"/>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94"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39738" y="990600"/>
            <a:ext cx="414972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741863" y="990600"/>
            <a:ext cx="4151312"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5" name="Group 17"/>
          <p:cNvGrpSpPr>
            <a:grpSpLocks/>
          </p:cNvGrpSpPr>
          <p:nvPr userDrawn="1"/>
        </p:nvGrpSpPr>
        <p:grpSpPr bwMode="auto">
          <a:xfrm>
            <a:off x="0" y="5500688"/>
            <a:ext cx="9167813" cy="996950"/>
            <a:chOff x="608" y="5500319"/>
            <a:chExt cx="9167813" cy="996950"/>
          </a:xfrm>
        </p:grpSpPr>
        <p:grpSp>
          <p:nvGrpSpPr>
            <p:cNvPr id="6" name="Group 22"/>
            <p:cNvGrpSpPr>
              <a:grpSpLocks/>
            </p:cNvGrpSpPr>
            <p:nvPr userDrawn="1"/>
          </p:nvGrpSpPr>
          <p:grpSpPr bwMode="auto">
            <a:xfrm>
              <a:off x="608" y="5500319"/>
              <a:ext cx="9167813" cy="996950"/>
              <a:chOff x="-7938" y="5668963"/>
              <a:chExt cx="9167813" cy="996950"/>
            </a:xfrm>
          </p:grpSpPr>
          <p:sp>
            <p:nvSpPr>
              <p:cNvPr id="23"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latin typeface="Arial" charset="0"/>
                  <a:ea typeface="+mn-ea"/>
                </a:endParaRPr>
              </a:p>
            </p:txBody>
          </p:sp>
          <p:sp>
            <p:nvSpPr>
              <p:cNvPr id="24" name="Freeform 24"/>
              <p:cNvSpPr>
                <a:spLocks/>
              </p:cNvSpPr>
              <p:nvPr userDrawn="1"/>
            </p:nvSpPr>
            <p:spPr bwMode="auto">
              <a:xfrm>
                <a:off x="-7938" y="5732463"/>
                <a:ext cx="7362825" cy="433387"/>
              </a:xfrm>
              <a:custGeom>
                <a:avLst/>
                <a:gdLst>
                  <a:gd name="T0" fmla="*/ 2147483647 w 2313"/>
                  <a:gd name="T1" fmla="*/ 2147483647 h 136"/>
                  <a:gd name="T2" fmla="*/ 2147483647 w 2313"/>
                  <a:gd name="T3" fmla="*/ 0 h 136"/>
                  <a:gd name="T4" fmla="*/ 0 w 2313"/>
                  <a:gd name="T5" fmla="*/ 0 h 136"/>
                  <a:gd name="T6" fmla="*/ 0 w 2313"/>
                  <a:gd name="T7" fmla="*/ 2147483647 h 136"/>
                  <a:gd name="T8" fmla="*/ 2147483647 w 2313"/>
                  <a:gd name="T9" fmla="*/ 2147483647 h 136"/>
                  <a:gd name="T10" fmla="*/ 2147483647 w 2313"/>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p>
            </p:txBody>
          </p:sp>
          <p:sp>
            <p:nvSpPr>
              <p:cNvPr id="25" name="Freeform 25"/>
              <p:cNvSpPr>
                <a:spLocks/>
              </p:cNvSpPr>
              <p:nvPr userDrawn="1"/>
            </p:nvSpPr>
            <p:spPr bwMode="auto">
              <a:xfrm>
                <a:off x="7354887" y="5732463"/>
                <a:ext cx="1804988" cy="869950"/>
              </a:xfrm>
              <a:custGeom>
                <a:avLst/>
                <a:gdLst>
                  <a:gd name="T0" fmla="*/ 2147483647 w 567"/>
                  <a:gd name="T1" fmla="*/ 0 h 273"/>
                  <a:gd name="T2" fmla="*/ 0 w 567"/>
                  <a:gd name="T3" fmla="*/ 2147483647 h 273"/>
                  <a:gd name="T4" fmla="*/ 2147483647 w 567"/>
                  <a:gd name="T5" fmla="*/ 2147483647 h 273"/>
                  <a:gd name="T6" fmla="*/ 2147483647 w 567"/>
                  <a:gd name="T7" fmla="*/ 2147483647 h 273"/>
                  <a:gd name="T8" fmla="*/ 2147483647 w 567"/>
                  <a:gd name="T9" fmla="*/ 0 h 273"/>
                  <a:gd name="T10" fmla="*/ 2147483647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p>
            </p:txBody>
          </p:sp>
        </p:grpSp>
        <p:pic>
          <p:nvPicPr>
            <p:cNvPr id="7" name="Picture 78"/>
            <p:cNvPicPr>
              <a:picLocks noChangeAspect="1" noChangeArrowheads="1"/>
            </p:cNvPicPr>
            <p:nvPr userDrawn="1"/>
          </p:nvPicPr>
          <p:blipFill>
            <a:blip r:embed="rId2"/>
            <a:srcRect/>
            <a:stretch>
              <a:fillRect/>
            </a:stretch>
          </p:blipFill>
          <p:spPr bwMode="auto">
            <a:xfrm>
              <a:off x="8169275" y="5675743"/>
              <a:ext cx="655638" cy="655637"/>
            </a:xfrm>
            <a:prstGeom prst="rect">
              <a:avLst/>
            </a:prstGeom>
            <a:noFill/>
            <a:ln w="9525">
              <a:noFill/>
              <a:miter lim="800000"/>
              <a:headEnd/>
              <a:tailEnd/>
            </a:ln>
          </p:spPr>
        </p:pic>
        <p:grpSp>
          <p:nvGrpSpPr>
            <p:cNvPr id="8" name="Group 7"/>
            <p:cNvGrpSpPr/>
            <p:nvPr userDrawn="1"/>
          </p:nvGrpSpPr>
          <p:grpSpPr>
            <a:xfrm>
              <a:off x="360000" y="5807505"/>
              <a:ext cx="814388" cy="95250"/>
              <a:chOff x="3495675" y="5969000"/>
              <a:chExt cx="814388" cy="95250"/>
            </a:xfrm>
            <a:solidFill>
              <a:schemeClr val="accent1"/>
            </a:solidFill>
          </p:grpSpPr>
          <p:sp>
            <p:nvSpPr>
              <p:cNvPr id="10"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1"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2"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13"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14"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latin typeface="Arial" charset="0"/>
                  <a:ea typeface="+mn-ea"/>
                </a:endParaRPr>
              </a:p>
            </p:txBody>
          </p:sp>
          <p:sp>
            <p:nvSpPr>
              <p:cNvPr id="15"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latin typeface="Arial" charset="0"/>
                  <a:ea typeface="+mn-ea"/>
                </a:endParaRPr>
              </a:p>
            </p:txBody>
          </p:sp>
          <p:sp>
            <p:nvSpPr>
              <p:cNvPr id="16"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latin typeface="Arial" charset="0"/>
                  <a:ea typeface="+mn-ea"/>
                </a:endParaRPr>
              </a:p>
            </p:txBody>
          </p:sp>
          <p:sp>
            <p:nvSpPr>
              <p:cNvPr id="18"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latin typeface="Arial" charset="0"/>
                  <a:ea typeface="+mn-ea"/>
                </a:endParaRPr>
              </a:p>
            </p:txBody>
          </p:sp>
          <p:sp>
            <p:nvSpPr>
              <p:cNvPr id="19"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latin typeface="Arial" charset="0"/>
                  <a:ea typeface="+mn-ea"/>
                </a:endParaRPr>
              </a:p>
            </p:txBody>
          </p:sp>
          <p:sp>
            <p:nvSpPr>
              <p:cNvPr id="20"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21"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latin typeface="Arial" charset="0"/>
                  <a:ea typeface="+mn-ea"/>
                </a:endParaRPr>
              </a:p>
            </p:txBody>
          </p:sp>
          <p:sp>
            <p:nvSpPr>
              <p:cNvPr id="22"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latin typeface="Arial" charset="0"/>
                  <a:ea typeface="+mn-ea"/>
                </a:endParaRPr>
              </a:p>
            </p:txBody>
          </p:sp>
        </p:grpSp>
      </p:grpSp>
      <p:sp>
        <p:nvSpPr>
          <p:cNvPr id="9"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smtClean="0"/>
              <a:t>Click to edit Master text styles</a:t>
            </a:r>
          </a:p>
        </p:txBody>
      </p:sp>
      <p:sp>
        <p:nvSpPr>
          <p:cNvPr id="17" name="Title 15"/>
          <p:cNvSpPr>
            <a:spLocks noGrp="1"/>
          </p:cNvSpPr>
          <p:nvPr>
            <p:ph type="title"/>
          </p:nvPr>
        </p:nvSpPr>
        <p:spPr>
          <a:xfrm>
            <a:off x="360000" y="3122613"/>
            <a:ext cx="8043863" cy="1080000"/>
          </a:xfrm>
          <a:prstGeom prst="rect">
            <a:avLst/>
          </a:prstGeom>
        </p:spPr>
        <p:txBody>
          <a:bodyPr anchor="b">
            <a:noAutofit/>
          </a:bodyPr>
          <a:lstStyle>
            <a:lvl1pPr>
              <a:lnSpc>
                <a:spcPct val="85000"/>
              </a:lnSpc>
              <a:defRPr sz="4400">
                <a:solidFill>
                  <a:schemeClr val="bg1"/>
                </a:solidFill>
              </a:defRPr>
            </a:lvl1pPr>
          </a:lstStyle>
          <a:p>
            <a:r>
              <a:rPr lang="en-US" smtClean="0"/>
              <a:t>Click to edit Master title style</a:t>
            </a:r>
            <a:endParaRPr lang="en-AU" dirty="0" smtClean="0"/>
          </a:p>
        </p:txBody>
      </p:sp>
      <p:sp>
        <p:nvSpPr>
          <p:cNvPr id="65"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76200"/>
            <a:ext cx="2112962" cy="6400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39738" y="76200"/>
            <a:ext cx="6188075" cy="6400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39738" y="990600"/>
            <a:ext cx="4149725"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741863" y="990600"/>
            <a:ext cx="4151312"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5" name="Group 17"/>
          <p:cNvGrpSpPr>
            <a:grpSpLocks/>
          </p:cNvGrpSpPr>
          <p:nvPr userDrawn="1"/>
        </p:nvGrpSpPr>
        <p:grpSpPr bwMode="auto">
          <a:xfrm>
            <a:off x="-26988" y="357188"/>
            <a:ext cx="9194801" cy="6140450"/>
            <a:chOff x="-26988" y="357188"/>
            <a:chExt cx="9195409" cy="6140081"/>
          </a:xfrm>
        </p:grpSpPr>
        <p:grpSp>
          <p:nvGrpSpPr>
            <p:cNvPr id="6" name="Group 18"/>
            <p:cNvGrpSpPr>
              <a:grpSpLocks/>
            </p:cNvGrpSpPr>
            <p:nvPr userDrawn="1"/>
          </p:nvGrpSpPr>
          <p:grpSpPr bwMode="auto">
            <a:xfrm>
              <a:off x="2" y="5500379"/>
              <a:ext cx="9168419" cy="996890"/>
              <a:chOff x="2" y="5500379"/>
              <a:chExt cx="9168419" cy="996890"/>
            </a:xfrm>
          </p:grpSpPr>
          <p:grpSp>
            <p:nvGrpSpPr>
              <p:cNvPr id="22" name="Group 22"/>
              <p:cNvGrpSpPr>
                <a:grpSpLocks/>
              </p:cNvGrpSpPr>
              <p:nvPr userDrawn="1"/>
            </p:nvGrpSpPr>
            <p:grpSpPr bwMode="auto">
              <a:xfrm>
                <a:off x="2" y="5500379"/>
                <a:ext cx="9168419" cy="996890"/>
                <a:chOff x="-8544" y="5669023"/>
                <a:chExt cx="9168419" cy="996890"/>
              </a:xfrm>
            </p:grpSpPr>
            <p:sp>
              <p:nvSpPr>
                <p:cNvPr id="37" name="Freeform 11"/>
                <p:cNvSpPr>
                  <a:spLocks noEditPoints="1"/>
                </p:cNvSpPr>
                <p:nvPr userDrawn="1"/>
              </p:nvSpPr>
              <p:spPr bwMode="auto">
                <a:xfrm>
                  <a:off x="-8544" y="5669023"/>
                  <a:ext cx="9168419" cy="99689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sz="1800">
                    <a:latin typeface="Arial" charset="0"/>
                    <a:ea typeface="+mn-ea"/>
                  </a:endParaRPr>
                </a:p>
              </p:txBody>
            </p:sp>
            <p:sp>
              <p:nvSpPr>
                <p:cNvPr id="38" name="Freeform 24"/>
                <p:cNvSpPr>
                  <a:spLocks/>
                </p:cNvSpPr>
                <p:nvPr userDrawn="1"/>
              </p:nvSpPr>
              <p:spPr bwMode="auto">
                <a:xfrm>
                  <a:off x="-8544" y="5732519"/>
                  <a:ext cx="7363312" cy="433361"/>
                </a:xfrm>
                <a:custGeom>
                  <a:avLst/>
                  <a:gdLst>
                    <a:gd name="T0" fmla="*/ 2147483647 w 2313"/>
                    <a:gd name="T1" fmla="*/ 2147483647 h 136"/>
                    <a:gd name="T2" fmla="*/ 2147483647 w 2313"/>
                    <a:gd name="T3" fmla="*/ 0 h 136"/>
                    <a:gd name="T4" fmla="*/ 0 w 2313"/>
                    <a:gd name="T5" fmla="*/ 0 h 136"/>
                    <a:gd name="T6" fmla="*/ 0 w 2313"/>
                    <a:gd name="T7" fmla="*/ 2147483647 h 136"/>
                    <a:gd name="T8" fmla="*/ 2147483647 w 2313"/>
                    <a:gd name="T9" fmla="*/ 2147483647 h 136"/>
                    <a:gd name="T10" fmla="*/ 2147483647 w 2313"/>
                    <a:gd name="T11" fmla="*/ 2147483647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a:lstStyle/>
                <a:p>
                  <a:pPr>
                    <a:defRPr/>
                  </a:pPr>
                  <a:endParaRPr lang="en-AU"/>
                </a:p>
              </p:txBody>
            </p:sp>
            <p:sp>
              <p:nvSpPr>
                <p:cNvPr id="39" name="Freeform 25"/>
                <p:cNvSpPr>
                  <a:spLocks/>
                </p:cNvSpPr>
                <p:nvPr userDrawn="1"/>
              </p:nvSpPr>
              <p:spPr bwMode="auto">
                <a:xfrm>
                  <a:off x="7354768" y="5732519"/>
                  <a:ext cx="1805107" cy="869898"/>
                </a:xfrm>
                <a:custGeom>
                  <a:avLst/>
                  <a:gdLst>
                    <a:gd name="T0" fmla="*/ 2147483647 w 567"/>
                    <a:gd name="T1" fmla="*/ 0 h 273"/>
                    <a:gd name="T2" fmla="*/ 0 w 567"/>
                    <a:gd name="T3" fmla="*/ 2147483647 h 273"/>
                    <a:gd name="T4" fmla="*/ 2147483647 w 567"/>
                    <a:gd name="T5" fmla="*/ 2147483647 h 273"/>
                    <a:gd name="T6" fmla="*/ 2147483647 w 567"/>
                    <a:gd name="T7" fmla="*/ 2147483647 h 273"/>
                    <a:gd name="T8" fmla="*/ 2147483647 w 567"/>
                    <a:gd name="T9" fmla="*/ 0 h 273"/>
                    <a:gd name="T10" fmla="*/ 2147483647 w 567"/>
                    <a:gd name="T11" fmla="*/ 0 h 2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a:lstStyle/>
                <a:p>
                  <a:pPr>
                    <a:defRPr/>
                  </a:pPr>
                  <a:endParaRPr lang="en-AU"/>
                </a:p>
              </p:txBody>
            </p:sp>
          </p:grpSp>
          <p:pic>
            <p:nvPicPr>
              <p:cNvPr id="23" name="Picture 78"/>
              <p:cNvPicPr>
                <a:picLocks noChangeAspect="1" noChangeArrowheads="1"/>
              </p:cNvPicPr>
              <p:nvPr userDrawn="1"/>
            </p:nvPicPr>
            <p:blipFill>
              <a:blip r:embed="rId2"/>
              <a:srcRect/>
              <a:stretch>
                <a:fillRect/>
              </a:stretch>
            </p:blipFill>
            <p:spPr bwMode="auto">
              <a:xfrm>
                <a:off x="8169275" y="5675743"/>
                <a:ext cx="655638" cy="655637"/>
              </a:xfrm>
              <a:prstGeom prst="rect">
                <a:avLst/>
              </a:prstGeom>
              <a:noFill/>
              <a:ln w="9525">
                <a:noFill/>
                <a:miter lim="800000"/>
                <a:headEnd/>
                <a:tailEnd/>
              </a:ln>
            </p:spPr>
          </p:pic>
          <p:grpSp>
            <p:nvGrpSpPr>
              <p:cNvPr id="24" name="Group 19"/>
              <p:cNvGrpSpPr/>
              <p:nvPr userDrawn="1"/>
            </p:nvGrpSpPr>
            <p:grpSpPr>
              <a:xfrm>
                <a:off x="360000" y="5807505"/>
                <a:ext cx="814388" cy="95250"/>
                <a:chOff x="3495675" y="5969000"/>
                <a:chExt cx="814388" cy="95250"/>
              </a:xfrm>
              <a:solidFill>
                <a:schemeClr val="accent1"/>
              </a:solidFill>
            </p:grpSpPr>
            <p:sp>
              <p:nvSpPr>
                <p:cNvPr id="2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2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2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sz="1800">
                    <a:latin typeface="Arial" charset="0"/>
                    <a:ea typeface="+mn-ea"/>
                  </a:endParaRPr>
                </a:p>
              </p:txBody>
            </p:sp>
            <p:sp>
              <p:nvSpPr>
                <p:cNvPr id="2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2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sz="1800">
                    <a:latin typeface="Arial" charset="0"/>
                    <a:ea typeface="+mn-ea"/>
                  </a:endParaRPr>
                </a:p>
              </p:txBody>
            </p:sp>
            <p:sp>
              <p:nvSpPr>
                <p:cNvPr id="3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sz="1800">
                    <a:latin typeface="Arial" charset="0"/>
                    <a:ea typeface="+mn-ea"/>
                  </a:endParaRPr>
                </a:p>
              </p:txBody>
            </p:sp>
            <p:sp>
              <p:nvSpPr>
                <p:cNvPr id="3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sz="1800">
                    <a:latin typeface="Arial" charset="0"/>
                    <a:ea typeface="+mn-ea"/>
                  </a:endParaRPr>
                </a:p>
              </p:txBody>
            </p:sp>
            <p:sp>
              <p:nvSpPr>
                <p:cNvPr id="3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sz="1800">
                    <a:latin typeface="Arial" charset="0"/>
                    <a:ea typeface="+mn-ea"/>
                  </a:endParaRPr>
                </a:p>
              </p:txBody>
            </p:sp>
            <p:sp>
              <p:nvSpPr>
                <p:cNvPr id="3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sz="1800">
                    <a:latin typeface="Arial" charset="0"/>
                    <a:ea typeface="+mn-ea"/>
                  </a:endParaRPr>
                </a:p>
              </p:txBody>
            </p:sp>
            <p:sp>
              <p:nvSpPr>
                <p:cNvPr id="3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sz="1800">
                    <a:latin typeface="Arial" charset="0"/>
                    <a:ea typeface="+mn-ea"/>
                  </a:endParaRPr>
                </a:p>
              </p:txBody>
            </p:sp>
            <p:sp>
              <p:nvSpPr>
                <p:cNvPr id="3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sz="1800">
                    <a:latin typeface="Arial" charset="0"/>
                    <a:ea typeface="+mn-ea"/>
                  </a:endParaRPr>
                </a:p>
              </p:txBody>
            </p:sp>
            <p:sp>
              <p:nvSpPr>
                <p:cNvPr id="3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sz="1800">
                    <a:latin typeface="Arial" charset="0"/>
                    <a:ea typeface="+mn-ea"/>
                  </a:endParaRPr>
                </a:p>
              </p:txBody>
            </p:sp>
          </p:grpSp>
        </p:grpSp>
        <p:grpSp>
          <p:nvGrpSpPr>
            <p:cNvPr id="7" name="Group 66"/>
            <p:cNvGrpSpPr>
              <a:grpSpLocks/>
            </p:cNvGrpSpPr>
            <p:nvPr userDrawn="1"/>
          </p:nvGrpSpPr>
          <p:grpSpPr bwMode="auto">
            <a:xfrm>
              <a:off x="-26988" y="357188"/>
              <a:ext cx="9179533" cy="2571595"/>
              <a:chOff x="-17463" y="357188"/>
              <a:chExt cx="9187471" cy="2571595"/>
            </a:xfrm>
          </p:grpSpPr>
          <p:sp>
            <p:nvSpPr>
              <p:cNvPr id="9" name="Freeform 17"/>
              <p:cNvSpPr>
                <a:spLocks/>
              </p:cNvSpPr>
              <p:nvPr userDrawn="1"/>
            </p:nvSpPr>
            <p:spPr bwMode="auto">
              <a:xfrm>
                <a:off x="-17463" y="1971578"/>
                <a:ext cx="9187471" cy="957205"/>
              </a:xfrm>
              <a:custGeom>
                <a:avLst/>
                <a:gdLst>
                  <a:gd name="T0" fmla="*/ 0 w 2880"/>
                  <a:gd name="T1" fmla="*/ 0 h 300"/>
                  <a:gd name="T2" fmla="*/ 2147483647 w 2880"/>
                  <a:gd name="T3" fmla="*/ 0 h 300"/>
                  <a:gd name="T4" fmla="*/ 2147483647 w 2880"/>
                  <a:gd name="T5" fmla="*/ 2147483647 h 300"/>
                  <a:gd name="T6" fmla="*/ 2147483647 w 2880"/>
                  <a:gd name="T7" fmla="*/ 2147483647 h 300"/>
                  <a:gd name="T8" fmla="*/ 2147483647 w 2880"/>
                  <a:gd name="T9" fmla="*/ 2147483647 h 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p:spPr>
            <p:txBody>
              <a:bodyPr/>
              <a:lstStyle/>
              <a:p>
                <a:pPr>
                  <a:defRPr/>
                </a:pPr>
                <a:endParaRPr lang="en-AU"/>
              </a:p>
            </p:txBody>
          </p:sp>
          <p:sp>
            <p:nvSpPr>
              <p:cNvPr id="10" name="Freeform 18"/>
              <p:cNvSpPr>
                <a:spLocks/>
              </p:cNvSpPr>
              <p:nvPr userDrawn="1"/>
            </p:nvSpPr>
            <p:spPr bwMode="auto">
              <a:xfrm>
                <a:off x="-17463" y="2449387"/>
                <a:ext cx="9187471" cy="479396"/>
              </a:xfrm>
              <a:custGeom>
                <a:avLst/>
                <a:gdLst>
                  <a:gd name="T0" fmla="*/ 2147483647 w 2880"/>
                  <a:gd name="T1" fmla="*/ 0 h 150"/>
                  <a:gd name="T2" fmla="*/ 2147483647 w 2880"/>
                  <a:gd name="T3" fmla="*/ 0 h 150"/>
                  <a:gd name="T4" fmla="*/ 2147483647 w 2880"/>
                  <a:gd name="T5" fmla="*/ 2147483647 h 150"/>
                  <a:gd name="T6" fmla="*/ 2147483647 w 2880"/>
                  <a:gd name="T7" fmla="*/ 2147483647 h 150"/>
                  <a:gd name="T8" fmla="*/ 0 w 2880"/>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12" name="Freeform 19"/>
              <p:cNvSpPr>
                <a:spLocks/>
              </p:cNvSpPr>
              <p:nvPr userDrawn="1"/>
            </p:nvSpPr>
            <p:spPr bwMode="auto">
              <a:xfrm>
                <a:off x="-17463" y="1655685"/>
                <a:ext cx="9187471" cy="954029"/>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latin typeface="Arial" charset="0"/>
                  <a:ea typeface="+mn-ea"/>
                </a:endParaRPr>
              </a:p>
            </p:txBody>
          </p:sp>
          <p:sp>
            <p:nvSpPr>
              <p:cNvPr id="13" name="Freeform 20"/>
              <p:cNvSpPr>
                <a:spLocks/>
              </p:cNvSpPr>
              <p:nvPr userDrawn="1"/>
            </p:nvSpPr>
            <p:spPr bwMode="auto">
              <a:xfrm>
                <a:off x="-17463" y="2130318"/>
                <a:ext cx="9187471" cy="479396"/>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latin typeface="Arial" charset="0"/>
                  <a:ea typeface="+mn-ea"/>
                </a:endParaRPr>
              </a:p>
            </p:txBody>
          </p:sp>
          <p:sp>
            <p:nvSpPr>
              <p:cNvPr id="14" name="Freeform 21"/>
              <p:cNvSpPr>
                <a:spLocks/>
              </p:cNvSpPr>
              <p:nvPr userDrawn="1"/>
            </p:nvSpPr>
            <p:spPr bwMode="auto">
              <a:xfrm>
                <a:off x="-17463" y="1336616"/>
                <a:ext cx="9187471" cy="954030"/>
              </a:xfrm>
              <a:custGeom>
                <a:avLst/>
                <a:gdLst>
                  <a:gd name="T0" fmla="*/ 0 w 2880"/>
                  <a:gd name="T1" fmla="*/ 0 h 299"/>
                  <a:gd name="T2" fmla="*/ 2147483647 w 2880"/>
                  <a:gd name="T3" fmla="*/ 0 h 299"/>
                  <a:gd name="T4" fmla="*/ 2147483647 w 2880"/>
                  <a:gd name="T5" fmla="*/ 2147483647 h 299"/>
                  <a:gd name="T6" fmla="*/ 2147483647 w 2880"/>
                  <a:gd name="T7" fmla="*/ 2147483647 h 299"/>
                  <a:gd name="T8" fmla="*/ 2147483647 w 2880"/>
                  <a:gd name="T9" fmla="*/ 2147483647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p:spPr>
            <p:txBody>
              <a:bodyPr/>
              <a:lstStyle/>
              <a:p>
                <a:pPr>
                  <a:defRPr/>
                </a:pPr>
                <a:endParaRPr lang="en-AU"/>
              </a:p>
            </p:txBody>
          </p:sp>
          <p:sp>
            <p:nvSpPr>
              <p:cNvPr id="15" name="Freeform 22"/>
              <p:cNvSpPr>
                <a:spLocks/>
              </p:cNvSpPr>
              <p:nvPr userDrawn="1"/>
            </p:nvSpPr>
            <p:spPr bwMode="auto">
              <a:xfrm>
                <a:off x="-17463" y="1811250"/>
                <a:ext cx="9187471" cy="479396"/>
              </a:xfrm>
              <a:custGeom>
                <a:avLst/>
                <a:gdLst>
                  <a:gd name="T0" fmla="*/ 2147483647 w 2880"/>
                  <a:gd name="T1" fmla="*/ 0 h 150"/>
                  <a:gd name="T2" fmla="*/ 2147483647 w 2880"/>
                  <a:gd name="T3" fmla="*/ 0 h 150"/>
                  <a:gd name="T4" fmla="*/ 2147483647 w 2880"/>
                  <a:gd name="T5" fmla="*/ 2147483647 h 150"/>
                  <a:gd name="T6" fmla="*/ 2147483647 w 2880"/>
                  <a:gd name="T7" fmla="*/ 2147483647 h 150"/>
                  <a:gd name="T8" fmla="*/ 0 w 2880"/>
                  <a:gd name="T9" fmla="*/ 2147483647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16" name="Freeform 23"/>
              <p:cNvSpPr>
                <a:spLocks/>
              </p:cNvSpPr>
              <p:nvPr userDrawn="1"/>
            </p:nvSpPr>
            <p:spPr bwMode="auto">
              <a:xfrm>
                <a:off x="-17463" y="357188"/>
                <a:ext cx="9187471" cy="957204"/>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latin typeface="Arial" charset="0"/>
                  <a:ea typeface="+mn-ea"/>
                </a:endParaRPr>
              </a:p>
            </p:txBody>
          </p:sp>
          <p:sp>
            <p:nvSpPr>
              <p:cNvPr id="17" name="Freeform 24"/>
              <p:cNvSpPr>
                <a:spLocks/>
              </p:cNvSpPr>
              <p:nvPr userDrawn="1"/>
            </p:nvSpPr>
            <p:spPr bwMode="auto">
              <a:xfrm>
                <a:off x="-17463" y="357188"/>
                <a:ext cx="9187471" cy="477808"/>
              </a:xfrm>
              <a:custGeom>
                <a:avLst/>
                <a:gdLst>
                  <a:gd name="T0" fmla="*/ 0 w 2880"/>
                  <a:gd name="T1" fmla="*/ 2147483647 h 150"/>
                  <a:gd name="T2" fmla="*/ 2147483647 w 2880"/>
                  <a:gd name="T3" fmla="*/ 2147483647 h 150"/>
                  <a:gd name="T4" fmla="*/ 2147483647 w 2880"/>
                  <a:gd name="T5" fmla="*/ 2147483647 h 150"/>
                  <a:gd name="T6" fmla="*/ 2147483647 w 2880"/>
                  <a:gd name="T7" fmla="*/ 0 h 150"/>
                  <a:gd name="T8" fmla="*/ 2147483647 w 2880"/>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sp>
            <p:nvSpPr>
              <p:cNvPr id="18" name="Freeform 25"/>
              <p:cNvSpPr>
                <a:spLocks/>
              </p:cNvSpPr>
              <p:nvPr userDrawn="1"/>
            </p:nvSpPr>
            <p:spPr bwMode="auto">
              <a:xfrm>
                <a:off x="-17463" y="676256"/>
                <a:ext cx="9187471" cy="954030"/>
              </a:xfrm>
              <a:custGeom>
                <a:avLst/>
                <a:gdLst>
                  <a:gd name="T0" fmla="*/ 2147483647 w 2880"/>
                  <a:gd name="T1" fmla="*/ 2147483647 h 299"/>
                  <a:gd name="T2" fmla="*/ 2147483647 w 2880"/>
                  <a:gd name="T3" fmla="*/ 2147483647 h 299"/>
                  <a:gd name="T4" fmla="*/ 2147483647 w 2880"/>
                  <a:gd name="T5" fmla="*/ 2147483647 h 299"/>
                  <a:gd name="T6" fmla="*/ 2147483647 w 2880"/>
                  <a:gd name="T7" fmla="*/ 0 h 299"/>
                  <a:gd name="T8" fmla="*/ 0 w 2880"/>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p:spPr>
            <p:txBody>
              <a:bodyPr/>
              <a:lstStyle/>
              <a:p>
                <a:pPr>
                  <a:defRPr/>
                </a:pPr>
                <a:endParaRPr lang="en-AU"/>
              </a:p>
            </p:txBody>
          </p:sp>
          <p:sp>
            <p:nvSpPr>
              <p:cNvPr id="19" name="Freeform 26"/>
              <p:cNvSpPr>
                <a:spLocks/>
              </p:cNvSpPr>
              <p:nvPr userDrawn="1"/>
            </p:nvSpPr>
            <p:spPr bwMode="auto">
              <a:xfrm>
                <a:off x="-17463" y="676256"/>
                <a:ext cx="9187471" cy="477809"/>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sz="1800">
                  <a:latin typeface="Arial" charset="0"/>
                  <a:ea typeface="+mn-ea"/>
                </a:endParaRPr>
              </a:p>
            </p:txBody>
          </p:sp>
          <p:sp>
            <p:nvSpPr>
              <p:cNvPr id="20" name="Freeform 27"/>
              <p:cNvSpPr>
                <a:spLocks/>
              </p:cNvSpPr>
              <p:nvPr userDrawn="1"/>
            </p:nvSpPr>
            <p:spPr bwMode="auto">
              <a:xfrm>
                <a:off x="-17463" y="995325"/>
                <a:ext cx="9187471" cy="954029"/>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sz="1800">
                  <a:latin typeface="Arial" charset="0"/>
                  <a:ea typeface="+mn-ea"/>
                </a:endParaRPr>
              </a:p>
            </p:txBody>
          </p:sp>
          <p:sp>
            <p:nvSpPr>
              <p:cNvPr id="21" name="Freeform 28"/>
              <p:cNvSpPr>
                <a:spLocks/>
              </p:cNvSpPr>
              <p:nvPr userDrawn="1"/>
            </p:nvSpPr>
            <p:spPr bwMode="auto">
              <a:xfrm>
                <a:off x="-17463" y="995325"/>
                <a:ext cx="9187471" cy="474633"/>
              </a:xfrm>
              <a:custGeom>
                <a:avLst/>
                <a:gdLst>
                  <a:gd name="T0" fmla="*/ 0 w 2880"/>
                  <a:gd name="T1" fmla="*/ 2147483647 h 149"/>
                  <a:gd name="T2" fmla="*/ 2147483647 w 2880"/>
                  <a:gd name="T3" fmla="*/ 2147483647 h 149"/>
                  <a:gd name="T4" fmla="*/ 2147483647 w 2880"/>
                  <a:gd name="T5" fmla="*/ 2147483647 h 149"/>
                  <a:gd name="T6" fmla="*/ 2147483647 w 2880"/>
                  <a:gd name="T7" fmla="*/ 0 h 149"/>
                  <a:gd name="T8" fmla="*/ 2147483647 w 2880"/>
                  <a:gd name="T9" fmla="*/ 0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grpSp>
      </p:grpSp>
      <p:sp>
        <p:nvSpPr>
          <p:cNvPr id="8" name="Title 7"/>
          <p:cNvSpPr>
            <a:spLocks noGrp="1"/>
          </p:cNvSpPr>
          <p:nvPr>
            <p:ph type="title"/>
          </p:nvPr>
        </p:nvSpPr>
        <p:spPr>
          <a:xfrm>
            <a:off x="360000" y="3122613"/>
            <a:ext cx="8042400" cy="1080000"/>
          </a:xfrm>
          <a:prstGeom prst="rect">
            <a:avLst/>
          </a:prstGeom>
        </p:spPr>
        <p:txBody>
          <a:bodyPr rtlCol="0" anchor="b">
            <a:noAutofit/>
          </a:bodyPr>
          <a:lstStyle>
            <a:lvl1pPr algn="l" defTabSz="457200" rtl="0" eaLnBrk="1" latinLnBrk="0" hangingPunct="1">
              <a:lnSpc>
                <a:spcPct val="85000"/>
              </a:lnSpc>
              <a:spcBef>
                <a:spcPct val="0"/>
              </a:spcBef>
              <a:buNone/>
              <a:defRPr lang="en-AU" sz="4400" b="1" kern="1200" dirty="0" smtClean="0">
                <a:solidFill>
                  <a:schemeClr val="bg1"/>
                </a:solidFill>
                <a:latin typeface="+mj-lt"/>
                <a:ea typeface="+mj-ea"/>
                <a:cs typeface="+mj-cs"/>
              </a:defRPr>
            </a:lvl1pPr>
          </a:lstStyle>
          <a:p>
            <a:r>
              <a:rPr lang="en-US" smtClean="0"/>
              <a:t>Click to edit Master title style</a:t>
            </a:r>
            <a:endParaRPr lang="en-AU" dirty="0"/>
          </a:p>
        </p:txBody>
      </p:sp>
      <p:sp>
        <p:nvSpPr>
          <p:cNvPr id="11" name="Text Placeholder 8"/>
          <p:cNvSpPr>
            <a:spLocks noGrp="1"/>
          </p:cNvSpPr>
          <p:nvPr>
            <p:ph type="body" sz="quarter" idx="13"/>
          </p:nvPr>
        </p:nvSpPr>
        <p:spPr>
          <a:xfrm>
            <a:off x="360000" y="4267725"/>
            <a:ext cx="8043863" cy="316188"/>
          </a:xfrm>
        </p:spPr>
        <p:txBody>
          <a:bodyPr>
            <a:noAutofit/>
          </a:bodyPr>
          <a:lstStyle>
            <a:lvl1pPr marL="0" indent="0">
              <a:lnSpc>
                <a:spcPct val="90000"/>
              </a:lnSpc>
              <a:spcBef>
                <a:spcPts val="0"/>
              </a:spcBef>
              <a:spcAft>
                <a:spcPts val="0"/>
              </a:spcAft>
              <a:buNone/>
              <a:defRPr sz="2200" b="1" baseline="0">
                <a:solidFill>
                  <a:schemeClr val="bg1"/>
                </a:solidFill>
              </a:defRPr>
            </a:lvl1pPr>
            <a:lvl2pPr marL="0" indent="0">
              <a:spcBef>
                <a:spcPts val="0"/>
              </a:spcBef>
              <a:spcAft>
                <a:spcPts val="1417"/>
              </a:spcAft>
              <a:buNone/>
              <a:defRPr sz="4400" b="1">
                <a:solidFill>
                  <a:schemeClr val="bg1"/>
                </a:solidFill>
              </a:defRPr>
            </a:lvl2pPr>
            <a:lvl3pPr marL="0" indent="0">
              <a:lnSpc>
                <a:spcPct val="85000"/>
              </a:lnSpc>
              <a:spcBef>
                <a:spcPts val="0"/>
              </a:spcBef>
              <a:spcAft>
                <a:spcPts val="0"/>
              </a:spcAft>
              <a:buFontTx/>
              <a:buNone/>
              <a:defRPr sz="4400" b="1">
                <a:solidFill>
                  <a:schemeClr val="bg1"/>
                </a:solidFill>
              </a:defRPr>
            </a:lvl3pPr>
            <a:lvl4pPr marL="0" indent="0">
              <a:spcBef>
                <a:spcPts val="0"/>
              </a:spcBef>
              <a:spcAft>
                <a:spcPts val="0"/>
              </a:spcAft>
              <a:buNone/>
              <a:defRPr sz="4400" b="1">
                <a:solidFill>
                  <a:schemeClr val="bg1"/>
                </a:solidFill>
              </a:defRPr>
            </a:lvl4pPr>
            <a:lvl5pPr marL="0" indent="0">
              <a:lnSpc>
                <a:spcPct val="85000"/>
              </a:lnSpc>
              <a:spcBef>
                <a:spcPts val="0"/>
              </a:spcBef>
              <a:spcAft>
                <a:spcPts val="0"/>
              </a:spcAft>
              <a:buFontTx/>
              <a:buNone/>
              <a:defRPr sz="4400" b="1">
                <a:solidFill>
                  <a:schemeClr val="bg1"/>
                </a:solidFill>
              </a:defRPr>
            </a:lvl5pPr>
            <a:lvl6pPr marL="0" indent="0">
              <a:lnSpc>
                <a:spcPct val="85000"/>
              </a:lnSpc>
              <a:spcBef>
                <a:spcPts val="0"/>
              </a:spcBef>
              <a:buFontTx/>
              <a:buNone/>
              <a:defRPr sz="4400" b="1">
                <a:solidFill>
                  <a:schemeClr val="bg1"/>
                </a:solidFill>
              </a:defRPr>
            </a:lvl6pPr>
            <a:lvl7pPr marL="0" indent="0">
              <a:lnSpc>
                <a:spcPct val="85000"/>
              </a:lnSpc>
              <a:spcBef>
                <a:spcPts val="0"/>
              </a:spcBef>
              <a:buFontTx/>
              <a:buNone/>
              <a:defRPr sz="4400" b="1">
                <a:solidFill>
                  <a:schemeClr val="bg1"/>
                </a:solidFill>
              </a:defRPr>
            </a:lvl7pPr>
            <a:lvl8pPr marL="0" indent="0">
              <a:lnSpc>
                <a:spcPct val="85000"/>
              </a:lnSpc>
              <a:spcBef>
                <a:spcPts val="0"/>
              </a:spcBef>
              <a:buFontTx/>
              <a:buNone/>
              <a:defRPr sz="4400" b="1">
                <a:solidFill>
                  <a:schemeClr val="bg1"/>
                </a:solidFill>
              </a:defRPr>
            </a:lvl8pPr>
            <a:lvl9pPr marL="0" indent="0">
              <a:lnSpc>
                <a:spcPct val="85000"/>
              </a:lnSpc>
              <a:spcBef>
                <a:spcPts val="0"/>
              </a:spcBef>
              <a:buFontTx/>
              <a:buNone/>
              <a:defRPr sz="4400" b="1">
                <a:solidFill>
                  <a:schemeClr val="bg1"/>
                </a:solidFill>
              </a:defRPr>
            </a:lvl9pPr>
          </a:lstStyle>
          <a:p>
            <a:pPr lvl="0"/>
            <a:r>
              <a:rPr lang="en-US" dirty="0" smtClean="0"/>
              <a:t>Click to edit Master text styles</a:t>
            </a:r>
          </a:p>
        </p:txBody>
      </p:sp>
      <p:sp>
        <p:nvSpPr>
          <p:cNvPr id="76" name="Text Placeholder 14"/>
          <p:cNvSpPr>
            <a:spLocks noGrp="1"/>
          </p:cNvSpPr>
          <p:nvPr>
            <p:ph type="body" sz="quarter" idx="17"/>
          </p:nvPr>
        </p:nvSpPr>
        <p:spPr>
          <a:xfrm>
            <a:off x="360000" y="5625959"/>
            <a:ext cx="4752000" cy="144000"/>
          </a:xfrm>
        </p:spPr>
        <p:txBody>
          <a:bodyPr anchor="ctr">
            <a:noAutofit/>
          </a:bodyPr>
          <a:lstStyle>
            <a:lvl1pPr>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endParaRPr lang="en-AU" dirty="0" smtClean="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0213" y="76200"/>
            <a:ext cx="2112962" cy="6400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39738" y="76200"/>
            <a:ext cx="6188075" cy="6400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28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11" name="Text Placeholder 10"/>
          <p:cNvSpPr>
            <a:spLocks noGrp="1"/>
          </p:cNvSpPr>
          <p:nvPr>
            <p:ph type="body" sz="quarter" idx="15"/>
          </p:nvPr>
        </p:nvSpPr>
        <p:spPr>
          <a:xfrm>
            <a:off x="360363" y="1276350"/>
            <a:ext cx="8459787" cy="4559300"/>
          </a:xfrm>
        </p:spPr>
        <p:txBody>
          <a:bodyPr>
            <a:noAutofit/>
          </a:bodyPr>
          <a:lstStyle>
            <a:lvl1pPr marL="378000" indent="-378000">
              <a:buFont typeface="+mj-lt"/>
              <a:buAutoNum type="arabicPeriod"/>
              <a:defRPr/>
            </a:lvl1pPr>
            <a:lvl2pPr marL="648000" indent="-270000">
              <a:defRPr/>
            </a:lvl2pPr>
            <a:lvl3pPr marL="648000" indent="-270000">
              <a:defRPr/>
            </a:lvl3pPr>
            <a:lvl4pPr marL="648000" indent="-270000">
              <a:defRPr/>
            </a:lvl4pPr>
            <a:lvl5pPr marL="648000" indent="-270000">
              <a:defRPr/>
            </a:lvl5pPr>
            <a:lvl6pPr marL="648000" indent="-270000">
              <a:defRPr/>
            </a:lvl6pPr>
            <a:lvl7pPr marL="648000" indent="-270000">
              <a:defRPr/>
            </a:lvl7pPr>
            <a:lvl8pPr marL="648000" indent="-270000">
              <a:defRPr/>
            </a:lvl8pPr>
            <a:lvl9pPr marL="648000" indent="-270000">
              <a:defRPr/>
            </a:lvl9pPr>
          </a:lstStyle>
          <a:p>
            <a:pPr lvl="0"/>
            <a:r>
              <a:rPr lang="en-US" dirty="0" smtClean="0"/>
              <a:t>Click to edit Master text styles</a:t>
            </a:r>
          </a:p>
          <a:p>
            <a:pPr lvl="1"/>
            <a:r>
              <a:rPr lang="en-US" dirty="0" smtClean="0"/>
              <a:t>Second level</a:t>
            </a:r>
          </a:p>
        </p:txBody>
      </p:sp>
      <p:sp>
        <p:nvSpPr>
          <p:cNvPr id="4" name="Footer Placeholder 4"/>
          <p:cNvSpPr>
            <a:spLocks noGrp="1"/>
          </p:cNvSpPr>
          <p:nvPr>
            <p:ph type="ftr" sz="quarter" idx="16"/>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2pPr marL="252000" indent="-250825">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 Placeholder 7"/>
          <p:cNvSpPr>
            <a:spLocks noGrp="1"/>
          </p:cNvSpPr>
          <p:nvPr>
            <p:ph type="body" sz="quarter" idx="13"/>
          </p:nvPr>
        </p:nvSpPr>
        <p:spPr>
          <a:xfrm>
            <a:off x="360363" y="270000"/>
            <a:ext cx="8460000" cy="893782"/>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2"/>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p:txBody>
      </p:sp>
      <p:sp>
        <p:nvSpPr>
          <p:cNvPr id="4"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2pPr marL="252000" indent="-250825">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baseline="0">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4" name="Footer Placeholder 4"/>
          <p:cNvSpPr>
            <a:spLocks noGrp="1"/>
          </p:cNvSpPr>
          <p:nvPr>
            <p:ph type="ftr" sz="quarter" idx="14"/>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text or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63" y="1276350"/>
            <a:ext cx="4140000" cy="455565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8" name="Picture Placeholder 7"/>
          <p:cNvSpPr>
            <a:spLocks noGrp="1"/>
          </p:cNvSpPr>
          <p:nvPr>
            <p:ph type="pic" sz="quarter" idx="15"/>
          </p:nvPr>
        </p:nvSpPr>
        <p:spPr>
          <a:xfrm>
            <a:off x="4680363" y="1276350"/>
            <a:ext cx="4140000" cy="4555650"/>
          </a:xfrm>
        </p:spPr>
        <p:txBody>
          <a:bodyPr rtlCol="0">
            <a:noAutofit/>
          </a:bodyPr>
          <a:lstStyle/>
          <a:p>
            <a:pPr lvl="0"/>
            <a:r>
              <a:rPr lang="en-US" noProof="0" smtClean="0"/>
              <a:t>Click icon to add picture</a:t>
            </a:r>
            <a:endParaRPr lang="en-AU" noProof="0" dirty="0"/>
          </a:p>
        </p:txBody>
      </p:sp>
      <p:sp>
        <p:nvSpPr>
          <p:cNvPr id="6" name="Footer Placeholder 4"/>
          <p:cNvSpPr>
            <a:spLocks noGrp="1"/>
          </p:cNvSpPr>
          <p:nvPr>
            <p:ph type="ftr" sz="quarter" idx="16"/>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 2 pic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363" y="1276350"/>
            <a:ext cx="4140000" cy="455565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Picture Placeholder 5"/>
          <p:cNvSpPr>
            <a:spLocks noGrp="1"/>
          </p:cNvSpPr>
          <p:nvPr>
            <p:ph type="pic" sz="quarter" idx="14"/>
          </p:nvPr>
        </p:nvSpPr>
        <p:spPr>
          <a:xfrm>
            <a:off x="4680363" y="1276350"/>
            <a:ext cx="4140000" cy="2251650"/>
          </a:xfrm>
        </p:spPr>
        <p:txBody>
          <a:bodyPr rtlCol="0">
            <a:noAutofit/>
          </a:bodyPr>
          <a:lstStyle/>
          <a:p>
            <a:pPr lvl="0"/>
            <a:r>
              <a:rPr lang="en-US" noProof="0" smtClean="0"/>
              <a:t>Click icon to add picture</a:t>
            </a:r>
            <a:endParaRPr lang="en-US" noProof="0" dirty="0"/>
          </a:p>
        </p:txBody>
      </p:sp>
      <p:sp>
        <p:nvSpPr>
          <p:cNvPr id="7" name="Picture Placeholder 5"/>
          <p:cNvSpPr>
            <a:spLocks noGrp="1"/>
          </p:cNvSpPr>
          <p:nvPr>
            <p:ph type="pic" sz="quarter" idx="15"/>
          </p:nvPr>
        </p:nvSpPr>
        <p:spPr>
          <a:xfrm>
            <a:off x="4680363" y="3708000"/>
            <a:ext cx="4140000" cy="2124000"/>
          </a:xfrm>
        </p:spPr>
        <p:txBody>
          <a:bodyPr rtlCol="0">
            <a:noAutofit/>
          </a:bodyPr>
          <a:lstStyle/>
          <a:p>
            <a:pPr lvl="0"/>
            <a:r>
              <a:rPr lang="en-US" noProof="0" smtClean="0"/>
              <a:t>Click icon to add picture</a:t>
            </a:r>
            <a:endParaRPr lang="en-US" noProof="0" dirty="0"/>
          </a:p>
        </p:txBody>
      </p:sp>
      <p:sp>
        <p:nvSpPr>
          <p:cNvPr id="9"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text styles</a:t>
            </a:r>
          </a:p>
          <a:p>
            <a:pPr lvl="1"/>
            <a:r>
              <a:rPr lang="en-US" dirty="0" smtClean="0"/>
              <a:t>Second level</a:t>
            </a:r>
          </a:p>
        </p:txBody>
      </p:sp>
      <p:sp>
        <p:nvSpPr>
          <p:cNvPr id="8" name="Footer Placeholder 4"/>
          <p:cNvSpPr>
            <a:spLocks noGrp="1"/>
          </p:cNvSpPr>
          <p:nvPr>
            <p:ph type="ftr" sz="quarter" idx="16"/>
          </p:nvPr>
        </p:nvSpPr>
        <p:spPr/>
        <p:txBody>
          <a:bodyPr/>
          <a:lstStyle>
            <a:lvl1pPr>
              <a:defRPr>
                <a:ea typeface="ＭＳ Ｐゴシック" charset="-128"/>
                <a:cs typeface="ＭＳ Ｐゴシック" charset="-128"/>
              </a:defRPr>
            </a:lvl1pPr>
          </a:lstStyle>
          <a:p>
            <a:pPr>
              <a:defRPr/>
            </a:pPr>
            <a:r>
              <a:rPr lang="fr-FR"/>
              <a:t>ATUC 11 June 2013</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4.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userDrawn="1"/>
        </p:nvGrpSpPr>
        <p:grpSpPr bwMode="auto">
          <a:xfrm>
            <a:off x="-9525" y="6051550"/>
            <a:ext cx="9169400" cy="849313"/>
            <a:chOff x="-9525" y="6051550"/>
            <a:chExt cx="9169400" cy="849313"/>
          </a:xfrm>
        </p:grpSpPr>
        <p:sp>
          <p:nvSpPr>
            <p:cNvPr id="1031" name="AutoShape 4"/>
            <p:cNvSpPr>
              <a:spLocks noChangeAspect="1" noChangeArrowheads="1" noTextEdit="1"/>
            </p:cNvSpPr>
            <p:nvPr userDrawn="1"/>
          </p:nvSpPr>
          <p:spPr bwMode="auto">
            <a:xfrm>
              <a:off x="-7938" y="6056313"/>
              <a:ext cx="9161463" cy="801687"/>
            </a:xfrm>
            <a:prstGeom prst="rect">
              <a:avLst/>
            </a:prstGeom>
            <a:noFill/>
            <a:ln w="9525">
              <a:noFill/>
              <a:miter lim="800000"/>
              <a:headEnd/>
              <a:tailEnd/>
            </a:ln>
          </p:spPr>
          <p:txBody>
            <a:bodyPr/>
            <a:lstStyle/>
            <a:p>
              <a:pPr>
                <a:defRPr/>
              </a:pPr>
              <a:endParaRPr lang="en-AU"/>
            </a:p>
          </p:txBody>
        </p:sp>
        <p:sp>
          <p:nvSpPr>
            <p:cNvPr id="1032" name="Rectangle 6"/>
            <p:cNvSpPr>
              <a:spLocks noChangeArrowheads="1"/>
            </p:cNvSpPr>
            <p:nvPr userDrawn="1"/>
          </p:nvSpPr>
          <p:spPr bwMode="auto">
            <a:xfrm>
              <a:off x="1588" y="6367463"/>
              <a:ext cx="9142412" cy="490537"/>
            </a:xfrm>
            <a:prstGeom prst="rect">
              <a:avLst/>
            </a:prstGeom>
            <a:solidFill>
              <a:schemeClr val="accent2"/>
            </a:solidFill>
            <a:ln w="9525">
              <a:noFill/>
              <a:miter lim="800000"/>
              <a:headEnd/>
              <a:tailEnd/>
            </a:ln>
          </p:spPr>
          <p:txBody>
            <a:bodyPr/>
            <a:lstStyle/>
            <a:p>
              <a:pPr>
                <a:defRPr/>
              </a:pPr>
              <a:endParaRPr lang="en-AU" sz="1800"/>
            </a:p>
          </p:txBody>
        </p:sp>
        <p:sp>
          <p:nvSpPr>
            <p:cNvPr id="1033" name="Rectangle 7"/>
            <p:cNvSpPr>
              <a:spLocks noChangeArrowheads="1"/>
            </p:cNvSpPr>
            <p:nvPr userDrawn="1"/>
          </p:nvSpPr>
          <p:spPr bwMode="auto">
            <a:xfrm>
              <a:off x="1588" y="6367463"/>
              <a:ext cx="9142412" cy="490537"/>
            </a:xfrm>
            <a:prstGeom prst="rect">
              <a:avLst/>
            </a:prstGeom>
            <a:noFill/>
            <a:ln w="9525">
              <a:noFill/>
              <a:miter lim="800000"/>
              <a:headEnd/>
              <a:tailEnd/>
            </a:ln>
          </p:spPr>
          <p:txBody>
            <a:bodyPr/>
            <a:lstStyle/>
            <a:p>
              <a:pPr>
                <a:defRPr/>
              </a:pPr>
              <a:endParaRPr lang="en-AU" sz="1800"/>
            </a:p>
          </p:txBody>
        </p:sp>
        <p:sp>
          <p:nvSpPr>
            <p:cNvPr id="1034" name="Freeform 8"/>
            <p:cNvSpPr>
              <a:spLocks noEditPoints="1"/>
            </p:cNvSpPr>
            <p:nvPr userDrawn="1"/>
          </p:nvSpPr>
          <p:spPr bwMode="auto">
            <a:xfrm>
              <a:off x="1588" y="6065838"/>
              <a:ext cx="9142412" cy="690562"/>
            </a:xfrm>
            <a:custGeom>
              <a:avLst/>
              <a:gdLst>
                <a:gd name="T0" fmla="*/ 2147483647 w 2880"/>
                <a:gd name="T1" fmla="*/ 2147483647 h 217"/>
                <a:gd name="T2" fmla="*/ 2147483647 w 2880"/>
                <a:gd name="T3" fmla="*/ 2147483647 h 217"/>
                <a:gd name="T4" fmla="*/ 2147483647 w 2880"/>
                <a:gd name="T5" fmla="*/ 2147483647 h 217"/>
                <a:gd name="T6" fmla="*/ 2147483647 w 2880"/>
                <a:gd name="T7" fmla="*/ 2147483647 h 217"/>
                <a:gd name="T8" fmla="*/ 2147483647 w 2880"/>
                <a:gd name="T9" fmla="*/ 2147483647 h 217"/>
                <a:gd name="T10" fmla="*/ 2147483647 w 2880"/>
                <a:gd name="T11" fmla="*/ 2147483647 h 217"/>
                <a:gd name="T12" fmla="*/ 2147483647 w 2880"/>
                <a:gd name="T13" fmla="*/ 2147483647 h 217"/>
                <a:gd name="T14" fmla="*/ 2147483647 w 2880"/>
                <a:gd name="T15" fmla="*/ 2147483647 h 217"/>
                <a:gd name="T16" fmla="*/ 2147483647 w 2880"/>
                <a:gd name="T17" fmla="*/ 0 h 217"/>
                <a:gd name="T18" fmla="*/ 0 w 2880"/>
                <a:gd name="T19" fmla="*/ 0 h 217"/>
                <a:gd name="T20" fmla="*/ 0 w 2880"/>
                <a:gd name="T21" fmla="*/ 2147483647 h 217"/>
                <a:gd name="T22" fmla="*/ 2147483647 w 2880"/>
                <a:gd name="T23" fmla="*/ 2147483647 h 217"/>
                <a:gd name="T24" fmla="*/ 2147483647 w 2880"/>
                <a:gd name="T25" fmla="*/ 2147483647 h 217"/>
                <a:gd name="T26" fmla="*/ 2147483647 w 2880"/>
                <a:gd name="T27" fmla="*/ 2147483647 h 217"/>
                <a:gd name="T28" fmla="*/ 2147483647 w 2880"/>
                <a:gd name="T29" fmla="*/ 2147483647 h 217"/>
                <a:gd name="T30" fmla="*/ 2147483647 w 2880"/>
                <a:gd name="T31" fmla="*/ 0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w="9525">
              <a:noFill/>
              <a:round/>
              <a:headEnd/>
              <a:tailEnd/>
            </a:ln>
          </p:spPr>
          <p:txBody>
            <a:bodyPr/>
            <a:lstStyle/>
            <a:p>
              <a:pPr>
                <a:defRPr/>
              </a:pPr>
              <a:endParaRPr lang="en-AU"/>
            </a:p>
          </p:txBody>
        </p:sp>
        <p:sp>
          <p:nvSpPr>
            <p:cNvPr id="8"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sz="1800">
                <a:latin typeface="Arial" charset="0"/>
                <a:ea typeface="+mn-ea"/>
              </a:endParaRPr>
            </a:p>
          </p:txBody>
        </p:sp>
        <p:sp>
          <p:nvSpPr>
            <p:cNvPr id="1036" name="Freeform 10"/>
            <p:cNvSpPr>
              <a:spLocks/>
            </p:cNvSpPr>
            <p:nvPr userDrawn="1"/>
          </p:nvSpPr>
          <p:spPr bwMode="auto">
            <a:xfrm>
              <a:off x="1588" y="6110288"/>
              <a:ext cx="7891462" cy="298450"/>
            </a:xfrm>
            <a:custGeom>
              <a:avLst/>
              <a:gdLst>
                <a:gd name="T0" fmla="*/ 2147483647 w 2486"/>
                <a:gd name="T1" fmla="*/ 2147483647 h 94"/>
                <a:gd name="T2" fmla="*/ 2147483647 w 2486"/>
                <a:gd name="T3" fmla="*/ 0 h 94"/>
                <a:gd name="T4" fmla="*/ 0 w 2486"/>
                <a:gd name="T5" fmla="*/ 0 h 94"/>
                <a:gd name="T6" fmla="*/ 0 w 2486"/>
                <a:gd name="T7" fmla="*/ 2147483647 h 94"/>
                <a:gd name="T8" fmla="*/ 2147483647 w 2486"/>
                <a:gd name="T9" fmla="*/ 2147483647 h 94"/>
                <a:gd name="T10" fmla="*/ 2147483647 w 2486"/>
                <a:gd name="T11" fmla="*/ 2147483647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w="9525">
              <a:noFill/>
              <a:round/>
              <a:headEnd/>
              <a:tailEnd/>
            </a:ln>
          </p:spPr>
          <p:txBody>
            <a:bodyPr/>
            <a:lstStyle/>
            <a:p>
              <a:pPr>
                <a:defRPr/>
              </a:pPr>
              <a:endParaRPr lang="en-AU"/>
            </a:p>
          </p:txBody>
        </p:sp>
        <p:sp>
          <p:nvSpPr>
            <p:cNvPr id="1037" name="Freeform 11"/>
            <p:cNvSpPr>
              <a:spLocks/>
            </p:cNvSpPr>
            <p:nvPr userDrawn="1"/>
          </p:nvSpPr>
          <p:spPr bwMode="auto">
            <a:xfrm>
              <a:off x="7893050" y="6110288"/>
              <a:ext cx="1250950" cy="601662"/>
            </a:xfrm>
            <a:custGeom>
              <a:avLst/>
              <a:gdLst>
                <a:gd name="T0" fmla="*/ 2147483647 w 394"/>
                <a:gd name="T1" fmla="*/ 0 h 189"/>
                <a:gd name="T2" fmla="*/ 0 w 394"/>
                <a:gd name="T3" fmla="*/ 2147483647 h 189"/>
                <a:gd name="T4" fmla="*/ 2147483647 w 394"/>
                <a:gd name="T5" fmla="*/ 2147483647 h 189"/>
                <a:gd name="T6" fmla="*/ 2147483647 w 394"/>
                <a:gd name="T7" fmla="*/ 2147483647 h 189"/>
                <a:gd name="T8" fmla="*/ 2147483647 w 394"/>
                <a:gd name="T9" fmla="*/ 0 h 189"/>
                <a:gd name="T10" fmla="*/ 2147483647 w 394"/>
                <a:gd name="T11" fmla="*/ 0 h 1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w="9525">
              <a:noFill/>
              <a:round/>
              <a:headEnd/>
              <a:tailEnd/>
            </a:ln>
          </p:spPr>
          <p:txBody>
            <a:bodyPr/>
            <a:lstStyle/>
            <a:p>
              <a:pPr>
                <a:defRPr/>
              </a:pPr>
              <a:endParaRPr lang="en-AU"/>
            </a:p>
          </p:txBody>
        </p:sp>
        <p:sp>
          <p:nvSpPr>
            <p:cNvPr id="1038"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AU"/>
            </a:p>
          </p:txBody>
        </p:sp>
        <p:sp>
          <p:nvSpPr>
            <p:cNvPr id="1039"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sz="1800"/>
            </a:p>
          </p:txBody>
        </p:sp>
        <p:pic>
          <p:nvPicPr>
            <p:cNvPr id="1040" name="Picture 78"/>
            <p:cNvPicPr>
              <a:picLocks noChangeAspect="1" noChangeArrowheads="1"/>
            </p:cNvPicPr>
            <p:nvPr/>
          </p:nvPicPr>
          <p:blipFill>
            <a:blip r:embed="rId22"/>
            <a:srcRect/>
            <a:stretch>
              <a:fillRect/>
            </a:stretch>
          </p:blipFill>
          <p:spPr bwMode="auto">
            <a:xfrm>
              <a:off x="8459788" y="6191250"/>
              <a:ext cx="454025" cy="454025"/>
            </a:xfrm>
            <a:prstGeom prst="rect">
              <a:avLst/>
            </a:prstGeom>
            <a:noFill/>
            <a:ln w="9525">
              <a:noFill/>
              <a:miter lim="800000"/>
              <a:headEnd/>
              <a:tailEnd/>
            </a:ln>
          </p:spPr>
        </p:pic>
      </p:grpSp>
      <p:sp>
        <p:nvSpPr>
          <p:cNvPr id="1027" name="Text Placeholder 2"/>
          <p:cNvSpPr>
            <a:spLocks noGrp="1"/>
          </p:cNvSpPr>
          <p:nvPr>
            <p:ph type="body" idx="1"/>
          </p:nvPr>
        </p:nvSpPr>
        <p:spPr bwMode="auto">
          <a:xfrm>
            <a:off x="360363" y="1276350"/>
            <a:ext cx="8459787" cy="4559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 name="Footer Placeholder 4"/>
          <p:cNvSpPr>
            <a:spLocks noGrp="1"/>
          </p:cNvSpPr>
          <p:nvPr>
            <p:ph type="ftr" sz="quarter" idx="3"/>
          </p:nvPr>
        </p:nvSpPr>
        <p:spPr>
          <a:xfrm>
            <a:off x="360363" y="6516688"/>
            <a:ext cx="6119812" cy="107950"/>
          </a:xfrm>
          <a:prstGeom prst="rect">
            <a:avLst/>
          </a:prstGeom>
        </p:spPr>
        <p:txBody>
          <a:bodyPr vert="horz" wrap="square" lIns="0" tIns="0" rIns="0" bIns="0" numCol="1" anchor="ctr" anchorCtr="0" compatLnSpc="1">
            <a:prstTxWarp prst="textNoShape">
              <a:avLst/>
            </a:prstTxWarp>
          </a:bodyPr>
          <a:lstStyle>
            <a:lvl1pPr>
              <a:defRPr sz="900">
                <a:solidFill>
                  <a:schemeClr val="bg1"/>
                </a:solidFill>
                <a:latin typeface="Calibri" charset="0"/>
                <a:ea typeface="ＭＳ Ｐゴシック" charset="0"/>
                <a:cs typeface="ＭＳ Ｐゴシック" charset="0"/>
              </a:defRPr>
            </a:lvl1pPr>
          </a:lstStyle>
          <a:p>
            <a:pPr>
              <a:defRPr/>
            </a:pPr>
            <a:r>
              <a:rPr lang="fr-FR"/>
              <a:t>ATUC 11 June 2013</a:t>
            </a:r>
            <a:endParaRPr lang="en-US"/>
          </a:p>
        </p:txBody>
      </p:sp>
      <p:sp>
        <p:nvSpPr>
          <p:cNvPr id="1029" name="Title Placeholder 1"/>
          <p:cNvSpPr>
            <a:spLocks noGrp="1"/>
          </p:cNvSpPr>
          <p:nvPr>
            <p:ph type="title"/>
          </p:nvPr>
        </p:nvSpPr>
        <p:spPr bwMode="auto">
          <a:xfrm>
            <a:off x="360363" y="269875"/>
            <a:ext cx="8459787"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46"/>
          <p:cNvSpPr>
            <a:spLocks noChangeArrowheads="1"/>
          </p:cNvSpPr>
          <p:nvPr/>
        </p:nvSpPr>
        <p:spPr bwMode="auto">
          <a:xfrm>
            <a:off x="-71438" y="6365875"/>
            <a:ext cx="9317038" cy="544513"/>
          </a:xfrm>
          <a:prstGeom prst="rect">
            <a:avLst/>
          </a:prstGeom>
          <a:noFill/>
          <a:ln w="9525">
            <a:noFill/>
            <a:miter lim="800000"/>
            <a:headEnd/>
            <a:tailEnd/>
          </a:ln>
        </p:spPr>
        <p:txBody>
          <a:bodyPr/>
          <a:lstStyle/>
          <a:p>
            <a:pPr>
              <a:defRPr/>
            </a:pPr>
            <a:endParaRPr lang="en-US" sz="1800"/>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05" r:id="rId12"/>
    <p:sldLayoutId id="2147485006" r:id="rId13"/>
    <p:sldLayoutId id="2147485007" r:id="rId14"/>
    <p:sldLayoutId id="2147485008" r:id="rId15"/>
    <p:sldLayoutId id="2147485009" r:id="rId16"/>
    <p:sldLayoutId id="2147485010" r:id="rId17"/>
    <p:sldLayoutId id="2147485011" r:id="rId18"/>
    <p:sldLayoutId id="2147485012" r:id="rId19"/>
    <p:sldLayoutId id="2147485013" r:id="rId20"/>
  </p:sldLayoutIdLst>
  <p:timing>
    <p:tnLst>
      <p:par>
        <p:cTn id="1" dur="indefinite" restart="never" nodeType="tmRoot"/>
      </p:par>
    </p:tnLst>
  </p:timing>
  <p:hf sldNum="0" hdr="0" dt="0"/>
  <p:txStyles>
    <p:titleStyle>
      <a:lvl1pPr algn="l" defTabSz="457200" rtl="0" eaLnBrk="0" fontAlgn="base" hangingPunct="0">
        <a:lnSpc>
          <a:spcPct val="90000"/>
        </a:lnSpc>
        <a:spcBef>
          <a:spcPct val="0"/>
        </a:spcBef>
        <a:spcAft>
          <a:spcPct val="0"/>
        </a:spcAft>
        <a:defRPr sz="3600" b="1" kern="1200">
          <a:solidFill>
            <a:schemeClr val="accent2"/>
          </a:solidFill>
          <a:latin typeface="+mj-lt"/>
          <a:ea typeface="ＭＳ Ｐゴシック" charset="-128"/>
          <a:cs typeface="ＭＳ Ｐゴシック" charset="-128"/>
        </a:defRPr>
      </a:lvl1pPr>
      <a:lvl2pPr algn="l" defTabSz="457200" rtl="0" eaLnBrk="0" fontAlgn="base" hangingPunct="0">
        <a:lnSpc>
          <a:spcPct val="90000"/>
        </a:lnSpc>
        <a:spcBef>
          <a:spcPct val="0"/>
        </a:spcBef>
        <a:spcAft>
          <a:spcPct val="0"/>
        </a:spcAft>
        <a:defRPr sz="3600" b="1">
          <a:solidFill>
            <a:schemeClr val="accent2"/>
          </a:solidFill>
          <a:latin typeface="Calibri" pitchFamily="34" charset="0"/>
          <a:ea typeface="ＭＳ Ｐゴシック" charset="-128"/>
          <a:cs typeface="ＭＳ Ｐゴシック" charset="-128"/>
        </a:defRPr>
      </a:lvl2pPr>
      <a:lvl3pPr algn="l" defTabSz="457200" rtl="0" eaLnBrk="0" fontAlgn="base" hangingPunct="0">
        <a:lnSpc>
          <a:spcPct val="90000"/>
        </a:lnSpc>
        <a:spcBef>
          <a:spcPct val="0"/>
        </a:spcBef>
        <a:spcAft>
          <a:spcPct val="0"/>
        </a:spcAft>
        <a:defRPr sz="3600" b="1">
          <a:solidFill>
            <a:schemeClr val="accent2"/>
          </a:solidFill>
          <a:latin typeface="Calibri" pitchFamily="34" charset="0"/>
          <a:ea typeface="ＭＳ Ｐゴシック" charset="-128"/>
          <a:cs typeface="ＭＳ Ｐゴシック" charset="-128"/>
        </a:defRPr>
      </a:lvl3pPr>
      <a:lvl4pPr algn="l" defTabSz="457200" rtl="0" eaLnBrk="0" fontAlgn="base" hangingPunct="0">
        <a:lnSpc>
          <a:spcPct val="90000"/>
        </a:lnSpc>
        <a:spcBef>
          <a:spcPct val="0"/>
        </a:spcBef>
        <a:spcAft>
          <a:spcPct val="0"/>
        </a:spcAft>
        <a:defRPr sz="3600" b="1">
          <a:solidFill>
            <a:schemeClr val="accent2"/>
          </a:solidFill>
          <a:latin typeface="Calibri" pitchFamily="34" charset="0"/>
          <a:ea typeface="ＭＳ Ｐゴシック" charset="-128"/>
          <a:cs typeface="ＭＳ Ｐゴシック" charset="-128"/>
        </a:defRPr>
      </a:lvl4pPr>
      <a:lvl5pPr algn="l" defTabSz="457200" rtl="0" eaLnBrk="0" fontAlgn="base" hangingPunct="0">
        <a:lnSpc>
          <a:spcPct val="90000"/>
        </a:lnSpc>
        <a:spcBef>
          <a:spcPct val="0"/>
        </a:spcBef>
        <a:spcAft>
          <a:spcPct val="0"/>
        </a:spcAft>
        <a:defRPr sz="3600" b="1">
          <a:solidFill>
            <a:schemeClr val="accent2"/>
          </a:solidFill>
          <a:latin typeface="Calibri" pitchFamily="34" charset="0"/>
          <a:ea typeface="ＭＳ Ｐゴシック" charset="-128"/>
          <a:cs typeface="ＭＳ Ｐゴシック" charset="-128"/>
        </a:defRPr>
      </a:lvl5pPr>
      <a:lvl6pPr marL="457200" algn="l" defTabSz="457200" rtl="0" eaLnBrk="1" fontAlgn="base" hangingPunct="1">
        <a:lnSpc>
          <a:spcPct val="90000"/>
        </a:lnSpc>
        <a:spcBef>
          <a:spcPct val="0"/>
        </a:spcBef>
        <a:spcAft>
          <a:spcPct val="0"/>
        </a:spcAft>
        <a:defRPr sz="2800" b="1">
          <a:solidFill>
            <a:schemeClr val="accent1"/>
          </a:solidFill>
          <a:latin typeface="Calibri" pitchFamily="34" charset="0"/>
        </a:defRPr>
      </a:lvl6pPr>
      <a:lvl7pPr marL="914400" algn="l" defTabSz="457200" rtl="0" eaLnBrk="1" fontAlgn="base" hangingPunct="1">
        <a:lnSpc>
          <a:spcPct val="90000"/>
        </a:lnSpc>
        <a:spcBef>
          <a:spcPct val="0"/>
        </a:spcBef>
        <a:spcAft>
          <a:spcPct val="0"/>
        </a:spcAft>
        <a:defRPr sz="2800" b="1">
          <a:solidFill>
            <a:schemeClr val="accent1"/>
          </a:solidFill>
          <a:latin typeface="Calibri" pitchFamily="34" charset="0"/>
        </a:defRPr>
      </a:lvl7pPr>
      <a:lvl8pPr marL="1371600" algn="l" defTabSz="457200" rtl="0" eaLnBrk="1" fontAlgn="base" hangingPunct="1">
        <a:lnSpc>
          <a:spcPct val="90000"/>
        </a:lnSpc>
        <a:spcBef>
          <a:spcPct val="0"/>
        </a:spcBef>
        <a:spcAft>
          <a:spcPct val="0"/>
        </a:spcAft>
        <a:defRPr sz="2800" b="1">
          <a:solidFill>
            <a:schemeClr val="accent1"/>
          </a:solidFill>
          <a:latin typeface="Calibri" pitchFamily="34" charset="0"/>
        </a:defRPr>
      </a:lvl8pPr>
      <a:lvl9pPr marL="1828800" algn="l" defTabSz="457200" rtl="0" eaLnBrk="1" fontAlgn="base" hangingPunct="1">
        <a:lnSpc>
          <a:spcPct val="90000"/>
        </a:lnSpc>
        <a:spcBef>
          <a:spcPct val="0"/>
        </a:spcBef>
        <a:spcAft>
          <a:spcPct val="0"/>
        </a:spcAft>
        <a:defRPr sz="2800" b="1">
          <a:solidFill>
            <a:schemeClr val="accent1"/>
          </a:solidFill>
          <a:latin typeface="Calibri" pitchFamily="34" charset="0"/>
        </a:defRPr>
      </a:lvl9pPr>
    </p:titleStyle>
    <p:bodyStyle>
      <a:lvl1pPr marL="342900" indent="-342900" algn="l" defTabSz="457200" rtl="0" eaLnBrk="0" fontAlgn="base" hangingPunct="0">
        <a:lnSpc>
          <a:spcPct val="90000"/>
        </a:lnSpc>
        <a:spcBef>
          <a:spcPts val="600"/>
        </a:spcBef>
        <a:spcAft>
          <a:spcPts val="563"/>
        </a:spcAft>
        <a:buFont typeface="Arial" pitchFamily="34" charset="0"/>
        <a:defRPr sz="2400" kern="1200">
          <a:solidFill>
            <a:schemeClr val="tx1"/>
          </a:solidFill>
          <a:latin typeface="+mn-lt"/>
          <a:ea typeface="ＭＳ Ｐゴシック" charset="-128"/>
          <a:cs typeface="ＭＳ Ｐゴシック" charset="-128"/>
        </a:defRPr>
      </a:lvl1pPr>
      <a:lvl2pPr marL="250825" indent="-250825" algn="l" defTabSz="457200" rtl="0" eaLnBrk="0" fontAlgn="base" hangingPunct="0">
        <a:lnSpc>
          <a:spcPct val="90000"/>
        </a:lnSpc>
        <a:spcBef>
          <a:spcPct val="0"/>
        </a:spcBef>
        <a:spcAft>
          <a:spcPts val="563"/>
        </a:spcAft>
        <a:buFont typeface="Symbol" pitchFamily="18" charset="2"/>
        <a:buChar char=""/>
        <a:defRPr sz="2000" kern="1200">
          <a:solidFill>
            <a:schemeClr val="tx1"/>
          </a:solidFill>
          <a:latin typeface="+mn-lt"/>
          <a:ea typeface="ＭＳ Ｐゴシック" charset="-128"/>
          <a:cs typeface="+mn-cs"/>
        </a:defRPr>
      </a:lvl2pPr>
      <a:lvl3pPr marL="503238" indent="-250825" algn="l" defTabSz="457200" rtl="0" eaLnBrk="0" fontAlgn="base" hangingPunct="0">
        <a:lnSpc>
          <a:spcPct val="90000"/>
        </a:lnSpc>
        <a:spcBef>
          <a:spcPct val="0"/>
        </a:spcBef>
        <a:spcAft>
          <a:spcPts val="563"/>
        </a:spcAft>
        <a:buClr>
          <a:srgbClr val="484647"/>
        </a:buClr>
        <a:buFont typeface="Arial" pitchFamily="34" charset="0"/>
        <a:buChar char="–"/>
        <a:defRPr sz="2000" kern="1200">
          <a:solidFill>
            <a:schemeClr val="tx1"/>
          </a:solidFill>
          <a:latin typeface="+mn-lt"/>
          <a:ea typeface="ＭＳ Ｐゴシック" charset="-128"/>
          <a:cs typeface="+mn-cs"/>
        </a:defRPr>
      </a:lvl3pPr>
      <a:lvl4pPr marL="755650" indent="-250825" algn="l" defTabSz="457200" rtl="0" eaLnBrk="0" fontAlgn="base" hangingPunct="0">
        <a:lnSpc>
          <a:spcPct val="90000"/>
        </a:lnSpc>
        <a:spcBef>
          <a:spcPct val="0"/>
        </a:spcBef>
        <a:spcAft>
          <a:spcPts val="563"/>
        </a:spcAft>
        <a:buClr>
          <a:srgbClr val="484647"/>
        </a:buClr>
        <a:buFont typeface="Arial" pitchFamily="34" charset="0"/>
        <a:buChar char="–"/>
        <a:defRPr sz="2000" kern="1200">
          <a:solidFill>
            <a:schemeClr val="tx1"/>
          </a:solidFill>
          <a:latin typeface="+mn-lt"/>
          <a:ea typeface="ＭＳ Ｐゴシック" charset="-128"/>
          <a:cs typeface="+mn-cs"/>
        </a:defRPr>
      </a:lvl4pPr>
      <a:lvl5pPr marL="1006475" indent="-250825" algn="l" defTabSz="457200" rtl="0" eaLnBrk="0" fontAlgn="base" hangingPunct="0">
        <a:lnSpc>
          <a:spcPct val="90000"/>
        </a:lnSpc>
        <a:spcBef>
          <a:spcPct val="0"/>
        </a:spcBef>
        <a:spcAft>
          <a:spcPts val="563"/>
        </a:spcAft>
        <a:buClr>
          <a:schemeClr val="accent2"/>
        </a:buClr>
        <a:buFont typeface="Arial" pitchFamily="34" charset="0"/>
        <a:buChar char="•"/>
        <a:defRPr kern="1200">
          <a:solidFill>
            <a:schemeClr val="accent2"/>
          </a:solidFill>
          <a:latin typeface="+mn-lt"/>
          <a:ea typeface="ＭＳ Ｐゴシック" charset="-128"/>
          <a:cs typeface="+mn-cs"/>
        </a:defRPr>
      </a:lvl5pPr>
      <a:lvl6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6pPr>
      <a:lvl7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7pPr>
      <a:lvl8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8pPr>
      <a:lvl9pPr marL="756000" indent="-252000" algn="l" defTabSz="457200" rtl="0" eaLnBrk="1" latinLnBrk="0" hangingPunct="1">
        <a:lnSpc>
          <a:spcPct val="90000"/>
        </a:lnSpc>
        <a:spcBef>
          <a:spcPts val="0"/>
        </a:spcBef>
        <a:spcAft>
          <a:spcPts val="567"/>
        </a:spcAft>
        <a:buClr>
          <a:schemeClr val="tx2"/>
        </a:buClr>
        <a:buFont typeface="Arial" pitchFamily="34" charset="0"/>
        <a:buChar char="–"/>
        <a:defRPr sz="20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1079500" y="304800"/>
            <a:ext cx="7073900" cy="3667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50000"/>
              </a:spcBef>
              <a:defRPr/>
            </a:pPr>
            <a:endParaRPr lang="en-US" sz="1800" b="1" smtClean="0">
              <a:solidFill>
                <a:srgbClr val="000000"/>
              </a:solidFill>
              <a:latin typeface="Helvetica" charset="0"/>
              <a:cs typeface="Arial" charset="0"/>
            </a:endParaRPr>
          </a:p>
        </p:txBody>
      </p:sp>
      <p:sp>
        <p:nvSpPr>
          <p:cNvPr id="23555" name="Oval 11"/>
          <p:cNvSpPr>
            <a:spLocks noChangeArrowheads="1"/>
          </p:cNvSpPr>
          <p:nvPr/>
        </p:nvSpPr>
        <p:spPr bwMode="auto">
          <a:xfrm>
            <a:off x="228600" y="468313"/>
            <a:ext cx="733425" cy="635000"/>
          </a:xfrm>
          <a:prstGeom prst="ellipse">
            <a:avLst/>
          </a:prstGeom>
          <a:solidFill>
            <a:schemeClr val="bg1"/>
          </a:solidFill>
          <a:ln w="9525">
            <a:noFill/>
            <a:round/>
            <a:headEnd/>
            <a:tailEnd/>
          </a:ln>
        </p:spPr>
        <p:txBody>
          <a:bodyPr wrap="none" anchor="ctr"/>
          <a:lstStyle/>
          <a:p>
            <a:pPr algn="ctr" defTabSz="914400">
              <a:defRPr/>
            </a:pPr>
            <a:endParaRPr lang="en-US">
              <a:solidFill>
                <a:srgbClr val="000000"/>
              </a:solidFill>
            </a:endParaRPr>
          </a:p>
        </p:txBody>
      </p:sp>
      <p:pic>
        <p:nvPicPr>
          <p:cNvPr id="2052" name="Picture 15" descr="Latest Rover Logo"/>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7315200" y="76200"/>
            <a:ext cx="1828800" cy="1527175"/>
          </a:xfrm>
          <a:prstGeom prst="rect">
            <a:avLst/>
          </a:prstGeom>
          <a:noFill/>
          <a:ln w="9525">
            <a:noFill/>
            <a:miter lim="800000"/>
            <a:headEnd/>
            <a:tailEnd/>
          </a:ln>
        </p:spPr>
      </p:pic>
      <p:pic>
        <p:nvPicPr>
          <p:cNvPr id="2053" name="Picture 13"/>
          <p:cNvPicPr>
            <a:picLocks noChangeAspect="1" noChangeArrowheads="1"/>
          </p:cNvPicPr>
          <p:nvPr userDrawn="1"/>
        </p:nvPicPr>
        <p:blipFill>
          <a:blip r:embed="rId14"/>
          <a:srcRect/>
          <a:stretch>
            <a:fillRect/>
          </a:stretch>
        </p:blipFill>
        <p:spPr bwMode="auto">
          <a:xfrm>
            <a:off x="0" y="0"/>
            <a:ext cx="1828800" cy="6859588"/>
          </a:xfrm>
          <a:prstGeom prst="rect">
            <a:avLst/>
          </a:prstGeom>
          <a:noFill/>
          <a:ln w="9525">
            <a:noFill/>
            <a:miter lim="800000"/>
            <a:headEnd/>
            <a:tailEnd/>
          </a:ln>
        </p:spPr>
      </p:pic>
      <p:sp>
        <p:nvSpPr>
          <p:cNvPr id="2054" name="Rectangle 6"/>
          <p:cNvSpPr>
            <a:spLocks noGrp="1" noChangeArrowheads="1"/>
          </p:cNvSpPr>
          <p:nvPr>
            <p:ph type="title"/>
          </p:nvPr>
        </p:nvSpPr>
        <p:spPr bwMode="auto">
          <a:xfrm>
            <a:off x="1143000" y="76200"/>
            <a:ext cx="716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439738" y="990600"/>
            <a:ext cx="8453437"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eaLnBrk="0" fontAlgn="base" hangingPunct="0">
        <a:spcBef>
          <a:spcPct val="0"/>
        </a:spcBef>
        <a:spcAft>
          <a:spcPct val="0"/>
        </a:spcAft>
        <a:defRPr sz="2800">
          <a:solidFill>
            <a:schemeClr val="tx2"/>
          </a:solidFill>
          <a:latin typeface="Arial" charset="0"/>
          <a:ea typeface="ＭＳ Ｐゴシック" charset="0"/>
          <a:cs typeface="Arial" charset="0"/>
        </a:defRPr>
      </a:lvl6pPr>
      <a:lvl7pPr marL="914400" algn="ctr" rtl="0" eaLnBrk="0" fontAlgn="base" hangingPunct="0">
        <a:spcBef>
          <a:spcPct val="0"/>
        </a:spcBef>
        <a:spcAft>
          <a:spcPct val="0"/>
        </a:spcAft>
        <a:defRPr sz="2800">
          <a:solidFill>
            <a:schemeClr val="tx2"/>
          </a:solidFill>
          <a:latin typeface="Arial" charset="0"/>
          <a:ea typeface="ＭＳ Ｐゴシック" charset="0"/>
          <a:cs typeface="Arial" charset="0"/>
        </a:defRPr>
      </a:lvl7pPr>
      <a:lvl8pPr marL="1371600" algn="ctr" rtl="0" eaLnBrk="0" fontAlgn="base" hangingPunct="0">
        <a:spcBef>
          <a:spcPct val="0"/>
        </a:spcBef>
        <a:spcAft>
          <a:spcPct val="0"/>
        </a:spcAft>
        <a:defRPr sz="2800">
          <a:solidFill>
            <a:schemeClr val="tx2"/>
          </a:solidFill>
          <a:latin typeface="Arial" charset="0"/>
          <a:ea typeface="ＭＳ Ｐゴシック" charset="0"/>
          <a:cs typeface="Arial" charset="0"/>
        </a:defRPr>
      </a:lvl8pPr>
      <a:lvl9pPr marL="1828800" algn="ctr" rtl="0" eaLnBrk="0" fontAlgn="base" hangingPunct="0">
        <a:spcBef>
          <a:spcPct val="0"/>
        </a:spcBef>
        <a:spcAft>
          <a:spcPct val="0"/>
        </a:spcAft>
        <a:defRPr sz="28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400">
          <a:solidFill>
            <a:schemeClr val="tx1"/>
          </a:solidFill>
          <a:latin typeface="+mn-lt"/>
          <a:ea typeface="Arial" charset="0"/>
          <a:cs typeface="+mn-cs"/>
        </a:defRPr>
      </a:lvl5pPr>
      <a:lvl6pPr marL="2514600" indent="-228600" algn="l" rtl="0" eaLnBrk="0" fontAlgn="base" hangingPunct="0">
        <a:spcBef>
          <a:spcPct val="20000"/>
        </a:spcBef>
        <a:spcAft>
          <a:spcPct val="0"/>
        </a:spcAft>
        <a:buChar char="»"/>
        <a:defRPr sz="1400">
          <a:solidFill>
            <a:schemeClr val="tx1"/>
          </a:solidFill>
          <a:latin typeface="+mn-lt"/>
          <a:ea typeface="Arial" charset="0"/>
          <a:cs typeface="+mn-cs"/>
        </a:defRPr>
      </a:lvl6pPr>
      <a:lvl7pPr marL="2971800" indent="-228600" algn="l" rtl="0" eaLnBrk="0" fontAlgn="base" hangingPunct="0">
        <a:spcBef>
          <a:spcPct val="20000"/>
        </a:spcBef>
        <a:spcAft>
          <a:spcPct val="0"/>
        </a:spcAft>
        <a:buChar char="»"/>
        <a:defRPr sz="1400">
          <a:solidFill>
            <a:schemeClr val="tx1"/>
          </a:solidFill>
          <a:latin typeface="+mn-lt"/>
          <a:ea typeface="Arial" charset="0"/>
          <a:cs typeface="+mn-cs"/>
        </a:defRPr>
      </a:lvl7pPr>
      <a:lvl8pPr marL="3429000" indent="-228600" algn="l" rtl="0" eaLnBrk="0" fontAlgn="base" hangingPunct="0">
        <a:spcBef>
          <a:spcPct val="20000"/>
        </a:spcBef>
        <a:spcAft>
          <a:spcPct val="0"/>
        </a:spcAft>
        <a:buChar char="»"/>
        <a:defRPr sz="1400">
          <a:solidFill>
            <a:schemeClr val="tx1"/>
          </a:solidFill>
          <a:latin typeface="+mn-lt"/>
          <a:ea typeface="Arial" charset="0"/>
          <a:cs typeface="+mn-cs"/>
        </a:defRPr>
      </a:lvl8pPr>
      <a:lvl9pPr marL="3886200" indent="-228600" algn="l" rtl="0" eaLnBrk="0" fontAlgn="base" hangingPunct="0">
        <a:spcBef>
          <a:spcPct val="20000"/>
        </a:spcBef>
        <a:spcAft>
          <a:spcPct val="0"/>
        </a:spcAft>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4"/>
          <p:cNvSpPr txBox="1">
            <a:spLocks noChangeArrowheads="1"/>
          </p:cNvSpPr>
          <p:nvPr/>
        </p:nvSpPr>
        <p:spPr bwMode="auto">
          <a:xfrm>
            <a:off x="1079500" y="304800"/>
            <a:ext cx="7073900" cy="366713"/>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914400">
              <a:spcBef>
                <a:spcPct val="50000"/>
              </a:spcBef>
              <a:defRPr/>
            </a:pPr>
            <a:endParaRPr lang="en-US" sz="1800" b="1" smtClean="0">
              <a:solidFill>
                <a:srgbClr val="000000"/>
              </a:solidFill>
              <a:latin typeface="Helvetica" charset="0"/>
              <a:cs typeface="Arial" charset="0"/>
            </a:endParaRPr>
          </a:p>
        </p:txBody>
      </p:sp>
      <p:sp>
        <p:nvSpPr>
          <p:cNvPr id="24579" name="Rectangle 5"/>
          <p:cNvSpPr>
            <a:spLocks noChangeArrowheads="1"/>
          </p:cNvSpPr>
          <p:nvPr/>
        </p:nvSpPr>
        <p:spPr bwMode="auto">
          <a:xfrm>
            <a:off x="7010400" y="6629400"/>
            <a:ext cx="1905000" cy="152400"/>
          </a:xfrm>
          <a:prstGeom prst="rect">
            <a:avLst/>
          </a:prstGeom>
          <a:noFill/>
          <a:ln w="9525">
            <a:noFill/>
            <a:miter lim="800000"/>
            <a:headEnd/>
            <a:tailEnd/>
          </a:ln>
        </p:spPr>
        <p:txBody>
          <a:bodyPr/>
          <a:lstStyle/>
          <a:p>
            <a:pPr algn="r" defTabSz="914400" eaLnBrk="0" hangingPunct="0">
              <a:defRPr/>
            </a:pPr>
            <a:fld id="{B940DB24-EF06-4798-853C-17BC17635F42}" type="slidenum">
              <a:rPr lang="en-US" sz="900" b="1">
                <a:solidFill>
                  <a:srgbClr val="000066"/>
                </a:solidFill>
                <a:latin typeface="Helvetica" pitchFamily="-84" charset="0"/>
              </a:rPr>
              <a:pPr algn="r" defTabSz="914400" eaLnBrk="0" hangingPunct="0">
                <a:defRPr/>
              </a:pPr>
              <a:t>‹#›</a:t>
            </a:fld>
            <a:endParaRPr lang="en-US" sz="900" b="1">
              <a:solidFill>
                <a:srgbClr val="000066"/>
              </a:solidFill>
              <a:latin typeface="Helvetica" pitchFamily="-84" charset="0"/>
            </a:endParaRPr>
          </a:p>
        </p:txBody>
      </p:sp>
      <p:sp>
        <p:nvSpPr>
          <p:cNvPr id="3076" name="Rectangle 6"/>
          <p:cNvSpPr>
            <a:spLocks noGrp="1" noChangeArrowheads="1"/>
          </p:cNvSpPr>
          <p:nvPr>
            <p:ph type="title"/>
          </p:nvPr>
        </p:nvSpPr>
        <p:spPr bwMode="auto">
          <a:xfrm>
            <a:off x="1143000" y="76200"/>
            <a:ext cx="7162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Rectangle 7"/>
          <p:cNvSpPr>
            <a:spLocks noGrp="1" noChangeArrowheads="1"/>
          </p:cNvSpPr>
          <p:nvPr>
            <p:ph type="body" idx="1"/>
          </p:nvPr>
        </p:nvSpPr>
        <p:spPr bwMode="auto">
          <a:xfrm>
            <a:off x="439738" y="990600"/>
            <a:ext cx="8453437"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2" name="Rectangle 8"/>
          <p:cNvSpPr>
            <a:spLocks noChangeArrowheads="1"/>
          </p:cNvSpPr>
          <p:nvPr/>
        </p:nvSpPr>
        <p:spPr bwMode="auto">
          <a:xfrm>
            <a:off x="0" y="6646863"/>
            <a:ext cx="1905000" cy="211137"/>
          </a:xfrm>
          <a:prstGeom prst="rect">
            <a:avLst/>
          </a:prstGeom>
          <a:noFill/>
          <a:ln w="9525">
            <a:noFill/>
            <a:miter lim="800000"/>
            <a:headEnd/>
            <a:tailEnd/>
          </a:ln>
        </p:spPr>
        <p:txBody>
          <a:bodyPr/>
          <a:lstStyle/>
          <a:p>
            <a:pPr defTabSz="914400">
              <a:defRPr/>
            </a:pPr>
            <a:endParaRPr lang="en-US" sz="900" b="1">
              <a:solidFill>
                <a:srgbClr val="000066"/>
              </a:solidFill>
              <a:latin typeface="Helvetica" pitchFamily="-84" charset="0"/>
            </a:endParaRPr>
          </a:p>
        </p:txBody>
      </p:sp>
      <p:sp>
        <p:nvSpPr>
          <p:cNvPr id="24583" name="Rectangle 11"/>
          <p:cNvSpPr>
            <a:spLocks noChangeArrowheads="1"/>
          </p:cNvSpPr>
          <p:nvPr/>
        </p:nvSpPr>
        <p:spPr bwMode="auto">
          <a:xfrm rot="10800000" flipH="1">
            <a:off x="0" y="685800"/>
            <a:ext cx="9148763" cy="74613"/>
          </a:xfrm>
          <a:prstGeom prst="rect">
            <a:avLst/>
          </a:prstGeom>
          <a:solidFill>
            <a:srgbClr val="000080"/>
          </a:solidFill>
          <a:ln w="9525">
            <a:noFill/>
            <a:miter lim="800000"/>
            <a:headEnd/>
            <a:tailEnd/>
          </a:ln>
        </p:spPr>
        <p:txBody>
          <a:bodyPr wrap="none" anchor="ctr"/>
          <a:lstStyle/>
          <a:p>
            <a:pPr algn="ctr" defTabSz="914400">
              <a:defRPr/>
            </a:pPr>
            <a:endParaRPr lang="en-US">
              <a:solidFill>
                <a:srgbClr val="000000"/>
              </a:solidFill>
            </a:endParaRPr>
          </a:p>
        </p:txBody>
      </p:sp>
      <p:sp>
        <p:nvSpPr>
          <p:cNvPr id="1032" name="Text Box 13"/>
          <p:cNvSpPr txBox="1">
            <a:spLocks noChangeArrowheads="1"/>
          </p:cNvSpPr>
          <p:nvPr/>
        </p:nvSpPr>
        <p:spPr bwMode="auto">
          <a:xfrm>
            <a:off x="7502525" y="733425"/>
            <a:ext cx="1684338" cy="244475"/>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sz="1000" b="1" smtClean="0">
                <a:solidFill>
                  <a:srgbClr val="333399"/>
                </a:solidFill>
                <a:latin typeface="Helvetica" charset="0"/>
                <a:cs typeface="Arial" charset="0"/>
              </a:rPr>
              <a:t>Mars Science Laboratory</a:t>
            </a:r>
          </a:p>
        </p:txBody>
      </p:sp>
      <p:sp>
        <p:nvSpPr>
          <p:cNvPr id="1033" name="Text Box 16"/>
          <p:cNvSpPr txBox="1">
            <a:spLocks noChangeArrowheads="1"/>
          </p:cNvSpPr>
          <p:nvPr/>
        </p:nvSpPr>
        <p:spPr bwMode="auto">
          <a:xfrm>
            <a:off x="0" y="762000"/>
            <a:ext cx="2286000" cy="244475"/>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914400">
              <a:defRPr/>
            </a:pPr>
            <a:r>
              <a:rPr lang="en-US" sz="1000" b="1" smtClean="0">
                <a:solidFill>
                  <a:srgbClr val="333399"/>
                </a:solidFill>
                <a:latin typeface="Helvetica" charset="0"/>
                <a:cs typeface="Arial" charset="0"/>
              </a:rPr>
              <a:t>EDL Team</a:t>
            </a:r>
          </a:p>
        </p:txBody>
      </p:sp>
      <p:pic>
        <p:nvPicPr>
          <p:cNvPr id="3082" name="Picture 17" descr="Latest Rover Logo"/>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8229600" y="28575"/>
            <a:ext cx="914400" cy="763588"/>
          </a:xfrm>
          <a:prstGeom prst="rect">
            <a:avLst/>
          </a:prstGeom>
          <a:noFill/>
          <a:ln w="9525">
            <a:noFill/>
            <a:miter lim="800000"/>
            <a:headEnd/>
            <a:tailEnd/>
          </a:ln>
        </p:spPr>
      </p:pic>
      <p:grpSp>
        <p:nvGrpSpPr>
          <p:cNvPr id="3083" name="Group 18"/>
          <p:cNvGrpSpPr>
            <a:grpSpLocks/>
          </p:cNvGrpSpPr>
          <p:nvPr/>
        </p:nvGrpSpPr>
        <p:grpSpPr bwMode="auto">
          <a:xfrm>
            <a:off x="23813" y="0"/>
            <a:ext cx="838200" cy="760413"/>
            <a:chOff x="114" y="162"/>
            <a:chExt cx="604" cy="548"/>
          </a:xfrm>
        </p:grpSpPr>
        <p:sp>
          <p:nvSpPr>
            <p:cNvPr id="24588" name="Oval 19"/>
            <p:cNvSpPr>
              <a:spLocks noChangeArrowheads="1"/>
            </p:cNvSpPr>
            <p:nvPr/>
          </p:nvSpPr>
          <p:spPr bwMode="auto">
            <a:xfrm>
              <a:off x="114" y="162"/>
              <a:ext cx="565" cy="548"/>
            </a:xfrm>
            <a:prstGeom prst="ellipse">
              <a:avLst/>
            </a:prstGeom>
            <a:solidFill>
              <a:schemeClr val="bg1"/>
            </a:solidFill>
            <a:ln w="9525">
              <a:noFill/>
              <a:round/>
              <a:headEnd/>
              <a:tailEnd/>
            </a:ln>
          </p:spPr>
          <p:txBody>
            <a:bodyPr wrap="none" anchor="ctr"/>
            <a:lstStyle/>
            <a:p>
              <a:pPr algn="ctr" defTabSz="914400">
                <a:defRPr/>
              </a:pPr>
              <a:endParaRPr lang="en-US">
                <a:solidFill>
                  <a:srgbClr val="000000"/>
                </a:solidFill>
              </a:endParaRPr>
            </a:p>
          </p:txBody>
        </p:sp>
        <p:pic>
          <p:nvPicPr>
            <p:cNvPr id="3085" name="Picture 20"/>
            <p:cNvPicPr>
              <a:picLocks noChangeAspect="1" noChangeArrowheads="1"/>
            </p:cNvPicPr>
            <p:nvPr/>
          </p:nvPicPr>
          <p:blipFill>
            <a:blip r:embed="rId14"/>
            <a:srcRect/>
            <a:stretch>
              <a:fillRect/>
            </a:stretch>
          </p:blipFill>
          <p:spPr bwMode="auto">
            <a:xfrm>
              <a:off x="116" y="179"/>
              <a:ext cx="602" cy="49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983" r:id="rId1"/>
    <p:sldLayoutId id="2147484984" r:id="rId2"/>
    <p:sldLayoutId id="2147484985"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Lst>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eaLnBrk="0" fontAlgn="base" hangingPunct="0">
        <a:spcBef>
          <a:spcPct val="0"/>
        </a:spcBef>
        <a:spcAft>
          <a:spcPct val="0"/>
        </a:spcAft>
        <a:defRPr sz="2800">
          <a:solidFill>
            <a:schemeClr val="tx2"/>
          </a:solidFill>
          <a:latin typeface="Arial" charset="0"/>
          <a:ea typeface="ＭＳ Ｐゴシック" charset="0"/>
          <a:cs typeface="Arial" charset="0"/>
        </a:defRPr>
      </a:lvl6pPr>
      <a:lvl7pPr marL="914400" algn="ctr" rtl="0" eaLnBrk="0" fontAlgn="base" hangingPunct="0">
        <a:spcBef>
          <a:spcPct val="0"/>
        </a:spcBef>
        <a:spcAft>
          <a:spcPct val="0"/>
        </a:spcAft>
        <a:defRPr sz="2800">
          <a:solidFill>
            <a:schemeClr val="tx2"/>
          </a:solidFill>
          <a:latin typeface="Arial" charset="0"/>
          <a:ea typeface="ＭＳ Ｐゴシック" charset="0"/>
          <a:cs typeface="Arial" charset="0"/>
        </a:defRPr>
      </a:lvl7pPr>
      <a:lvl8pPr marL="1371600" algn="ctr" rtl="0" eaLnBrk="0" fontAlgn="base" hangingPunct="0">
        <a:spcBef>
          <a:spcPct val="0"/>
        </a:spcBef>
        <a:spcAft>
          <a:spcPct val="0"/>
        </a:spcAft>
        <a:defRPr sz="2800">
          <a:solidFill>
            <a:schemeClr val="tx2"/>
          </a:solidFill>
          <a:latin typeface="Arial" charset="0"/>
          <a:ea typeface="ＭＳ Ｐゴシック" charset="0"/>
          <a:cs typeface="Arial" charset="0"/>
        </a:defRPr>
      </a:lvl8pPr>
      <a:lvl9pPr marL="1828800" algn="ctr" rtl="0" eaLnBrk="0" fontAlgn="base" hangingPunct="0">
        <a:spcBef>
          <a:spcPct val="0"/>
        </a:spcBef>
        <a:spcAft>
          <a:spcPct val="0"/>
        </a:spcAft>
        <a:defRPr sz="28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4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400">
          <a:solidFill>
            <a:schemeClr val="tx1"/>
          </a:solidFill>
          <a:latin typeface="+mn-lt"/>
          <a:ea typeface="Arial" charset="0"/>
          <a:cs typeface="+mn-cs"/>
        </a:defRPr>
      </a:lvl5pPr>
      <a:lvl6pPr marL="2514600" indent="-228600" algn="l" rtl="0" eaLnBrk="0" fontAlgn="base" hangingPunct="0">
        <a:spcBef>
          <a:spcPct val="20000"/>
        </a:spcBef>
        <a:spcAft>
          <a:spcPct val="0"/>
        </a:spcAft>
        <a:buChar char="»"/>
        <a:defRPr sz="1400">
          <a:solidFill>
            <a:schemeClr val="tx1"/>
          </a:solidFill>
          <a:latin typeface="+mn-lt"/>
          <a:ea typeface="Arial" charset="0"/>
          <a:cs typeface="+mn-cs"/>
        </a:defRPr>
      </a:lvl6pPr>
      <a:lvl7pPr marL="2971800" indent="-228600" algn="l" rtl="0" eaLnBrk="0" fontAlgn="base" hangingPunct="0">
        <a:spcBef>
          <a:spcPct val="20000"/>
        </a:spcBef>
        <a:spcAft>
          <a:spcPct val="0"/>
        </a:spcAft>
        <a:buChar char="»"/>
        <a:defRPr sz="1400">
          <a:solidFill>
            <a:schemeClr val="tx1"/>
          </a:solidFill>
          <a:latin typeface="+mn-lt"/>
          <a:ea typeface="Arial" charset="0"/>
          <a:cs typeface="+mn-cs"/>
        </a:defRPr>
      </a:lvl7pPr>
      <a:lvl8pPr marL="3429000" indent="-228600" algn="l" rtl="0" eaLnBrk="0" fontAlgn="base" hangingPunct="0">
        <a:spcBef>
          <a:spcPct val="20000"/>
        </a:spcBef>
        <a:spcAft>
          <a:spcPct val="0"/>
        </a:spcAft>
        <a:buChar char="»"/>
        <a:defRPr sz="1400">
          <a:solidFill>
            <a:schemeClr val="tx1"/>
          </a:solidFill>
          <a:latin typeface="+mn-lt"/>
          <a:ea typeface="Arial" charset="0"/>
          <a:cs typeface="+mn-cs"/>
        </a:defRPr>
      </a:lvl8pPr>
      <a:lvl9pPr marL="3886200" indent="-228600" algn="l" rtl="0" eaLnBrk="0" fontAlgn="base" hangingPunct="0">
        <a:spcBef>
          <a:spcPct val="20000"/>
        </a:spcBef>
        <a:spcAft>
          <a:spcPct val="0"/>
        </a:spcAft>
        <a:buChar char="»"/>
        <a:defRPr sz="1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3"/>
          <p:cNvSpPr>
            <a:spLocks noGrp="1"/>
          </p:cNvSpPr>
          <p:nvPr>
            <p:ph type="title"/>
          </p:nvPr>
        </p:nvSpPr>
        <p:spPr>
          <a:xfrm>
            <a:off x="358775" y="3187700"/>
            <a:ext cx="4752975" cy="1079500"/>
          </a:xfrm>
        </p:spPr>
        <p:txBody>
          <a:bodyPr/>
          <a:lstStyle/>
          <a:p>
            <a:pPr eaLnBrk="1" hangingPunct="1"/>
            <a:r>
              <a:rPr lang="en-AU" smtClean="0">
                <a:ea typeface="ＭＳ Ｐゴシック" pitchFamily="34" charset="-128"/>
              </a:rPr>
              <a:t>Technologies for Radio Astronomy</a:t>
            </a:r>
          </a:p>
        </p:txBody>
      </p:sp>
      <p:sp>
        <p:nvSpPr>
          <p:cNvPr id="24579" name="Text Placeholder 12"/>
          <p:cNvSpPr>
            <a:spLocks noGrp="1"/>
          </p:cNvSpPr>
          <p:nvPr>
            <p:ph type="body" sz="quarter" idx="17"/>
          </p:nvPr>
        </p:nvSpPr>
        <p:spPr>
          <a:xfrm>
            <a:off x="360363" y="5626100"/>
            <a:ext cx="4751387" cy="144463"/>
          </a:xfrm>
        </p:spPr>
        <p:txBody>
          <a:bodyPr/>
          <a:lstStyle/>
          <a:p>
            <a:pPr marL="0" indent="0" eaLnBrk="1" hangingPunct="1"/>
            <a:r>
              <a:rPr lang="en-AU" cap="none" smtClean="0">
                <a:ea typeface="ＭＳ Ｐゴシック" pitchFamily="34" charset="-128"/>
              </a:rPr>
              <a:t>CSIRO Astronomy and Space Science</a:t>
            </a:r>
          </a:p>
        </p:txBody>
      </p:sp>
      <p:sp>
        <p:nvSpPr>
          <p:cNvPr id="24580" name="Footer Placeholder 2"/>
          <p:cNvSpPr txBox="1">
            <a:spLocks/>
          </p:cNvSpPr>
          <p:nvPr/>
        </p:nvSpPr>
        <p:spPr bwMode="auto">
          <a:xfrm>
            <a:off x="358775" y="4432300"/>
            <a:ext cx="8042275" cy="250825"/>
          </a:xfrm>
          <a:prstGeom prst="rect">
            <a:avLst/>
          </a:prstGeom>
          <a:noFill/>
          <a:ln w="9525">
            <a:noFill/>
            <a:miter lim="800000"/>
            <a:headEnd/>
            <a:tailEnd/>
          </a:ln>
        </p:spPr>
        <p:txBody>
          <a:bodyPr lIns="0" tIns="0" rIns="0" bIns="0"/>
          <a:lstStyle/>
          <a:p>
            <a:r>
              <a:rPr lang="en-AU" sz="1600" b="1">
                <a:solidFill>
                  <a:schemeClr val="bg1"/>
                </a:solidFill>
                <a:latin typeface="Calibri" pitchFamily="34" charset="0"/>
              </a:rPr>
              <a:t>Graeme Carrad</a:t>
            </a:r>
          </a:p>
          <a:p>
            <a:r>
              <a:rPr lang="en-AU" sz="1600" b="1">
                <a:solidFill>
                  <a:schemeClr val="bg1"/>
                </a:solidFill>
                <a:latin typeface="Calibri" pitchFamily="34" charset="0"/>
              </a:rPr>
              <a:t>Assistant Director - Engineering</a:t>
            </a:r>
          </a:p>
          <a:p>
            <a:r>
              <a:rPr lang="en-AU" sz="1600" b="1">
                <a:solidFill>
                  <a:schemeClr val="bg1"/>
                </a:solidFill>
                <a:latin typeface="Calibri" pitchFamily="34" charset="0"/>
              </a:rPr>
              <a:t>11 June 2013</a:t>
            </a:r>
            <a:endParaRPr lang="en-US" sz="1600">
              <a:solidFill>
                <a:schemeClr val="bg1"/>
              </a:solidFill>
              <a:latin typeface="Calibri" pitchFamily="34" charset="0"/>
            </a:endParaRPr>
          </a:p>
        </p:txBody>
      </p:sp>
      <p:pic>
        <p:nvPicPr>
          <p:cNvPr id="24581" name="Picture 4" descr="distantsm.jpg"/>
          <p:cNvPicPr>
            <a:picLocks noChangeAspect="1"/>
          </p:cNvPicPr>
          <p:nvPr/>
        </p:nvPicPr>
        <p:blipFill>
          <a:blip r:embed="rId2"/>
          <a:srcRect/>
          <a:stretch>
            <a:fillRect/>
          </a:stretch>
        </p:blipFill>
        <p:spPr bwMode="auto">
          <a:xfrm>
            <a:off x="5086350" y="0"/>
            <a:ext cx="40576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3795"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dirty="0">
                <a:solidFill>
                  <a:srgbClr val="00313C"/>
                </a:solidFill>
                <a:latin typeface="Calibri" pitchFamily="34" charset="0"/>
              </a:rPr>
              <a:t>UWB </a:t>
            </a:r>
            <a:r>
              <a:rPr lang="en-AU" sz="3600" b="1" dirty="0" smtClean="0">
                <a:solidFill>
                  <a:srgbClr val="00313C"/>
                </a:solidFill>
                <a:latin typeface="Calibri" pitchFamily="34" charset="0"/>
              </a:rPr>
              <a:t>Receiver – So Far </a:t>
            </a:r>
            <a:endParaRPr lang="en-AU" sz="2800" b="1" dirty="0">
              <a:solidFill>
                <a:srgbClr val="00313C"/>
              </a:solidFill>
              <a:latin typeface="Calibri" pitchFamily="34" charset="0"/>
            </a:endParaRPr>
          </a:p>
        </p:txBody>
      </p:sp>
      <p:sp>
        <p:nvSpPr>
          <p:cNvPr id="33796" name="Rectangle 4"/>
          <p:cNvSpPr>
            <a:spLocks noChangeArrowheads="1"/>
          </p:cNvSpPr>
          <p:nvPr/>
        </p:nvSpPr>
        <p:spPr bwMode="auto">
          <a:xfrm>
            <a:off x="360363" y="885825"/>
            <a:ext cx="4964112" cy="5632311"/>
          </a:xfrm>
          <a:prstGeom prst="rect">
            <a:avLst/>
          </a:prstGeom>
          <a:noFill/>
          <a:ln w="9525">
            <a:noFill/>
            <a:miter lim="800000"/>
            <a:headEnd/>
            <a:tailEnd/>
          </a:ln>
        </p:spPr>
        <p:txBody>
          <a:bodyPr wrap="square">
            <a:spAutoFit/>
          </a:bodyPr>
          <a:lstStyle/>
          <a:p>
            <a:pPr>
              <a:buFont typeface="Arial" pitchFamily="34" charset="0"/>
              <a:buChar char="•"/>
            </a:pPr>
            <a:r>
              <a:rPr lang="en-AU" b="1" dirty="0" smtClean="0"/>
              <a:t>  </a:t>
            </a:r>
            <a:r>
              <a:rPr lang="en-AU" dirty="0" smtClean="0"/>
              <a:t>RF </a:t>
            </a:r>
            <a:r>
              <a:rPr lang="en-AU" dirty="0"/>
              <a:t>design of feed and simple design of amplifier. The feed is a frequency independent structure so previously we were concerned about leaping into the low frequency first but that concern has dissipated somewhat.</a:t>
            </a:r>
          </a:p>
          <a:p>
            <a:pPr>
              <a:buFont typeface="Arial" pitchFamily="34" charset="0"/>
              <a:buChar char="•"/>
            </a:pPr>
            <a:endParaRPr lang="en-AU" dirty="0"/>
          </a:p>
          <a:p>
            <a:pPr>
              <a:buFont typeface="Arial" pitchFamily="34" charset="0"/>
              <a:buChar char="•"/>
            </a:pPr>
            <a:r>
              <a:rPr lang="en-AU" dirty="0" smtClean="0"/>
              <a:t>  Using this </a:t>
            </a:r>
            <a:r>
              <a:rPr lang="en-AU" dirty="0"/>
              <a:t>modelling as the foundation, the estimated sensitivity might well match that of current systems (20 cm MB and 10/50 cm ). It seems worth pursuing.</a:t>
            </a:r>
          </a:p>
          <a:p>
            <a:r>
              <a:rPr lang="en-AU" dirty="0"/>
              <a:t> </a:t>
            </a:r>
          </a:p>
        </p:txBody>
      </p:sp>
      <p:pic>
        <p:nvPicPr>
          <p:cNvPr id="33797" name="Picture 4" descr="sunrisesm.jpg"/>
          <p:cNvPicPr>
            <a:picLocks noChangeAspect="1"/>
          </p:cNvPicPr>
          <p:nvPr/>
        </p:nvPicPr>
        <p:blipFill>
          <a:blip r:embed="rId2"/>
          <a:srcRect/>
          <a:stretch>
            <a:fillRect/>
          </a:stretch>
        </p:blipFill>
        <p:spPr bwMode="auto">
          <a:xfrm>
            <a:off x="5324475" y="885825"/>
            <a:ext cx="3629025"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dirty="0" smtClean="0">
                <a:solidFill>
                  <a:srgbClr val="FBFEFF"/>
                </a:solidFill>
                <a:latin typeface="Calibri" pitchFamily="34" charset="0"/>
                <a:ea typeface="ＭＳ Ｐゴシック" pitchFamily="34" charset="-128"/>
              </a:rPr>
              <a:t>ATUC 11 </a:t>
            </a:r>
            <a:r>
              <a:rPr lang="fr-FR" dirty="0" err="1" smtClean="0">
                <a:solidFill>
                  <a:srgbClr val="FBFEFF"/>
                </a:solidFill>
                <a:latin typeface="Calibri" pitchFamily="34" charset="0"/>
                <a:ea typeface="ＭＳ Ｐゴシック" pitchFamily="34" charset="-128"/>
              </a:rPr>
              <a:t>June</a:t>
            </a:r>
            <a:r>
              <a:rPr lang="fr-FR" dirty="0" smtClean="0">
                <a:solidFill>
                  <a:srgbClr val="FBFEFF"/>
                </a:solidFill>
                <a:latin typeface="Calibri" pitchFamily="34" charset="0"/>
                <a:ea typeface="ＭＳ Ｐゴシック" pitchFamily="34" charset="-128"/>
              </a:rPr>
              <a:t> 2013</a:t>
            </a:r>
            <a:endParaRPr lang="en-US" dirty="0" smtClean="0">
              <a:solidFill>
                <a:srgbClr val="FBFEFF"/>
              </a:solidFill>
              <a:latin typeface="Calibri" pitchFamily="34" charset="0"/>
              <a:ea typeface="ＭＳ Ｐゴシック" pitchFamily="34" charset="-128"/>
            </a:endParaRPr>
          </a:p>
        </p:txBody>
      </p:sp>
      <p:sp>
        <p:nvSpPr>
          <p:cNvPr id="34819"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dirty="0">
                <a:solidFill>
                  <a:srgbClr val="00313C"/>
                </a:solidFill>
                <a:latin typeface="Calibri" pitchFamily="34" charset="0"/>
              </a:rPr>
              <a:t>UWB </a:t>
            </a:r>
            <a:r>
              <a:rPr lang="en-AU" sz="3600" b="1" dirty="0" smtClean="0">
                <a:solidFill>
                  <a:srgbClr val="00313C"/>
                </a:solidFill>
                <a:latin typeface="Calibri" pitchFamily="34" charset="0"/>
              </a:rPr>
              <a:t>Receiver – Unknowns </a:t>
            </a:r>
            <a:endParaRPr lang="en-AU" sz="2800" b="1" dirty="0">
              <a:solidFill>
                <a:srgbClr val="00313C"/>
              </a:solidFill>
              <a:latin typeface="Calibri" pitchFamily="34" charset="0"/>
            </a:endParaRPr>
          </a:p>
        </p:txBody>
      </p:sp>
      <p:pic>
        <p:nvPicPr>
          <p:cNvPr id="7" name="Picture 4" descr="pksmoonsm.jpg"/>
          <p:cNvPicPr>
            <a:picLocks noChangeAspect="1"/>
          </p:cNvPicPr>
          <p:nvPr/>
        </p:nvPicPr>
        <p:blipFill>
          <a:blip r:embed="rId2"/>
          <a:srcRect/>
          <a:stretch>
            <a:fillRect/>
          </a:stretch>
        </p:blipFill>
        <p:spPr bwMode="auto">
          <a:xfrm>
            <a:off x="5558588" y="1155153"/>
            <a:ext cx="3466349" cy="4621798"/>
          </a:xfrm>
          <a:prstGeom prst="rect">
            <a:avLst/>
          </a:prstGeom>
          <a:noFill/>
          <a:ln w="9525">
            <a:noFill/>
            <a:miter lim="800000"/>
            <a:headEnd/>
            <a:tailEnd/>
          </a:ln>
        </p:spPr>
      </p:pic>
      <p:sp>
        <p:nvSpPr>
          <p:cNvPr id="8" name="Rectangle 4"/>
          <p:cNvSpPr>
            <a:spLocks noChangeArrowheads="1"/>
          </p:cNvSpPr>
          <p:nvPr/>
        </p:nvSpPr>
        <p:spPr bwMode="auto">
          <a:xfrm>
            <a:off x="203952" y="885825"/>
            <a:ext cx="5354636" cy="5047536"/>
          </a:xfrm>
          <a:prstGeom prst="rect">
            <a:avLst/>
          </a:prstGeom>
          <a:noFill/>
          <a:ln w="9525">
            <a:noFill/>
            <a:miter lim="800000"/>
            <a:headEnd/>
            <a:tailEnd/>
          </a:ln>
        </p:spPr>
        <p:txBody>
          <a:bodyPr wrap="square">
            <a:spAutoFit/>
          </a:bodyPr>
          <a:lstStyle/>
          <a:p>
            <a:pPr>
              <a:buFont typeface="Arial" pitchFamily="34" charset="0"/>
              <a:buChar char="•"/>
            </a:pPr>
            <a:r>
              <a:rPr lang="en-AU" b="1" dirty="0" smtClean="0"/>
              <a:t>  Feed/OMT </a:t>
            </a:r>
            <a:r>
              <a:rPr lang="en-AU" dirty="0" smtClean="0"/>
              <a:t>– Needs further development.  </a:t>
            </a:r>
            <a:r>
              <a:rPr lang="en-AU" dirty="0" err="1" smtClean="0"/>
              <a:t>Sidelobes</a:t>
            </a:r>
            <a:r>
              <a:rPr lang="en-AU" dirty="0" smtClean="0"/>
              <a:t> might be a concern.  2 port or 4 port OMT?  A better result may be achieved with balanced </a:t>
            </a:r>
            <a:r>
              <a:rPr lang="en-AU" dirty="0"/>
              <a:t>amplifiers and a combiner. Not scary, but not done before. Where do you combine</a:t>
            </a:r>
            <a:r>
              <a:rPr lang="en-AU" dirty="0" smtClean="0"/>
              <a:t>?.</a:t>
            </a:r>
            <a:endParaRPr lang="en-AU" b="1" dirty="0"/>
          </a:p>
          <a:p>
            <a:pPr>
              <a:spcBef>
                <a:spcPts val="1200"/>
              </a:spcBef>
              <a:buFont typeface="Arial" pitchFamily="34" charset="0"/>
              <a:buChar char="•"/>
            </a:pPr>
            <a:r>
              <a:rPr lang="en-AU" b="1" dirty="0" smtClean="0"/>
              <a:t>  Cryostat </a:t>
            </a:r>
            <a:r>
              <a:rPr lang="en-AU" dirty="0"/>
              <a:t>– can we cool/maintain vacuum? Needs </a:t>
            </a:r>
            <a:r>
              <a:rPr lang="en-AU" dirty="0" smtClean="0"/>
              <a:t>preliminary feed </a:t>
            </a:r>
            <a:r>
              <a:rPr lang="en-AU" dirty="0"/>
              <a:t>design to be able to go ahead as this determines the </a:t>
            </a:r>
            <a:r>
              <a:rPr lang="en-AU" dirty="0" smtClean="0"/>
              <a:t>structure.  Finite Element Analysis (FEA) will help remove some uncertainty.</a:t>
            </a:r>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5843"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dirty="0">
                <a:solidFill>
                  <a:srgbClr val="00313C"/>
                </a:solidFill>
                <a:latin typeface="Calibri" pitchFamily="34" charset="0"/>
              </a:rPr>
              <a:t>UWB </a:t>
            </a:r>
            <a:r>
              <a:rPr lang="en-AU" sz="3600" b="1" dirty="0" smtClean="0">
                <a:solidFill>
                  <a:srgbClr val="00313C"/>
                </a:solidFill>
                <a:latin typeface="Calibri" pitchFamily="34" charset="0"/>
              </a:rPr>
              <a:t>Receiver – Unknowns </a:t>
            </a:r>
            <a:endParaRPr lang="en-AU" sz="2800" b="1" dirty="0">
              <a:solidFill>
                <a:srgbClr val="00313C"/>
              </a:solidFill>
              <a:latin typeface="Calibri" pitchFamily="34" charset="0"/>
            </a:endParaRPr>
          </a:p>
        </p:txBody>
      </p:sp>
      <p:sp>
        <p:nvSpPr>
          <p:cNvPr id="35844" name="Rectangle 4"/>
          <p:cNvSpPr>
            <a:spLocks noChangeArrowheads="1"/>
          </p:cNvSpPr>
          <p:nvPr/>
        </p:nvSpPr>
        <p:spPr bwMode="auto">
          <a:xfrm>
            <a:off x="150812" y="3368842"/>
            <a:ext cx="4386136" cy="830997"/>
          </a:xfrm>
          <a:prstGeom prst="rect">
            <a:avLst/>
          </a:prstGeom>
          <a:noFill/>
          <a:ln w="9525">
            <a:noFill/>
            <a:miter lim="800000"/>
            <a:headEnd/>
            <a:tailEnd/>
          </a:ln>
        </p:spPr>
        <p:txBody>
          <a:bodyPr wrap="square">
            <a:spAutoFit/>
          </a:bodyPr>
          <a:lstStyle/>
          <a:p>
            <a:pPr>
              <a:spcBef>
                <a:spcPts val="600"/>
              </a:spcBef>
              <a:buFont typeface="Arial" pitchFamily="34" charset="0"/>
              <a:buChar char="•"/>
            </a:pPr>
            <a:r>
              <a:rPr lang="en-AU" b="1" dirty="0" smtClean="0"/>
              <a:t>  Noise Calibration </a:t>
            </a:r>
            <a:r>
              <a:rPr lang="en-AU" dirty="0" smtClean="0"/>
              <a:t>– where and how, pre or post LNA?</a:t>
            </a:r>
            <a:endParaRPr lang="en-AU" b="1" dirty="0"/>
          </a:p>
        </p:txBody>
      </p:sp>
      <p:pic>
        <p:nvPicPr>
          <p:cNvPr id="6" name="Picture 4" descr="1_3amp.jpg"/>
          <p:cNvPicPr>
            <a:picLocks noChangeAspect="1" noChangeArrowheads="1"/>
          </p:cNvPicPr>
          <p:nvPr/>
        </p:nvPicPr>
        <p:blipFill>
          <a:blip r:embed="rId2"/>
          <a:srcRect/>
          <a:stretch>
            <a:fillRect/>
          </a:stretch>
        </p:blipFill>
        <p:spPr bwMode="auto">
          <a:xfrm>
            <a:off x="4575213" y="3194149"/>
            <a:ext cx="4244937" cy="2722966"/>
          </a:xfrm>
          <a:prstGeom prst="rect">
            <a:avLst/>
          </a:prstGeom>
          <a:noFill/>
          <a:ln w="9525">
            <a:noFill/>
            <a:miter lim="800000"/>
            <a:headEnd/>
            <a:tailEnd/>
          </a:ln>
        </p:spPr>
      </p:pic>
      <p:sp>
        <p:nvSpPr>
          <p:cNvPr id="7" name="Rectangle 4"/>
          <p:cNvSpPr>
            <a:spLocks noChangeArrowheads="1"/>
          </p:cNvSpPr>
          <p:nvPr/>
        </p:nvSpPr>
        <p:spPr bwMode="auto">
          <a:xfrm>
            <a:off x="150811" y="885825"/>
            <a:ext cx="8669339" cy="2308324"/>
          </a:xfrm>
          <a:prstGeom prst="rect">
            <a:avLst/>
          </a:prstGeom>
          <a:noFill/>
          <a:ln w="9525">
            <a:noFill/>
            <a:miter lim="800000"/>
            <a:headEnd/>
            <a:tailEnd/>
          </a:ln>
        </p:spPr>
        <p:txBody>
          <a:bodyPr wrap="square">
            <a:spAutoFit/>
          </a:bodyPr>
          <a:lstStyle/>
          <a:p>
            <a:pPr>
              <a:buFont typeface="Arial" pitchFamily="34" charset="0"/>
              <a:buChar char="•"/>
            </a:pPr>
            <a:r>
              <a:rPr lang="en-AU" b="1" dirty="0" smtClean="0"/>
              <a:t>  Amplifiers </a:t>
            </a:r>
            <a:r>
              <a:rPr lang="en-AU" dirty="0"/>
              <a:t>– </a:t>
            </a:r>
            <a:r>
              <a:rPr lang="en-AU" dirty="0" smtClean="0"/>
              <a:t>need </a:t>
            </a:r>
            <a:r>
              <a:rPr lang="en-AU" dirty="0"/>
              <a:t>further development. ‘Just tweak the </a:t>
            </a:r>
            <a:r>
              <a:rPr lang="en-AU" dirty="0" smtClean="0"/>
              <a:t>ATCA 1-3 </a:t>
            </a:r>
            <a:r>
              <a:rPr lang="en-AU" dirty="0"/>
              <a:t>GHz’. Not that easy. Desire for physical closeness of transistors may dictate MMIC is needed. Try </a:t>
            </a:r>
            <a:r>
              <a:rPr lang="en-AU" dirty="0" smtClean="0"/>
              <a:t>1-3GHz  </a:t>
            </a:r>
            <a:r>
              <a:rPr lang="en-AU" dirty="0"/>
              <a:t>technology or go straight into what we think will definitely work. Use the </a:t>
            </a:r>
            <a:r>
              <a:rPr lang="en-AU" dirty="0" smtClean="0"/>
              <a:t>1-3GHz to </a:t>
            </a:r>
            <a:r>
              <a:rPr lang="en-AU" dirty="0"/>
              <a:t>start and make better over time. </a:t>
            </a:r>
            <a:r>
              <a:rPr lang="en-AU" dirty="0" smtClean="0"/>
              <a:t>FAST LNA work has also been instructive.  Buy LNA from </a:t>
            </a:r>
            <a:r>
              <a:rPr lang="en-AU" dirty="0"/>
              <a:t>someone </a:t>
            </a:r>
            <a:r>
              <a:rPr lang="en-AU" dirty="0" smtClean="0"/>
              <a:t>else? </a:t>
            </a:r>
            <a:endParaRPr lang="en-A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6867"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dirty="0">
                <a:solidFill>
                  <a:srgbClr val="00313C"/>
                </a:solidFill>
                <a:latin typeface="Calibri" pitchFamily="34" charset="0"/>
              </a:rPr>
              <a:t>UWB </a:t>
            </a:r>
            <a:r>
              <a:rPr lang="en-AU" sz="3600" b="1" dirty="0" smtClean="0">
                <a:solidFill>
                  <a:srgbClr val="00313C"/>
                </a:solidFill>
                <a:latin typeface="Calibri" pitchFamily="34" charset="0"/>
              </a:rPr>
              <a:t>Receiver – Unknowns </a:t>
            </a:r>
            <a:endParaRPr lang="en-AU" sz="2800" b="1" dirty="0">
              <a:solidFill>
                <a:srgbClr val="00313C"/>
              </a:solidFill>
              <a:latin typeface="Calibri" pitchFamily="34" charset="0"/>
            </a:endParaRPr>
          </a:p>
        </p:txBody>
      </p:sp>
      <p:sp>
        <p:nvSpPr>
          <p:cNvPr id="36868" name="Rectangle 4"/>
          <p:cNvSpPr>
            <a:spLocks noChangeArrowheads="1"/>
          </p:cNvSpPr>
          <p:nvPr/>
        </p:nvSpPr>
        <p:spPr bwMode="auto">
          <a:xfrm>
            <a:off x="360363" y="1028700"/>
            <a:ext cx="7400005" cy="4154984"/>
          </a:xfrm>
          <a:prstGeom prst="rect">
            <a:avLst/>
          </a:prstGeom>
          <a:noFill/>
          <a:ln w="9525">
            <a:noFill/>
            <a:miter lim="800000"/>
            <a:headEnd/>
            <a:tailEnd/>
          </a:ln>
        </p:spPr>
        <p:txBody>
          <a:bodyPr wrap="square">
            <a:spAutoFit/>
          </a:bodyPr>
          <a:lstStyle/>
          <a:p>
            <a:pPr>
              <a:buFont typeface="Arial" pitchFamily="34" charset="0"/>
              <a:buChar char="•"/>
            </a:pPr>
            <a:r>
              <a:rPr lang="en-AU" b="1" dirty="0" smtClean="0"/>
              <a:t>  Digitisation </a:t>
            </a:r>
            <a:r>
              <a:rPr lang="en-AU" dirty="0"/>
              <a:t>– </a:t>
            </a:r>
            <a:r>
              <a:rPr lang="en-AU" dirty="0" smtClean="0"/>
              <a:t>Push </a:t>
            </a:r>
            <a:r>
              <a:rPr lang="en-AU" dirty="0"/>
              <a:t>for doing this in cabin – need to prove we can do this and not degrade the RFI </a:t>
            </a:r>
            <a:r>
              <a:rPr lang="en-AU" dirty="0" smtClean="0"/>
              <a:t>environment.</a:t>
            </a:r>
            <a:endParaRPr lang="en-AU" dirty="0"/>
          </a:p>
          <a:p>
            <a:endParaRPr lang="en-AU" b="1" dirty="0"/>
          </a:p>
          <a:p>
            <a:pPr>
              <a:buFont typeface="Arial" pitchFamily="34" charset="0"/>
              <a:buChar char="•"/>
            </a:pPr>
            <a:r>
              <a:rPr lang="en-AU" b="1" dirty="0" smtClean="0"/>
              <a:t>  Explore </a:t>
            </a:r>
            <a:r>
              <a:rPr lang="en-AU" b="1" dirty="0"/>
              <a:t>RF over fibre </a:t>
            </a:r>
            <a:r>
              <a:rPr lang="en-AU" dirty="0" smtClean="0"/>
              <a:t>–</a:t>
            </a:r>
            <a:r>
              <a:rPr lang="en-AU" b="1" dirty="0" smtClean="0"/>
              <a:t> </a:t>
            </a:r>
            <a:r>
              <a:rPr lang="en-AU" dirty="0" smtClean="0"/>
              <a:t>Concern </a:t>
            </a:r>
            <a:r>
              <a:rPr lang="en-AU" dirty="0"/>
              <a:t>over phase </a:t>
            </a:r>
            <a:r>
              <a:rPr lang="en-AU" dirty="0" smtClean="0"/>
              <a:t>and gain stability.</a:t>
            </a:r>
            <a:endParaRPr lang="en-AU" dirty="0"/>
          </a:p>
          <a:p>
            <a:endParaRPr lang="en-AU" b="1" dirty="0"/>
          </a:p>
          <a:p>
            <a:pPr>
              <a:buFont typeface="Arial" pitchFamily="34" charset="0"/>
              <a:buChar char="•"/>
            </a:pPr>
            <a:r>
              <a:rPr lang="en-AU" b="1" dirty="0" smtClean="0"/>
              <a:t>  Use </a:t>
            </a:r>
            <a:r>
              <a:rPr lang="en-AU" b="1" dirty="0"/>
              <a:t>CASS designed </a:t>
            </a:r>
            <a:r>
              <a:rPr lang="en-AU" b="1" dirty="0" smtClean="0"/>
              <a:t>digitisation </a:t>
            </a:r>
            <a:r>
              <a:rPr lang="en-AU" dirty="0" smtClean="0"/>
              <a:t>– Development required, manpower is limited. Commercial off-the-shelf solution? Tektronix </a:t>
            </a:r>
            <a:r>
              <a:rPr lang="en-AU" dirty="0"/>
              <a:t>might have a solution used in their oscilloscopes.</a:t>
            </a:r>
          </a:p>
        </p:txBody>
      </p:sp>
      <p:pic>
        <p:nvPicPr>
          <p:cNvPr id="36869" name="Picture 4" descr="slim3.jpg"/>
          <p:cNvPicPr>
            <a:picLocks noChangeAspect="1"/>
          </p:cNvPicPr>
          <p:nvPr/>
        </p:nvPicPr>
        <p:blipFill>
          <a:blip r:embed="rId2"/>
          <a:srcRect/>
          <a:stretch>
            <a:fillRect/>
          </a:stretch>
        </p:blipFill>
        <p:spPr bwMode="auto">
          <a:xfrm>
            <a:off x="7981950" y="0"/>
            <a:ext cx="1162050" cy="618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7891"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SKAMP contribution</a:t>
            </a:r>
            <a:endParaRPr lang="en-AU" sz="2800" b="1">
              <a:solidFill>
                <a:srgbClr val="00313C"/>
              </a:solidFill>
              <a:latin typeface="Calibri" pitchFamily="34" charset="0"/>
            </a:endParaRPr>
          </a:p>
        </p:txBody>
      </p:sp>
      <p:sp>
        <p:nvSpPr>
          <p:cNvPr id="37892" name="Rectangle 4"/>
          <p:cNvSpPr>
            <a:spLocks noChangeArrowheads="1"/>
          </p:cNvSpPr>
          <p:nvPr/>
        </p:nvSpPr>
        <p:spPr bwMode="auto">
          <a:xfrm>
            <a:off x="360363" y="1028700"/>
            <a:ext cx="8126412" cy="1200150"/>
          </a:xfrm>
          <a:prstGeom prst="rect">
            <a:avLst/>
          </a:prstGeom>
          <a:noFill/>
          <a:ln w="9525">
            <a:noFill/>
            <a:miter lim="800000"/>
            <a:headEnd/>
            <a:tailEnd/>
          </a:ln>
        </p:spPr>
        <p:txBody>
          <a:bodyPr>
            <a:spAutoFit/>
          </a:bodyPr>
          <a:lstStyle/>
          <a:p>
            <a:pPr>
              <a:buFont typeface="Arial" pitchFamily="34" charset="0"/>
              <a:buChar char="•"/>
            </a:pPr>
            <a:r>
              <a:rPr lang="en-AU" b="1"/>
              <a:t> Small effort continues. Tim Bateman has helped Syd Uni and Swinburne to realise a system based on GPUs.</a:t>
            </a:r>
            <a:endParaRPr lang="en-AU"/>
          </a:p>
        </p:txBody>
      </p:sp>
      <p:pic>
        <p:nvPicPr>
          <p:cNvPr id="37893" name="Picture 2" descr="0437_Molonglo"/>
          <p:cNvPicPr>
            <a:picLocks noChangeAspect="1" noChangeArrowheads="1"/>
          </p:cNvPicPr>
          <p:nvPr/>
        </p:nvPicPr>
        <p:blipFill>
          <a:blip r:embed="rId2"/>
          <a:srcRect/>
          <a:stretch>
            <a:fillRect/>
          </a:stretch>
        </p:blipFill>
        <p:spPr bwMode="auto">
          <a:xfrm>
            <a:off x="4432300" y="1800225"/>
            <a:ext cx="4657725" cy="3724275"/>
          </a:xfrm>
          <a:prstGeom prst="rect">
            <a:avLst/>
          </a:prstGeom>
          <a:noFill/>
          <a:ln w="9525">
            <a:noFill/>
            <a:miter lim="800000"/>
            <a:headEnd/>
            <a:tailEnd/>
          </a:ln>
        </p:spPr>
      </p:pic>
      <p:sp>
        <p:nvSpPr>
          <p:cNvPr id="37894" name="Rectangle 5"/>
          <p:cNvSpPr>
            <a:spLocks noChangeArrowheads="1"/>
          </p:cNvSpPr>
          <p:nvPr/>
        </p:nvSpPr>
        <p:spPr bwMode="auto">
          <a:xfrm>
            <a:off x="360363" y="2390775"/>
            <a:ext cx="4071937" cy="3478213"/>
          </a:xfrm>
          <a:prstGeom prst="rect">
            <a:avLst/>
          </a:prstGeom>
          <a:noFill/>
          <a:ln w="9525">
            <a:noFill/>
            <a:miter lim="800000"/>
            <a:headEnd/>
            <a:tailEnd/>
          </a:ln>
        </p:spPr>
        <p:txBody>
          <a:bodyPr>
            <a:spAutoFit/>
          </a:bodyPr>
          <a:lstStyle/>
          <a:p>
            <a:r>
              <a:rPr lang="en-AU" sz="2000"/>
              <a:t>Swinburne supplied a new backend to transform Molonglo into a pulsar machine/burst</a:t>
            </a:r>
          </a:p>
          <a:p>
            <a:r>
              <a:rPr lang="en-AU" sz="2000"/>
              <a:t>finder and FX correlator. Tim has managed to catch the data from the receivers and successfully</a:t>
            </a:r>
          </a:p>
          <a:p>
            <a:r>
              <a:rPr lang="en-AU" sz="2000"/>
              <a:t>pass it into the PFB and send this via 10Gb ethernet to the Swinburne server. Their software pulsar processor has detected three pulsars already. </a:t>
            </a:r>
            <a:endParaRPr lang="en-AU"/>
          </a:p>
        </p:txBody>
      </p:sp>
      <p:sp>
        <p:nvSpPr>
          <p:cNvPr id="37895" name="Rectangle 6"/>
          <p:cNvSpPr>
            <a:spLocks noChangeArrowheads="1"/>
          </p:cNvSpPr>
          <p:nvPr/>
        </p:nvSpPr>
        <p:spPr bwMode="auto">
          <a:xfrm>
            <a:off x="4432300" y="5453063"/>
            <a:ext cx="4711700" cy="369887"/>
          </a:xfrm>
          <a:prstGeom prst="rect">
            <a:avLst/>
          </a:prstGeom>
          <a:noFill/>
          <a:ln w="9525">
            <a:noFill/>
            <a:miter lim="800000"/>
            <a:headEnd/>
            <a:tailEnd/>
          </a:ln>
        </p:spPr>
        <p:txBody>
          <a:bodyPr>
            <a:spAutoFit/>
          </a:bodyPr>
          <a:lstStyle/>
          <a:p>
            <a:r>
              <a:rPr lang="en-AU" sz="1800"/>
              <a:t>first millisecond pulsar detection.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8915"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dirty="0">
                <a:solidFill>
                  <a:srgbClr val="00313C"/>
                </a:solidFill>
                <a:latin typeface="Calibri" pitchFamily="34" charset="0"/>
              </a:rPr>
              <a:t>PAF for </a:t>
            </a:r>
            <a:r>
              <a:rPr lang="en-AU" sz="3600" b="1" dirty="0" err="1">
                <a:solidFill>
                  <a:srgbClr val="00313C"/>
                </a:solidFill>
                <a:latin typeface="Calibri" pitchFamily="34" charset="0"/>
              </a:rPr>
              <a:t>MPIfR</a:t>
            </a:r>
            <a:endParaRPr lang="en-AU" sz="2800" b="1" dirty="0">
              <a:solidFill>
                <a:srgbClr val="00313C"/>
              </a:solidFill>
              <a:latin typeface="Calibri" pitchFamily="34" charset="0"/>
            </a:endParaRPr>
          </a:p>
        </p:txBody>
      </p:sp>
      <p:sp>
        <p:nvSpPr>
          <p:cNvPr id="38916" name="Rectangle 4"/>
          <p:cNvSpPr>
            <a:spLocks noChangeArrowheads="1"/>
          </p:cNvSpPr>
          <p:nvPr/>
        </p:nvSpPr>
        <p:spPr bwMode="auto">
          <a:xfrm>
            <a:off x="360363" y="1028700"/>
            <a:ext cx="8126412" cy="1200150"/>
          </a:xfrm>
          <a:prstGeom prst="rect">
            <a:avLst/>
          </a:prstGeom>
          <a:noFill/>
          <a:ln w="9525">
            <a:noFill/>
            <a:miter lim="800000"/>
            <a:headEnd/>
            <a:tailEnd/>
          </a:ln>
        </p:spPr>
        <p:txBody>
          <a:bodyPr>
            <a:spAutoFit/>
          </a:bodyPr>
          <a:lstStyle/>
          <a:p>
            <a:pPr>
              <a:buFont typeface="Arial" pitchFamily="34" charset="0"/>
              <a:buChar char="•"/>
            </a:pPr>
            <a:r>
              <a:rPr lang="en-AU" b="1" dirty="0"/>
              <a:t> Permission from Defence Export Control obtained</a:t>
            </a:r>
          </a:p>
          <a:p>
            <a:endParaRPr lang="en-AU" b="1" dirty="0"/>
          </a:p>
          <a:p>
            <a:pPr>
              <a:buFont typeface="Arial" pitchFamily="34" charset="0"/>
              <a:buChar char="•"/>
            </a:pPr>
            <a:r>
              <a:rPr lang="en-AU" b="1" dirty="0"/>
              <a:t> This will be an extra ADE PAF </a:t>
            </a:r>
            <a:endParaRPr lang="en-AU" dirty="0"/>
          </a:p>
        </p:txBody>
      </p:sp>
      <p:sp>
        <p:nvSpPr>
          <p:cNvPr id="38917" name="Rectangle 4"/>
          <p:cNvSpPr>
            <a:spLocks noChangeArrowheads="1"/>
          </p:cNvSpPr>
          <p:nvPr/>
        </p:nvSpPr>
        <p:spPr bwMode="auto">
          <a:xfrm>
            <a:off x="203952" y="2707480"/>
            <a:ext cx="4075112" cy="592138"/>
          </a:xfrm>
          <a:prstGeom prst="rect">
            <a:avLst/>
          </a:prstGeom>
          <a:noFill/>
          <a:ln w="9525">
            <a:noFill/>
            <a:miter lim="800000"/>
            <a:headEnd/>
            <a:tailEnd/>
          </a:ln>
        </p:spPr>
        <p:txBody>
          <a:bodyPr wrap="none">
            <a:spAutoFit/>
          </a:bodyPr>
          <a:lstStyle/>
          <a:p>
            <a:pPr eaLnBrk="0" hangingPunct="0">
              <a:lnSpc>
                <a:spcPct val="90000"/>
              </a:lnSpc>
            </a:pPr>
            <a:r>
              <a:rPr lang="en-AU" sz="3600" b="1" dirty="0">
                <a:solidFill>
                  <a:srgbClr val="00313C"/>
                </a:solidFill>
                <a:latin typeface="Calibri" pitchFamily="34" charset="0"/>
              </a:rPr>
              <a:t>Assistance to ASKAP</a:t>
            </a:r>
          </a:p>
        </p:txBody>
      </p:sp>
      <p:sp>
        <p:nvSpPr>
          <p:cNvPr id="38918" name="Rectangle 5"/>
          <p:cNvSpPr>
            <a:spLocks noChangeArrowheads="1"/>
          </p:cNvSpPr>
          <p:nvPr/>
        </p:nvSpPr>
        <p:spPr bwMode="auto">
          <a:xfrm>
            <a:off x="360362" y="3299618"/>
            <a:ext cx="8627227" cy="2616101"/>
          </a:xfrm>
          <a:prstGeom prst="rect">
            <a:avLst/>
          </a:prstGeom>
          <a:noFill/>
          <a:ln w="9525">
            <a:noFill/>
            <a:miter lim="800000"/>
            <a:headEnd/>
            <a:tailEnd/>
          </a:ln>
        </p:spPr>
        <p:txBody>
          <a:bodyPr wrap="square">
            <a:spAutoFit/>
          </a:bodyPr>
          <a:lstStyle/>
          <a:p>
            <a:pPr>
              <a:buFont typeface="Arial" pitchFamily="34" charset="0"/>
              <a:buChar char="•"/>
            </a:pPr>
            <a:r>
              <a:rPr lang="en-AU" b="1" dirty="0" smtClean="0"/>
              <a:t>  Where </a:t>
            </a:r>
            <a:r>
              <a:rPr lang="en-AU" b="1" dirty="0"/>
              <a:t>and when possible for BETA and </a:t>
            </a:r>
            <a:r>
              <a:rPr lang="en-AU" b="1" dirty="0" smtClean="0"/>
              <a:t>ADE</a:t>
            </a:r>
          </a:p>
          <a:p>
            <a:pPr>
              <a:spcBef>
                <a:spcPts val="1200"/>
              </a:spcBef>
              <a:buFont typeface="Arial" pitchFamily="34" charset="0"/>
              <a:buChar char="•"/>
              <a:tabLst>
                <a:tab pos="1250950" algn="l"/>
              </a:tabLst>
            </a:pPr>
            <a:r>
              <a:rPr lang="en-AU" b="1" dirty="0" smtClean="0"/>
              <a:t>  BETA	</a:t>
            </a:r>
            <a:r>
              <a:rPr lang="en-AU" dirty="0" smtClean="0"/>
              <a:t>–</a:t>
            </a:r>
            <a:r>
              <a:rPr lang="en-AU" dirty="0"/>
              <a:t> </a:t>
            </a:r>
            <a:r>
              <a:rPr lang="en-AU" dirty="0" smtClean="0"/>
              <a:t>RFI remediation of PAF #1 and #6.</a:t>
            </a:r>
          </a:p>
          <a:p>
            <a:pPr>
              <a:spcBef>
                <a:spcPts val="0"/>
              </a:spcBef>
              <a:tabLst>
                <a:tab pos="1250950" algn="l"/>
              </a:tabLst>
            </a:pPr>
            <a:r>
              <a:rPr lang="en-AU" dirty="0" smtClean="0"/>
              <a:t>	– Dry air RFI enclosure cabling.</a:t>
            </a:r>
          </a:p>
          <a:p>
            <a:pPr>
              <a:spcBef>
                <a:spcPts val="1200"/>
              </a:spcBef>
              <a:buFont typeface="Arial" pitchFamily="34" charset="0"/>
              <a:buChar char="•"/>
              <a:tabLst>
                <a:tab pos="1071563" algn="l"/>
              </a:tabLst>
            </a:pPr>
            <a:r>
              <a:rPr lang="en-AU" b="1" dirty="0" smtClean="0"/>
              <a:t>  ADE	</a:t>
            </a:r>
            <a:r>
              <a:rPr lang="en-AU" dirty="0" smtClean="0"/>
              <a:t>– Measurement of dielectrics for Mk 2 chequerboard.</a:t>
            </a:r>
          </a:p>
          <a:p>
            <a:pPr>
              <a:spcBef>
                <a:spcPts val="0"/>
              </a:spcBef>
              <a:tabLst>
                <a:tab pos="1071563" algn="l"/>
              </a:tabLst>
            </a:pPr>
            <a:r>
              <a:rPr lang="en-AU" dirty="0" smtClean="0"/>
              <a:t>	– Procurement.</a:t>
            </a:r>
          </a:p>
          <a:p>
            <a:pPr>
              <a:buFont typeface="Arial" pitchFamily="34" charset="0"/>
              <a:buChar char="•"/>
            </a:pPr>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360363" y="2867025"/>
            <a:ext cx="7469187" cy="719138"/>
          </a:xfrm>
        </p:spPr>
        <p:txBody>
          <a:bodyPr/>
          <a:lstStyle/>
          <a:p>
            <a:pPr eaLnBrk="1" hangingPunct="1">
              <a:spcAft>
                <a:spcPct val="0"/>
              </a:spcAft>
            </a:pPr>
            <a:r>
              <a:rPr lang="en-US" smtClean="0">
                <a:ea typeface="ＭＳ Ｐゴシック" pitchFamily="34" charset="-128"/>
              </a:rPr>
              <a:t>Thank you</a:t>
            </a:r>
          </a:p>
        </p:txBody>
      </p:sp>
      <p:sp>
        <p:nvSpPr>
          <p:cNvPr id="39939" name="Text Placeholder 1"/>
          <p:cNvSpPr>
            <a:spLocks noGrp="1"/>
          </p:cNvSpPr>
          <p:nvPr>
            <p:ph type="body" sz="quarter" idx="10"/>
          </p:nvPr>
        </p:nvSpPr>
        <p:spPr>
          <a:xfrm>
            <a:off x="495300" y="3667125"/>
            <a:ext cx="2771775" cy="1528763"/>
          </a:xfrm>
        </p:spPr>
        <p:txBody>
          <a:bodyPr/>
          <a:lstStyle/>
          <a:p>
            <a:pPr marL="0" indent="0" eaLnBrk="1" hangingPunct="1">
              <a:spcAft>
                <a:spcPct val="0"/>
              </a:spcAft>
            </a:pPr>
            <a:r>
              <a:rPr lang="en-US" smtClean="0">
                <a:ea typeface="ＭＳ Ｐゴシック" pitchFamily="34" charset="-128"/>
              </a:rPr>
              <a:t>Astronomy &amp; Space Science</a:t>
            </a:r>
          </a:p>
          <a:p>
            <a:pPr lvl="1" eaLnBrk="1" hangingPunct="1">
              <a:spcAft>
                <a:spcPts val="563"/>
              </a:spcAft>
            </a:pPr>
            <a:r>
              <a:rPr lang="en-US" smtClean="0">
                <a:ea typeface="ＭＳ Ｐゴシック" pitchFamily="34" charset="-128"/>
              </a:rPr>
              <a:t>Graeme Carrad</a:t>
            </a:r>
            <a:br>
              <a:rPr lang="en-US" smtClean="0">
                <a:ea typeface="ＭＳ Ｐゴシック" pitchFamily="34" charset="-128"/>
              </a:rPr>
            </a:br>
            <a:endParaRPr lang="en-US" smtClean="0">
              <a:ea typeface="ＭＳ Ｐゴシック" pitchFamily="34" charset="-128"/>
            </a:endParaRPr>
          </a:p>
          <a:p>
            <a:pPr lvl="2" eaLnBrk="1" hangingPunct="1">
              <a:spcAft>
                <a:spcPct val="0"/>
              </a:spcAft>
              <a:tabLst/>
            </a:pPr>
            <a:r>
              <a:rPr lang="en-US" b="1" smtClean="0">
                <a:ea typeface="ＭＳ Ｐゴシック" pitchFamily="34" charset="-128"/>
              </a:rPr>
              <a:t>t</a:t>
            </a:r>
            <a:r>
              <a:rPr lang="en-US" smtClean="0">
                <a:ea typeface="ＭＳ Ｐゴシック" pitchFamily="34" charset="-128"/>
              </a:rPr>
              <a:t>	+61 2 9372 4305</a:t>
            </a:r>
          </a:p>
          <a:p>
            <a:pPr lvl="2" eaLnBrk="1" hangingPunct="1">
              <a:spcAft>
                <a:spcPct val="0"/>
              </a:spcAft>
              <a:tabLst/>
            </a:pPr>
            <a:r>
              <a:rPr lang="en-US" b="1" smtClean="0">
                <a:ea typeface="ＭＳ Ｐゴシック" pitchFamily="34" charset="-128"/>
              </a:rPr>
              <a:t>E</a:t>
            </a:r>
            <a:r>
              <a:rPr lang="en-US" smtClean="0">
                <a:ea typeface="ＭＳ Ｐゴシック" pitchFamily="34" charset="-128"/>
              </a:rPr>
              <a:t>	Graeme.Carrad@csiro.au</a:t>
            </a:r>
          </a:p>
          <a:p>
            <a:pPr lvl="2" eaLnBrk="1" hangingPunct="1">
              <a:spcAft>
                <a:spcPct val="0"/>
              </a:spcAft>
              <a:tabLst/>
            </a:pPr>
            <a:r>
              <a:rPr lang="en-US" b="1" smtClean="0">
                <a:ea typeface="ＭＳ Ｐゴシック" pitchFamily="34" charset="-128"/>
              </a:rPr>
              <a:t>w</a:t>
            </a:r>
            <a:r>
              <a:rPr lang="en-US" smtClean="0">
                <a:ea typeface="ＭＳ Ｐゴシック" pitchFamily="34" charset="-128"/>
              </a:rPr>
              <a:t>	www.csiro.au/cass</a:t>
            </a:r>
          </a:p>
        </p:txBody>
      </p:sp>
      <p:sp>
        <p:nvSpPr>
          <p:cNvPr id="39940" name="Text Placeholder 4"/>
          <p:cNvSpPr>
            <a:spLocks noGrp="1"/>
          </p:cNvSpPr>
          <p:nvPr>
            <p:ph type="body" sz="quarter" idx="17"/>
          </p:nvPr>
        </p:nvSpPr>
        <p:spPr>
          <a:xfrm>
            <a:off x="360363" y="5626100"/>
            <a:ext cx="4751387" cy="144463"/>
          </a:xfrm>
        </p:spPr>
        <p:txBody>
          <a:bodyPr/>
          <a:lstStyle/>
          <a:p>
            <a:pPr marL="0" indent="0" eaLnBrk="1" hangingPunct="1"/>
            <a:r>
              <a:rPr lang="en-AU" cap="none" smtClean="0">
                <a:ea typeface="ＭＳ Ｐゴシック" pitchFamily="34" charset="-128"/>
              </a:rPr>
              <a:t>Astronomy and Space Science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0"/>
          </p:nvPr>
        </p:nvSpPr>
        <p:spPr bwMode="auto">
          <a:noFill/>
          <a:ln>
            <a:miter lim="800000"/>
            <a:headEnd/>
            <a:tailEnd/>
          </a:ln>
        </p:spPr>
        <p:txBody>
          <a:bodyPr/>
          <a:lstStyle/>
          <a:p>
            <a:r>
              <a:rPr lang="fr-FR" smtClean="0">
                <a:latin typeface="Calibri" pitchFamily="34" charset="0"/>
                <a:ea typeface="ＭＳ Ｐゴシック" pitchFamily="34" charset="-128"/>
              </a:rPr>
              <a:t>ATUC 11 June 2013</a:t>
            </a:r>
            <a:endParaRPr lang="en-US" smtClean="0">
              <a:latin typeface="Calibri" pitchFamily="34" charset="0"/>
              <a:ea typeface="ＭＳ Ｐゴシック" pitchFamily="34" charset="-128"/>
            </a:endParaRPr>
          </a:p>
        </p:txBody>
      </p:sp>
      <p:sp>
        <p:nvSpPr>
          <p:cNvPr id="25603"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Centimetre Upgrade</a:t>
            </a:r>
          </a:p>
        </p:txBody>
      </p:sp>
      <p:sp>
        <p:nvSpPr>
          <p:cNvPr id="25604" name="TextBox 6"/>
          <p:cNvSpPr txBox="1">
            <a:spLocks noChangeArrowheads="1"/>
          </p:cNvSpPr>
          <p:nvPr/>
        </p:nvSpPr>
        <p:spPr bwMode="auto">
          <a:xfrm>
            <a:off x="360363" y="1019175"/>
            <a:ext cx="7011987" cy="5632450"/>
          </a:xfrm>
          <a:prstGeom prst="rect">
            <a:avLst/>
          </a:prstGeom>
          <a:noFill/>
          <a:ln w="9525">
            <a:noFill/>
            <a:miter lim="800000"/>
            <a:headEnd/>
            <a:tailEnd/>
          </a:ln>
        </p:spPr>
        <p:txBody>
          <a:bodyPr>
            <a:spAutoFit/>
          </a:bodyPr>
          <a:lstStyle/>
          <a:p>
            <a:pPr>
              <a:buFont typeface="Wingdings" pitchFamily="2" charset="2"/>
              <a:buChar char="§"/>
            </a:pPr>
            <a:r>
              <a:rPr lang="en-AU" dirty="0" smtClean="0"/>
              <a:t>  Production </a:t>
            </a:r>
            <a:r>
              <a:rPr lang="en-AU" dirty="0"/>
              <a:t>receivers on six antennas</a:t>
            </a:r>
          </a:p>
          <a:p>
            <a:endParaRPr lang="en-AU" dirty="0"/>
          </a:p>
          <a:p>
            <a:pPr>
              <a:buFont typeface="Wingdings" pitchFamily="2" charset="2"/>
              <a:buChar char="§"/>
            </a:pPr>
            <a:r>
              <a:rPr lang="en-AU" dirty="0" smtClean="0"/>
              <a:t>  Spare </a:t>
            </a:r>
            <a:r>
              <a:rPr lang="en-AU" dirty="0"/>
              <a:t>receiver (was the prototype) under construction-anticipated to be available as the spare at the end of June.</a:t>
            </a:r>
          </a:p>
          <a:p>
            <a:endParaRPr lang="en-AU" dirty="0"/>
          </a:p>
          <a:p>
            <a:pPr>
              <a:buFont typeface="Wingdings" pitchFamily="2" charset="2"/>
              <a:buChar char="§"/>
            </a:pPr>
            <a:r>
              <a:rPr lang="en-AU" dirty="0" smtClean="0"/>
              <a:t>  It </a:t>
            </a:r>
            <a:r>
              <a:rPr lang="en-AU" dirty="0"/>
              <a:t>is important to note the remaining work needed and not to dismiss the project as being ‘done’. Modification of the spare receiver, LNA spare production, C/X noise coupler rollout and three different module modifications are yet to occur along with finalising documentation. This is why the project continues until June 31.</a:t>
            </a:r>
          </a:p>
          <a:p>
            <a:pPr>
              <a:buFont typeface="Wingdings" pitchFamily="2" charset="2"/>
              <a:buChar char="§"/>
            </a:pPr>
            <a:endParaRPr lang="en-AU" dirty="0"/>
          </a:p>
          <a:p>
            <a:pPr>
              <a:buFont typeface="Wingdings" pitchFamily="2" charset="2"/>
              <a:buChar char="§"/>
            </a:pPr>
            <a:endParaRPr lang="en-AU" dirty="0"/>
          </a:p>
        </p:txBody>
      </p:sp>
      <p:pic>
        <p:nvPicPr>
          <p:cNvPr id="25605" name="Picture 4" descr="slim1.jpg"/>
          <p:cNvPicPr>
            <a:picLocks noChangeAspect="1"/>
          </p:cNvPicPr>
          <p:nvPr/>
        </p:nvPicPr>
        <p:blipFill>
          <a:blip r:embed="rId2"/>
          <a:srcRect/>
          <a:stretch>
            <a:fillRect/>
          </a:stretch>
        </p:blipFill>
        <p:spPr bwMode="auto">
          <a:xfrm>
            <a:off x="7997825" y="0"/>
            <a:ext cx="114617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6_3_cm oldvsnew.jpg"/>
          <p:cNvPicPr>
            <a:picLocks noChangeAspect="1"/>
          </p:cNvPicPr>
          <p:nvPr/>
        </p:nvPicPr>
        <p:blipFill>
          <a:blip r:embed="rId2"/>
          <a:srcRect/>
          <a:stretch>
            <a:fillRect/>
          </a:stretch>
        </p:blipFill>
        <p:spPr bwMode="auto">
          <a:xfrm>
            <a:off x="703263" y="269875"/>
            <a:ext cx="7754937" cy="5992813"/>
          </a:xfrm>
          <a:prstGeom prst="rect">
            <a:avLst/>
          </a:prstGeom>
          <a:noFill/>
          <a:ln w="9525">
            <a:noFill/>
            <a:miter lim="800000"/>
            <a:headEnd/>
            <a:tailEnd/>
          </a:ln>
        </p:spPr>
      </p:pic>
      <p:sp>
        <p:nvSpPr>
          <p:cNvPr id="26627" name="Footer Placeholder 1"/>
          <p:cNvSpPr>
            <a:spLocks noGrp="1"/>
          </p:cNvSpPr>
          <p:nvPr>
            <p:ph type="ftr" sz="quarter" idx="10"/>
          </p:nvPr>
        </p:nvSpPr>
        <p:spPr bwMode="auto">
          <a:noFill/>
          <a:ln>
            <a:miter lim="800000"/>
            <a:headEnd/>
            <a:tailEnd/>
          </a:ln>
        </p:spPr>
        <p:txBody>
          <a:bodyPr/>
          <a:lstStyle/>
          <a:p>
            <a:r>
              <a:rPr lang="fr-FR" smtClean="0">
                <a:latin typeface="Calibri" pitchFamily="34" charset="0"/>
                <a:ea typeface="ＭＳ Ｐゴシック" pitchFamily="34" charset="-128"/>
              </a:rPr>
              <a:t>ATUC 11 June 2013</a:t>
            </a:r>
            <a:endParaRPr lang="en-US" smtClean="0">
              <a:latin typeface="Calibri" pitchFamily="34" charset="0"/>
              <a:ea typeface="ＭＳ Ｐゴシック" pitchFamily="34" charset="-128"/>
            </a:endParaRPr>
          </a:p>
        </p:txBody>
      </p:sp>
      <p:sp>
        <p:nvSpPr>
          <p:cNvPr id="26628"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Centimetre Upgrade - </a:t>
            </a:r>
            <a:r>
              <a:rPr lang="en-AU"/>
              <a:t>results</a:t>
            </a:r>
          </a:p>
          <a:p>
            <a:pPr eaLnBrk="0" hangingPunct="0">
              <a:lnSpc>
                <a:spcPct val="90000"/>
              </a:lnSpc>
            </a:pPr>
            <a:endParaRPr lang="en-AU" sz="3600" b="1">
              <a:solidFill>
                <a:srgbClr val="00313C"/>
              </a:solidFill>
              <a:latin typeface="Calibri" pitchFamily="34" charset="0"/>
            </a:endParaRPr>
          </a:p>
        </p:txBody>
      </p:sp>
      <p:sp>
        <p:nvSpPr>
          <p:cNvPr id="26629" name="TextBox 6"/>
          <p:cNvSpPr txBox="1">
            <a:spLocks noChangeArrowheads="1"/>
          </p:cNvSpPr>
          <p:nvPr/>
        </p:nvSpPr>
        <p:spPr bwMode="auto">
          <a:xfrm>
            <a:off x="360363" y="1019175"/>
            <a:ext cx="8459787" cy="830263"/>
          </a:xfrm>
          <a:prstGeom prst="rect">
            <a:avLst/>
          </a:prstGeom>
          <a:noFill/>
          <a:ln w="9525">
            <a:noFill/>
            <a:miter lim="800000"/>
            <a:headEnd/>
            <a:tailEnd/>
          </a:ln>
        </p:spPr>
        <p:txBody>
          <a:bodyPr>
            <a:spAutoFit/>
          </a:bodyPr>
          <a:lstStyle/>
          <a:p>
            <a:pPr>
              <a:buFont typeface="Wingdings" pitchFamily="2" charset="2"/>
              <a:buChar char="§"/>
            </a:pPr>
            <a:endParaRPr lang="en-AU"/>
          </a:p>
          <a:p>
            <a:pPr>
              <a:buFont typeface="Wingdings" pitchFamily="2" charset="2"/>
              <a:buChar char="§"/>
            </a:pPr>
            <a:endParaRPr lang="en-A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6bf5325c-3b39-4e08-8e9e-a3a6f984d67c" descr="4210EB55-36B0-42BB-915F-58B56BF486A9@atnf"/>
          <p:cNvPicPr>
            <a:picLocks noChangeAspect="1" noChangeArrowheads="1"/>
          </p:cNvPicPr>
          <p:nvPr/>
        </p:nvPicPr>
        <p:blipFill>
          <a:blip r:embed="rId2"/>
          <a:srcRect/>
          <a:stretch>
            <a:fillRect/>
          </a:stretch>
        </p:blipFill>
        <p:spPr bwMode="auto">
          <a:xfrm>
            <a:off x="4238625" y="1876425"/>
            <a:ext cx="5038725" cy="4010025"/>
          </a:xfrm>
          <a:prstGeom prst="rect">
            <a:avLst/>
          </a:prstGeom>
          <a:noFill/>
          <a:ln w="9525">
            <a:noFill/>
            <a:miter lim="800000"/>
            <a:headEnd/>
            <a:tailEnd/>
          </a:ln>
        </p:spPr>
      </p:pic>
      <p:sp>
        <p:nvSpPr>
          <p:cNvPr id="27651" name="Footer Placeholder 1"/>
          <p:cNvSpPr>
            <a:spLocks noGrp="1"/>
          </p:cNvSpPr>
          <p:nvPr>
            <p:ph type="ftr" sz="quarter" idx="10"/>
          </p:nvPr>
        </p:nvSpPr>
        <p:spPr bwMode="auto">
          <a:noFill/>
          <a:ln>
            <a:miter lim="800000"/>
            <a:headEnd/>
            <a:tailEnd/>
          </a:ln>
        </p:spPr>
        <p:txBody>
          <a:bodyPr/>
          <a:lstStyle/>
          <a:p>
            <a:r>
              <a:rPr lang="fr-FR" smtClean="0">
                <a:latin typeface="Calibri" pitchFamily="34" charset="0"/>
                <a:ea typeface="ＭＳ Ｐゴシック" pitchFamily="34" charset="-128"/>
              </a:rPr>
              <a:t>ATUC 11 June 2013</a:t>
            </a:r>
            <a:endParaRPr lang="en-US" smtClean="0">
              <a:latin typeface="Calibri" pitchFamily="34" charset="0"/>
              <a:ea typeface="ＭＳ Ｐゴシック" pitchFamily="34" charset="-128"/>
            </a:endParaRPr>
          </a:p>
        </p:txBody>
      </p:sp>
      <p:sp>
        <p:nvSpPr>
          <p:cNvPr id="27652"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Centimetre Upgrade – </a:t>
            </a:r>
            <a:r>
              <a:rPr lang="en-AU" sz="2800"/>
              <a:t>results</a:t>
            </a:r>
            <a:r>
              <a:rPr lang="en-AU" sz="3600"/>
              <a:t> </a:t>
            </a:r>
            <a:endParaRPr lang="en-AU" sz="3600" b="1">
              <a:solidFill>
                <a:srgbClr val="00313C"/>
              </a:solidFill>
              <a:latin typeface="Calibri" pitchFamily="34" charset="0"/>
            </a:endParaRPr>
          </a:p>
        </p:txBody>
      </p:sp>
      <p:sp>
        <p:nvSpPr>
          <p:cNvPr id="27653" name="TextBox 6"/>
          <p:cNvSpPr txBox="1">
            <a:spLocks noChangeArrowheads="1"/>
          </p:cNvSpPr>
          <p:nvPr/>
        </p:nvSpPr>
        <p:spPr bwMode="auto">
          <a:xfrm>
            <a:off x="360363" y="1400175"/>
            <a:ext cx="3878262" cy="3970338"/>
          </a:xfrm>
          <a:prstGeom prst="rect">
            <a:avLst/>
          </a:prstGeom>
          <a:noFill/>
          <a:ln w="9525">
            <a:noFill/>
            <a:miter lim="800000"/>
            <a:headEnd/>
            <a:tailEnd/>
          </a:ln>
        </p:spPr>
        <p:txBody>
          <a:bodyPr>
            <a:spAutoFit/>
          </a:bodyPr>
          <a:lstStyle/>
          <a:p>
            <a:pPr>
              <a:buFont typeface="Wingdings" pitchFamily="2" charset="2"/>
              <a:buChar char="§"/>
            </a:pPr>
            <a:r>
              <a:rPr lang="en-AU" sz="1800" dirty="0" smtClean="0"/>
              <a:t>  Simon </a:t>
            </a:r>
            <a:r>
              <a:rPr lang="en-AU" sz="1800" dirty="0" err="1"/>
              <a:t>Ellingsen</a:t>
            </a:r>
            <a:r>
              <a:rPr lang="en-AU" sz="1800" dirty="0"/>
              <a:t>. …the noise is about what we expected from the theoretical prediction…this was 5 x better than the old system at this frequency. The result is that we are able to do better with 25 mins integration with the new system than we were doing in 6 hours with the old system. Since we had ~80 sources to observe in this project, it meant that we did all of our sources in 5 days, compared to the 40+ days it would have taken with the old receivers. </a:t>
            </a:r>
          </a:p>
        </p:txBody>
      </p:sp>
      <p:sp>
        <p:nvSpPr>
          <p:cNvPr id="27654" name="Rectangle 5"/>
          <p:cNvSpPr>
            <a:spLocks noChangeArrowheads="1"/>
          </p:cNvSpPr>
          <p:nvPr/>
        </p:nvSpPr>
        <p:spPr bwMode="auto">
          <a:xfrm>
            <a:off x="6480175" y="1400175"/>
            <a:ext cx="2573338" cy="461963"/>
          </a:xfrm>
          <a:prstGeom prst="rect">
            <a:avLst/>
          </a:prstGeom>
          <a:noFill/>
          <a:ln w="9525">
            <a:noFill/>
            <a:miter lim="800000"/>
            <a:headEnd/>
            <a:tailEnd/>
          </a:ln>
        </p:spPr>
        <p:txBody>
          <a:bodyPr wrap="none">
            <a:spAutoFit/>
          </a:bodyPr>
          <a:lstStyle/>
          <a:p>
            <a:r>
              <a:rPr lang="en-AU"/>
              <a:t>G306.125+0.133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1"/>
          <p:cNvSpPr>
            <a:spLocks noGrp="1"/>
          </p:cNvSpPr>
          <p:nvPr>
            <p:ph type="ftr" sz="quarter" idx="10"/>
          </p:nvPr>
        </p:nvSpPr>
        <p:spPr bwMode="auto">
          <a:noFill/>
          <a:ln>
            <a:miter lim="800000"/>
            <a:headEnd/>
            <a:tailEnd/>
          </a:ln>
        </p:spPr>
        <p:txBody>
          <a:bodyPr/>
          <a:lstStyle/>
          <a:p>
            <a:r>
              <a:rPr lang="fr-FR" smtClean="0">
                <a:latin typeface="Calibri" pitchFamily="34" charset="0"/>
                <a:ea typeface="ＭＳ Ｐゴシック" pitchFamily="34" charset="-128"/>
              </a:rPr>
              <a:t>ATUC 11 June 2013</a:t>
            </a:r>
            <a:endParaRPr lang="en-US" smtClean="0">
              <a:latin typeface="Calibri" pitchFamily="34" charset="0"/>
              <a:ea typeface="ＭＳ Ｐゴシック" pitchFamily="34" charset="-128"/>
            </a:endParaRPr>
          </a:p>
        </p:txBody>
      </p:sp>
      <p:sp>
        <p:nvSpPr>
          <p:cNvPr id="28675"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Centimetre Upgrade – </a:t>
            </a:r>
            <a:r>
              <a:rPr lang="en-AU" sz="2800"/>
              <a:t>outcomes</a:t>
            </a:r>
          </a:p>
          <a:p>
            <a:pPr eaLnBrk="0" hangingPunct="0">
              <a:lnSpc>
                <a:spcPct val="90000"/>
              </a:lnSpc>
            </a:pPr>
            <a:endParaRPr lang="en-AU" sz="2800" b="1">
              <a:solidFill>
                <a:srgbClr val="00313C"/>
              </a:solidFill>
              <a:latin typeface="Calibri" pitchFamily="34" charset="0"/>
            </a:endParaRPr>
          </a:p>
        </p:txBody>
      </p:sp>
      <p:sp>
        <p:nvSpPr>
          <p:cNvPr id="28676" name="TextBox 6"/>
          <p:cNvSpPr txBox="1">
            <a:spLocks noChangeArrowheads="1"/>
          </p:cNvSpPr>
          <p:nvPr/>
        </p:nvSpPr>
        <p:spPr bwMode="auto">
          <a:xfrm>
            <a:off x="360363" y="1019175"/>
            <a:ext cx="6602412" cy="4154488"/>
          </a:xfrm>
          <a:prstGeom prst="rect">
            <a:avLst/>
          </a:prstGeom>
          <a:noFill/>
          <a:ln w="9525">
            <a:noFill/>
            <a:miter lim="800000"/>
            <a:headEnd/>
            <a:tailEnd/>
          </a:ln>
        </p:spPr>
        <p:txBody>
          <a:bodyPr>
            <a:spAutoFit/>
          </a:bodyPr>
          <a:lstStyle/>
          <a:p>
            <a:pPr>
              <a:buFont typeface="Wingdings" pitchFamily="2" charset="2"/>
              <a:buChar char="§"/>
            </a:pPr>
            <a:r>
              <a:rPr lang="en-AU" dirty="0" smtClean="0"/>
              <a:t>  A </a:t>
            </a:r>
            <a:r>
              <a:rPr lang="en-AU" dirty="0"/>
              <a:t>patent has been applied for covering the innovation displayed in the 4-12 GHz OMT</a:t>
            </a:r>
          </a:p>
          <a:p>
            <a:endParaRPr lang="en-AU" dirty="0"/>
          </a:p>
          <a:p>
            <a:pPr>
              <a:buFont typeface="Wingdings" pitchFamily="2" charset="2"/>
              <a:buChar char="§"/>
            </a:pPr>
            <a:r>
              <a:rPr lang="en-AU" dirty="0" smtClean="0"/>
              <a:t>  Two </a:t>
            </a:r>
            <a:r>
              <a:rPr lang="en-AU" dirty="0"/>
              <a:t>papers (so far) to Microwave conference. OMT and filter with a deep notch to exclude narrowband RFI signals</a:t>
            </a:r>
          </a:p>
          <a:p>
            <a:endParaRPr lang="en-AU" dirty="0"/>
          </a:p>
          <a:p>
            <a:pPr>
              <a:buFont typeface="Wingdings" pitchFamily="2" charset="2"/>
              <a:buChar char="§"/>
            </a:pPr>
            <a:r>
              <a:rPr lang="en-AU" dirty="0" smtClean="0"/>
              <a:t>  Highly </a:t>
            </a:r>
            <a:r>
              <a:rPr lang="en-AU" dirty="0"/>
              <a:t>commended Sydney Engineering Excellence Awards; Finalist Australian Innovation Awards</a:t>
            </a:r>
          </a:p>
          <a:p>
            <a:pPr>
              <a:buFont typeface="Wingdings" pitchFamily="2" charset="2"/>
              <a:buChar char="§"/>
            </a:pPr>
            <a:endParaRPr lang="en-AU" dirty="0"/>
          </a:p>
        </p:txBody>
      </p:sp>
      <p:pic>
        <p:nvPicPr>
          <p:cNvPr id="28677" name="Picture 4" descr="slim2.jpg"/>
          <p:cNvPicPr>
            <a:picLocks noChangeAspect="1"/>
          </p:cNvPicPr>
          <p:nvPr/>
        </p:nvPicPr>
        <p:blipFill>
          <a:blip r:embed="rId2"/>
          <a:srcRect/>
          <a:stretch>
            <a:fillRect/>
          </a:stretch>
        </p:blipFill>
        <p:spPr bwMode="auto">
          <a:xfrm>
            <a:off x="7988300" y="0"/>
            <a:ext cx="1155700"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0"/>
          </p:nvPr>
        </p:nvSpPr>
        <p:spPr bwMode="auto">
          <a:noFill/>
          <a:ln>
            <a:miter lim="800000"/>
            <a:headEnd/>
            <a:tailEnd/>
          </a:ln>
        </p:spPr>
        <p:txBody>
          <a:bodyPr/>
          <a:lstStyle/>
          <a:p>
            <a:r>
              <a:rPr lang="fr-FR" smtClean="0">
                <a:latin typeface="Calibri" pitchFamily="34" charset="0"/>
                <a:ea typeface="ＭＳ Ｐゴシック" pitchFamily="34" charset="-128"/>
              </a:rPr>
              <a:t>ATUC 11 June 2013</a:t>
            </a:r>
            <a:endParaRPr lang="en-US" smtClean="0">
              <a:latin typeface="Calibri" pitchFamily="34" charset="0"/>
              <a:ea typeface="ＭＳ Ｐゴシック" pitchFamily="34" charset="-128"/>
            </a:endParaRPr>
          </a:p>
        </p:txBody>
      </p:sp>
      <p:sp>
        <p:nvSpPr>
          <p:cNvPr id="29699"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Centimetre Upgrade - </a:t>
            </a:r>
            <a:r>
              <a:rPr lang="en-AU" sz="2800"/>
              <a:t>going to 12.25 GHz</a:t>
            </a:r>
            <a:endParaRPr lang="en-AU" sz="2800" b="1">
              <a:solidFill>
                <a:srgbClr val="00313C"/>
              </a:solidFill>
              <a:latin typeface="Calibri" pitchFamily="34" charset="0"/>
            </a:endParaRPr>
          </a:p>
        </p:txBody>
      </p:sp>
      <p:sp>
        <p:nvSpPr>
          <p:cNvPr id="29700" name="TextBox 6"/>
          <p:cNvSpPr txBox="1">
            <a:spLocks noChangeArrowheads="1"/>
          </p:cNvSpPr>
          <p:nvPr/>
        </p:nvSpPr>
        <p:spPr bwMode="auto">
          <a:xfrm>
            <a:off x="360363" y="1019175"/>
            <a:ext cx="4071937" cy="3785652"/>
          </a:xfrm>
          <a:prstGeom prst="rect">
            <a:avLst/>
          </a:prstGeom>
          <a:noFill/>
          <a:ln w="9525">
            <a:noFill/>
            <a:miter lim="800000"/>
            <a:headEnd/>
            <a:tailEnd/>
          </a:ln>
        </p:spPr>
        <p:txBody>
          <a:bodyPr wrap="square">
            <a:spAutoFit/>
          </a:bodyPr>
          <a:lstStyle/>
          <a:p>
            <a:pPr>
              <a:buFont typeface="Wingdings" pitchFamily="2" charset="2"/>
              <a:buChar char="§"/>
            </a:pPr>
            <a:r>
              <a:rPr lang="en-AU" dirty="0" smtClean="0"/>
              <a:t>  Planned </a:t>
            </a:r>
            <a:r>
              <a:rPr lang="en-AU" dirty="0"/>
              <a:t>and costed option- not ‘gold plated’</a:t>
            </a:r>
          </a:p>
          <a:p>
            <a:pPr>
              <a:buFont typeface="Wingdings" pitchFamily="2" charset="2"/>
              <a:buChar char="§"/>
            </a:pPr>
            <a:r>
              <a:rPr lang="en-AU" dirty="0" smtClean="0"/>
              <a:t>  Not </a:t>
            </a:r>
            <a:r>
              <a:rPr lang="en-AU" dirty="0"/>
              <a:t>funded</a:t>
            </a:r>
          </a:p>
          <a:p>
            <a:pPr>
              <a:buFont typeface="Wingdings" pitchFamily="2" charset="2"/>
              <a:buChar char="§"/>
            </a:pPr>
            <a:r>
              <a:rPr lang="en-AU" dirty="0" smtClean="0"/>
              <a:t>  Feeds </a:t>
            </a:r>
            <a:r>
              <a:rPr lang="en-AU" dirty="0"/>
              <a:t>look OK in performance</a:t>
            </a:r>
          </a:p>
          <a:p>
            <a:pPr>
              <a:buFont typeface="Wingdings" pitchFamily="2" charset="2"/>
              <a:buChar char="§"/>
            </a:pPr>
            <a:r>
              <a:rPr lang="en-AU" dirty="0" smtClean="0"/>
              <a:t>  CABB </a:t>
            </a:r>
            <a:r>
              <a:rPr lang="en-AU" dirty="0"/>
              <a:t>needs modification – would tie in beautifully with fixing troublesome CL1 (LO module)</a:t>
            </a:r>
          </a:p>
          <a:p>
            <a:pPr>
              <a:buFont typeface="Wingdings" pitchFamily="2" charset="2"/>
              <a:buChar char="§"/>
            </a:pPr>
            <a:endParaRPr lang="en-AU" dirty="0"/>
          </a:p>
        </p:txBody>
      </p:sp>
      <p:graphicFrame>
        <p:nvGraphicFramePr>
          <p:cNvPr id="5" name="Table 4"/>
          <p:cNvGraphicFramePr>
            <a:graphicFrameLocks noGrp="1"/>
          </p:cNvGraphicFramePr>
          <p:nvPr/>
        </p:nvGraphicFramePr>
        <p:xfrm>
          <a:off x="4432300" y="1219200"/>
          <a:ext cx="4388485" cy="1761490"/>
        </p:xfrm>
        <a:graphic>
          <a:graphicData uri="http://schemas.openxmlformats.org/drawingml/2006/table">
            <a:tbl>
              <a:tblPr/>
              <a:tblGrid>
                <a:gridCol w="1404450"/>
                <a:gridCol w="2984035"/>
              </a:tblGrid>
              <a:tr h="384336">
                <a:tc>
                  <a:txBody>
                    <a:bodyPr/>
                    <a:lstStyle/>
                    <a:p>
                      <a:pPr>
                        <a:spcAft>
                          <a:spcPts val="0"/>
                        </a:spcAft>
                      </a:pPr>
                      <a:endParaRPr lang="en-AU" sz="1100" dirty="0">
                        <a:latin typeface="Arial"/>
                        <a:ea typeface="Times New Roman"/>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AU" sz="1100" b="1" dirty="0">
                          <a:latin typeface="Arial"/>
                          <a:ea typeface="Times New Roman"/>
                          <a:cs typeface="Times New Roman"/>
                        </a:rPr>
                        <a:t>12.25GHz Frequency Extension</a:t>
                      </a:r>
                      <a:endParaRPr lang="en-AU" sz="12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17661">
                <a:tc>
                  <a:txBody>
                    <a:bodyPr/>
                    <a:lstStyle/>
                    <a:p>
                      <a:pPr>
                        <a:spcAft>
                          <a:spcPts val="0"/>
                        </a:spcAft>
                      </a:pPr>
                      <a:r>
                        <a:rPr lang="en-AU" sz="1100" b="1">
                          <a:latin typeface="Arial"/>
                          <a:ea typeface="Times New Roman"/>
                          <a:cs typeface="Times New Roman"/>
                        </a:rPr>
                        <a:t>Labour</a:t>
                      </a:r>
                      <a:endParaRPr lang="en-AU" sz="12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831215">
                        <a:spcAft>
                          <a:spcPts val="0"/>
                        </a:spcAft>
                      </a:pPr>
                      <a:r>
                        <a:rPr lang="en-AU" sz="1100" dirty="0">
                          <a:latin typeface="Arial"/>
                          <a:ea typeface="Times New Roman"/>
                          <a:cs typeface="Times New Roman"/>
                        </a:rPr>
                        <a:t>$122k</a:t>
                      </a:r>
                      <a:endParaRPr lang="en-AU" sz="12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317661">
                <a:tc>
                  <a:txBody>
                    <a:bodyPr/>
                    <a:lstStyle/>
                    <a:p>
                      <a:pPr>
                        <a:spcAft>
                          <a:spcPts val="0"/>
                        </a:spcAft>
                      </a:pPr>
                      <a:r>
                        <a:rPr lang="en-AU" sz="1100" b="1">
                          <a:latin typeface="Arial"/>
                          <a:ea typeface="Times New Roman"/>
                          <a:cs typeface="Times New Roman"/>
                        </a:rPr>
                        <a:t>Materials</a:t>
                      </a:r>
                      <a:endParaRPr lang="en-AU" sz="12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831215">
                        <a:spcAft>
                          <a:spcPts val="0"/>
                        </a:spcAft>
                      </a:pPr>
                      <a:r>
                        <a:rPr lang="en-AU" sz="1100">
                          <a:latin typeface="Arial"/>
                          <a:ea typeface="Times New Roman"/>
                          <a:cs typeface="Times New Roman"/>
                        </a:rPr>
                        <a:t>$159k</a:t>
                      </a:r>
                      <a:endParaRPr lang="en-AU" sz="12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r>
              <a:tr h="317661">
                <a:tc>
                  <a:txBody>
                    <a:bodyPr/>
                    <a:lstStyle/>
                    <a:p>
                      <a:pPr>
                        <a:spcAft>
                          <a:spcPts val="0"/>
                        </a:spcAft>
                      </a:pPr>
                      <a:r>
                        <a:rPr lang="en-AU" sz="1100" b="1">
                          <a:latin typeface="Arial"/>
                          <a:ea typeface="Times New Roman"/>
                          <a:cs typeface="Times New Roman"/>
                        </a:rPr>
                        <a:t>Travel</a:t>
                      </a:r>
                      <a:endParaRPr lang="en-AU" sz="12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31215">
                        <a:spcAft>
                          <a:spcPts val="0"/>
                        </a:spcAft>
                      </a:pPr>
                      <a:r>
                        <a:rPr lang="en-AU" sz="1100">
                          <a:latin typeface="Arial"/>
                          <a:ea typeface="Times New Roman"/>
                          <a:cs typeface="Times New Roman"/>
                        </a:rPr>
                        <a:t>$4k</a:t>
                      </a:r>
                      <a:endParaRPr lang="en-AU" sz="12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9050" cap="flat" cmpd="sng" algn="ctr">
                      <a:solidFill>
                        <a:srgbClr val="000000"/>
                      </a:solidFill>
                      <a:prstDash val="solid"/>
                      <a:round/>
                      <a:headEnd type="none" w="med" len="med"/>
                      <a:tailEnd type="none" w="med" len="med"/>
                    </a:lnB>
                  </a:tcPr>
                </a:tc>
              </a:tr>
              <a:tr h="424171">
                <a:tc>
                  <a:txBody>
                    <a:bodyPr/>
                    <a:lstStyle/>
                    <a:p>
                      <a:pPr>
                        <a:spcAft>
                          <a:spcPts val="0"/>
                        </a:spcAft>
                      </a:pPr>
                      <a:r>
                        <a:rPr lang="en-AU" sz="1100" b="1">
                          <a:latin typeface="Arial"/>
                          <a:ea typeface="Times New Roman"/>
                          <a:cs typeface="Times New Roman"/>
                        </a:rPr>
                        <a:t>Total</a:t>
                      </a:r>
                      <a:endParaRPr lang="en-AU" sz="120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831215">
                        <a:spcAft>
                          <a:spcPts val="0"/>
                        </a:spcAft>
                      </a:pPr>
                      <a:r>
                        <a:rPr lang="en-AU" sz="1100" dirty="0">
                          <a:latin typeface="Arial"/>
                          <a:ea typeface="Times New Roman"/>
                          <a:cs typeface="Times New Roman"/>
                        </a:rPr>
                        <a:t>$285k</a:t>
                      </a:r>
                      <a:endParaRPr lang="en-AU" sz="1200" dirty="0">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29721" name="Picture 5" descr="CA03 4cm Feed Horn Comparison"/>
          <p:cNvPicPr>
            <a:picLocks noChangeAspect="1" noChangeArrowheads="1"/>
          </p:cNvPicPr>
          <p:nvPr/>
        </p:nvPicPr>
        <p:blipFill>
          <a:blip r:embed="rId2"/>
          <a:srcRect/>
          <a:stretch>
            <a:fillRect/>
          </a:stretch>
        </p:blipFill>
        <p:spPr bwMode="auto">
          <a:xfrm>
            <a:off x="4432300" y="3181350"/>
            <a:ext cx="4398962" cy="2828925"/>
          </a:xfrm>
          <a:prstGeom prst="rect">
            <a:avLst/>
          </a:prstGeom>
          <a:noFill/>
          <a:ln w="9525">
            <a:noFill/>
            <a:miter lim="800000"/>
            <a:headEnd/>
            <a:tailEnd/>
          </a:ln>
        </p:spPr>
      </p:pic>
      <p:sp>
        <p:nvSpPr>
          <p:cNvPr id="29722" name="Rectangle 6"/>
          <p:cNvSpPr>
            <a:spLocks noChangeArrowheads="1"/>
          </p:cNvSpPr>
          <p:nvPr/>
        </p:nvSpPr>
        <p:spPr bwMode="auto">
          <a:xfrm>
            <a:off x="4808538" y="3789363"/>
            <a:ext cx="2252662" cy="368300"/>
          </a:xfrm>
          <a:prstGeom prst="rect">
            <a:avLst/>
          </a:prstGeom>
          <a:noFill/>
          <a:ln w="9525">
            <a:noFill/>
            <a:miter lim="800000"/>
            <a:headEnd/>
            <a:tailEnd/>
          </a:ln>
        </p:spPr>
        <p:txBody>
          <a:bodyPr>
            <a:spAutoFit/>
          </a:bodyPr>
          <a:lstStyle/>
          <a:p>
            <a:r>
              <a:rPr lang="en-AU" sz="900"/>
              <a:t>The new feed extends the high sensitivity performance past 11 GHz</a:t>
            </a:r>
          </a:p>
        </p:txBody>
      </p:sp>
      <p:cxnSp>
        <p:nvCxnSpPr>
          <p:cNvPr id="8" name="Straight Arrow Connector 7"/>
          <p:cNvCxnSpPr/>
          <p:nvPr/>
        </p:nvCxnSpPr>
        <p:spPr>
          <a:xfrm>
            <a:off x="6416675" y="4157663"/>
            <a:ext cx="1927225" cy="1090612"/>
          </a:xfrm>
          <a:prstGeom prst="straightConnector1">
            <a:avLst/>
          </a:prstGeom>
          <a:ln w="952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plan_MAR13v2.jpg"/>
          <p:cNvPicPr>
            <a:picLocks noChangeAspect="1"/>
          </p:cNvPicPr>
          <p:nvPr/>
        </p:nvPicPr>
        <p:blipFill>
          <a:blip r:embed="rId2">
            <a:lum bright="-2000"/>
          </a:blip>
          <a:srcRect/>
          <a:stretch>
            <a:fillRect/>
          </a:stretch>
        </p:blipFill>
        <p:spPr bwMode="auto">
          <a:xfrm>
            <a:off x="3443288" y="269875"/>
            <a:ext cx="5700712" cy="4029075"/>
          </a:xfrm>
          <a:prstGeom prst="rect">
            <a:avLst/>
          </a:prstGeom>
          <a:noFill/>
          <a:ln w="9525">
            <a:noFill/>
            <a:miter lim="800000"/>
            <a:headEnd/>
            <a:tailEnd/>
          </a:ln>
        </p:spPr>
      </p:pic>
      <p:sp>
        <p:nvSpPr>
          <p:cNvPr id="30723"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4" name="Rectangle 3"/>
          <p:cNvSpPr/>
          <p:nvPr/>
        </p:nvSpPr>
        <p:spPr>
          <a:xfrm>
            <a:off x="123825" y="885825"/>
            <a:ext cx="3319463" cy="3025775"/>
          </a:xfrm>
          <a:prstGeom prst="rect">
            <a:avLst/>
          </a:prstGeom>
        </p:spPr>
        <p:txBody>
          <a:bodyPr>
            <a:spAutoFit/>
          </a:bodyPr>
          <a:lstStyle/>
          <a:p>
            <a:pPr>
              <a:buFont typeface="Arial" pitchFamily="34" charset="0"/>
              <a:buChar char="•"/>
              <a:defRPr/>
            </a:pPr>
            <a:r>
              <a:rPr lang="en-AU" dirty="0"/>
              <a:t> </a:t>
            </a:r>
            <a:r>
              <a:rPr lang="en-AU" sz="2000" dirty="0"/>
              <a:t>In line with the recommendations of a Firmware review there is now a more detailed plan showing firmware modules to be written and estimates of the times required to write these modules. </a:t>
            </a:r>
          </a:p>
          <a:p>
            <a:pPr marL="342900" indent="-342900" fontAlgn="auto">
              <a:lnSpc>
                <a:spcPct val="90000"/>
              </a:lnSpc>
              <a:spcBef>
                <a:spcPts val="600"/>
              </a:spcBef>
              <a:spcAft>
                <a:spcPts val="0"/>
              </a:spcAft>
              <a:defRPr/>
            </a:pPr>
            <a:endParaRPr lang="en-US" dirty="0">
              <a:solidFill>
                <a:prstClr val="black"/>
              </a:solidFill>
              <a:latin typeface="Calibri"/>
              <a:ea typeface="+mn-ea"/>
            </a:endParaRPr>
          </a:p>
        </p:txBody>
      </p:sp>
      <p:sp>
        <p:nvSpPr>
          <p:cNvPr id="30725"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CABB</a:t>
            </a:r>
          </a:p>
        </p:txBody>
      </p:sp>
      <p:sp>
        <p:nvSpPr>
          <p:cNvPr id="30726" name="Rectangle 5"/>
          <p:cNvSpPr>
            <a:spLocks noChangeArrowheads="1"/>
          </p:cNvSpPr>
          <p:nvPr/>
        </p:nvSpPr>
        <p:spPr bwMode="auto">
          <a:xfrm>
            <a:off x="169863" y="4324350"/>
            <a:ext cx="8650287" cy="1384300"/>
          </a:xfrm>
          <a:prstGeom prst="rect">
            <a:avLst/>
          </a:prstGeom>
          <a:noFill/>
          <a:ln w="9525">
            <a:noFill/>
            <a:miter lim="800000"/>
            <a:headEnd/>
            <a:tailEnd/>
          </a:ln>
        </p:spPr>
        <p:txBody>
          <a:bodyPr>
            <a:spAutoFit/>
          </a:bodyPr>
          <a:lstStyle/>
          <a:p>
            <a:pPr>
              <a:buFont typeface="Arial" pitchFamily="34" charset="0"/>
              <a:buChar char="•"/>
            </a:pPr>
            <a:r>
              <a:rPr lang="en-AU"/>
              <a:t>  </a:t>
            </a:r>
            <a:r>
              <a:rPr lang="en-AU" sz="2000"/>
              <a:t>This indicates that the 16 MHz mode, including zooms, is estimated to be complete at end of CY 2013. It is currently on track against the time line. Some of this 16 MHz effort can be used for the 4 MHz mode thus avoiding duplication of effort.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1747"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CABB - </a:t>
            </a:r>
            <a:r>
              <a:rPr lang="en-AU"/>
              <a:t>Reliability</a:t>
            </a:r>
          </a:p>
          <a:p>
            <a:pPr eaLnBrk="0" hangingPunct="0">
              <a:lnSpc>
                <a:spcPct val="90000"/>
              </a:lnSpc>
            </a:pPr>
            <a:endParaRPr lang="en-AU" sz="3600" b="1">
              <a:solidFill>
                <a:srgbClr val="00313C"/>
              </a:solidFill>
              <a:latin typeface="Calibri" pitchFamily="34" charset="0"/>
            </a:endParaRPr>
          </a:p>
        </p:txBody>
      </p:sp>
      <p:sp>
        <p:nvSpPr>
          <p:cNvPr id="31748" name="Rectangle 2"/>
          <p:cNvSpPr txBox="1">
            <a:spLocks/>
          </p:cNvSpPr>
          <p:nvPr/>
        </p:nvSpPr>
        <p:spPr bwMode="auto">
          <a:xfrm>
            <a:off x="360363" y="1038225"/>
            <a:ext cx="8459787" cy="615950"/>
          </a:xfrm>
          <a:prstGeom prst="rect">
            <a:avLst/>
          </a:prstGeom>
          <a:noFill/>
          <a:ln w="9525">
            <a:noFill/>
            <a:miter lim="800000"/>
            <a:headEnd/>
            <a:tailEnd/>
          </a:ln>
        </p:spPr>
        <p:txBody>
          <a:bodyPr lIns="0" tIns="0" rIns="0" bIns="0"/>
          <a:lstStyle/>
          <a:p>
            <a:pPr eaLnBrk="0" hangingPunct="0">
              <a:lnSpc>
                <a:spcPct val="90000"/>
              </a:lnSpc>
              <a:buFont typeface="Arial" pitchFamily="34" charset="0"/>
              <a:buChar char="•"/>
            </a:pPr>
            <a:r>
              <a:rPr lang="en-AU" dirty="0" smtClean="0"/>
              <a:t>  Effort </a:t>
            </a:r>
            <a:r>
              <a:rPr lang="en-AU" dirty="0"/>
              <a:t>to troubleshoot the inconsistencies in configuration have offered up potential sources for the problems but there has been no resolution to date.</a:t>
            </a:r>
          </a:p>
          <a:p>
            <a:pPr eaLnBrk="0" hangingPunct="0">
              <a:lnSpc>
                <a:spcPct val="90000"/>
              </a:lnSpc>
            </a:pPr>
            <a:endParaRPr lang="en-AU" dirty="0"/>
          </a:p>
          <a:p>
            <a:pPr eaLnBrk="0" hangingPunct="0">
              <a:lnSpc>
                <a:spcPct val="90000"/>
              </a:lnSpc>
              <a:buFont typeface="Arial" pitchFamily="34" charset="0"/>
              <a:buChar char="•"/>
            </a:pPr>
            <a:r>
              <a:rPr lang="en-AU" dirty="0" smtClean="0"/>
              <a:t>  Emulation </a:t>
            </a:r>
            <a:r>
              <a:rPr lang="en-AU" dirty="0"/>
              <a:t>system in Marsfield can’t reproduce the problems at the CA despite its similarity</a:t>
            </a:r>
          </a:p>
          <a:p>
            <a:pPr eaLnBrk="0" hangingPunct="0">
              <a:lnSpc>
                <a:spcPct val="90000"/>
              </a:lnSpc>
            </a:pPr>
            <a:endParaRPr lang="en-AU" dirty="0"/>
          </a:p>
          <a:p>
            <a:pPr eaLnBrk="0" hangingPunct="0">
              <a:lnSpc>
                <a:spcPct val="90000"/>
              </a:lnSpc>
              <a:buFont typeface="Arial" pitchFamily="34" charset="0"/>
              <a:buChar char="•"/>
            </a:pPr>
            <a:r>
              <a:rPr lang="en-AU" dirty="0" smtClean="0"/>
              <a:t>  Wilson </a:t>
            </a:r>
            <a:r>
              <a:rPr lang="en-AU" dirty="0"/>
              <a:t>and Bateman to spend ‘quality’ time at the CA in early July with devoted telescope time to undertake intensive testing.</a:t>
            </a:r>
          </a:p>
          <a:p>
            <a:pPr eaLnBrk="0" hangingPunct="0">
              <a:lnSpc>
                <a:spcPct val="90000"/>
              </a:lnSpc>
            </a:pPr>
            <a:endParaRPr lang="en-AU" dirty="0"/>
          </a:p>
          <a:p>
            <a:pPr eaLnBrk="0" hangingPunct="0">
              <a:lnSpc>
                <a:spcPct val="90000"/>
              </a:lnSpc>
              <a:buFont typeface="Arial" pitchFamily="34" charset="0"/>
              <a:buChar char="•"/>
            </a:pPr>
            <a:r>
              <a:rPr lang="en-AU" dirty="0" smtClean="0"/>
              <a:t>  Their </a:t>
            </a:r>
            <a:r>
              <a:rPr lang="en-AU" dirty="0"/>
              <a:t>findings will determine the path of further actions</a:t>
            </a:r>
          </a:p>
          <a:p>
            <a:pPr eaLnBrk="0" hangingPunct="0">
              <a:lnSpc>
                <a:spcPct val="90000"/>
              </a:lnSpc>
            </a:pPr>
            <a:endParaRPr lang="en-AU" dirty="0"/>
          </a:p>
          <a:p>
            <a:pPr eaLnBrk="0" hangingPunct="0">
              <a:lnSpc>
                <a:spcPct val="90000"/>
              </a:lnSpc>
              <a:buFont typeface="Arial" pitchFamily="34" charset="0"/>
              <a:buChar char="•"/>
            </a:pPr>
            <a:r>
              <a:rPr lang="en-AU" dirty="0" smtClean="0"/>
              <a:t>  Questions </a:t>
            </a:r>
            <a:r>
              <a:rPr lang="en-AU" dirty="0"/>
              <a:t>of whether to continue CABB past the 16 MHz mode. Resources might be directed to other areas.</a:t>
            </a:r>
          </a:p>
          <a:p>
            <a:pPr eaLnBrk="0" hangingPunct="0">
              <a:lnSpc>
                <a:spcPct val="90000"/>
              </a:lnSpc>
            </a:pPr>
            <a:endParaRPr lang="en-AU" sz="3600" b="1" dirty="0">
              <a:solidFill>
                <a:srgbClr val="00313C"/>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1"/>
          <p:cNvSpPr>
            <a:spLocks noGrp="1"/>
          </p:cNvSpPr>
          <p:nvPr>
            <p:ph type="ftr" sz="quarter" idx="10"/>
          </p:nvPr>
        </p:nvSpPr>
        <p:spPr bwMode="auto">
          <a:xfrm>
            <a:off x="677863" y="6503988"/>
            <a:ext cx="6083300" cy="123825"/>
          </a:xfrm>
          <a:noFill/>
          <a:ln>
            <a:miter lim="800000"/>
            <a:headEnd/>
            <a:tailEnd/>
          </a:ln>
        </p:spPr>
        <p:txBody>
          <a:bodyPr/>
          <a:lstStyle/>
          <a:p>
            <a:r>
              <a:rPr lang="fr-FR" smtClean="0">
                <a:solidFill>
                  <a:srgbClr val="FBFEFF"/>
                </a:solidFill>
                <a:latin typeface="Calibri" pitchFamily="34" charset="0"/>
                <a:ea typeface="ＭＳ Ｐゴシック" pitchFamily="34" charset="-128"/>
              </a:rPr>
              <a:t>ATUC 11 June 2013</a:t>
            </a:r>
            <a:endParaRPr lang="en-US" smtClean="0">
              <a:solidFill>
                <a:srgbClr val="FBFEFF"/>
              </a:solidFill>
              <a:latin typeface="Calibri" pitchFamily="34" charset="0"/>
              <a:ea typeface="ＭＳ Ｐゴシック" pitchFamily="34" charset="-128"/>
            </a:endParaRPr>
          </a:p>
        </p:txBody>
      </p:sp>
      <p:sp>
        <p:nvSpPr>
          <p:cNvPr id="32771" name="Rectangle 3"/>
          <p:cNvSpPr>
            <a:spLocks noChangeArrowheads="1"/>
          </p:cNvSpPr>
          <p:nvPr/>
        </p:nvSpPr>
        <p:spPr bwMode="auto">
          <a:xfrm>
            <a:off x="192088" y="885825"/>
            <a:ext cx="5856287" cy="4543425"/>
          </a:xfrm>
          <a:prstGeom prst="rect">
            <a:avLst/>
          </a:prstGeom>
          <a:noFill/>
          <a:ln w="9525">
            <a:noFill/>
            <a:miter lim="800000"/>
            <a:headEnd/>
            <a:tailEnd/>
          </a:ln>
        </p:spPr>
        <p:txBody>
          <a:bodyPr>
            <a:spAutoFit/>
          </a:bodyPr>
          <a:lstStyle/>
          <a:p>
            <a:pPr marL="342900" indent="-342900">
              <a:lnSpc>
                <a:spcPct val="90000"/>
              </a:lnSpc>
              <a:spcBef>
                <a:spcPts val="600"/>
              </a:spcBef>
              <a:buFont typeface="Arial" pitchFamily="34" charset="0"/>
              <a:buChar char="•"/>
            </a:pPr>
            <a:r>
              <a:rPr lang="en-US" dirty="0">
                <a:solidFill>
                  <a:srgbClr val="000000"/>
                </a:solidFill>
                <a:latin typeface="Calibri" pitchFamily="34" charset="0"/>
              </a:rPr>
              <a:t>Test elements being fabricated for a cooled single pixel demonstration. Feed OMT cryostat</a:t>
            </a:r>
          </a:p>
          <a:p>
            <a:pPr marL="342900" indent="-342900">
              <a:lnSpc>
                <a:spcPct val="90000"/>
              </a:lnSpc>
              <a:spcBef>
                <a:spcPts val="600"/>
              </a:spcBef>
            </a:pPr>
            <a:endParaRPr lang="en-US" dirty="0">
              <a:solidFill>
                <a:srgbClr val="000000"/>
              </a:solidFill>
              <a:latin typeface="Calibri" pitchFamily="34" charset="0"/>
            </a:endParaRPr>
          </a:p>
          <a:p>
            <a:pPr marL="342900" indent="-342900">
              <a:lnSpc>
                <a:spcPct val="90000"/>
              </a:lnSpc>
              <a:spcBef>
                <a:spcPts val="600"/>
              </a:spcBef>
              <a:buFont typeface="Arial" pitchFamily="34" charset="0"/>
              <a:buChar char="•"/>
            </a:pPr>
            <a:r>
              <a:rPr lang="en-US" dirty="0">
                <a:solidFill>
                  <a:srgbClr val="000000"/>
                </a:solidFill>
                <a:latin typeface="Calibri" pitchFamily="34" charset="0"/>
              </a:rPr>
              <a:t>Amplifier made but because of export controls the COTS devices we have been forced to use are lesser performers. Noise temps of 6K instead of 3K</a:t>
            </a:r>
          </a:p>
          <a:p>
            <a:pPr marL="342900" indent="-342900">
              <a:lnSpc>
                <a:spcPct val="90000"/>
              </a:lnSpc>
              <a:spcBef>
                <a:spcPts val="600"/>
              </a:spcBef>
            </a:pPr>
            <a:endParaRPr lang="en-US" dirty="0">
              <a:solidFill>
                <a:srgbClr val="000000"/>
              </a:solidFill>
              <a:latin typeface="Calibri" pitchFamily="34" charset="0"/>
            </a:endParaRPr>
          </a:p>
          <a:p>
            <a:pPr marL="342900" indent="-342900">
              <a:lnSpc>
                <a:spcPct val="90000"/>
              </a:lnSpc>
              <a:spcBef>
                <a:spcPts val="600"/>
              </a:spcBef>
              <a:buFont typeface="Arial" pitchFamily="34" charset="0"/>
              <a:buChar char="•"/>
            </a:pPr>
            <a:r>
              <a:rPr lang="en-US" dirty="0">
                <a:solidFill>
                  <a:srgbClr val="000000"/>
                </a:solidFill>
                <a:latin typeface="Calibri" pitchFamily="34" charset="0"/>
              </a:rPr>
              <a:t>Anticipated to complete in Sept 2013</a:t>
            </a:r>
          </a:p>
          <a:p>
            <a:pPr marL="342900" indent="-342900">
              <a:lnSpc>
                <a:spcPct val="90000"/>
              </a:lnSpc>
              <a:spcBef>
                <a:spcPts val="600"/>
              </a:spcBef>
            </a:pPr>
            <a:endParaRPr lang="en-US" dirty="0">
              <a:solidFill>
                <a:srgbClr val="000000"/>
              </a:solidFill>
              <a:latin typeface="Calibri" pitchFamily="34" charset="0"/>
            </a:endParaRPr>
          </a:p>
          <a:p>
            <a:pPr marL="342900" indent="-342900">
              <a:lnSpc>
                <a:spcPct val="90000"/>
              </a:lnSpc>
              <a:spcBef>
                <a:spcPts val="600"/>
              </a:spcBef>
              <a:buFont typeface="Arial" pitchFamily="34" charset="0"/>
              <a:buChar char="•"/>
            </a:pPr>
            <a:r>
              <a:rPr lang="en-US" dirty="0">
                <a:solidFill>
                  <a:srgbClr val="000000"/>
                </a:solidFill>
                <a:latin typeface="Calibri" pitchFamily="34" charset="0"/>
              </a:rPr>
              <a:t>No indication of a request to build.</a:t>
            </a:r>
          </a:p>
        </p:txBody>
      </p:sp>
      <p:sp>
        <p:nvSpPr>
          <p:cNvPr id="32772" name="Rectangle 2"/>
          <p:cNvSpPr txBox="1">
            <a:spLocks/>
          </p:cNvSpPr>
          <p:nvPr/>
        </p:nvSpPr>
        <p:spPr bwMode="auto">
          <a:xfrm>
            <a:off x="360363" y="269875"/>
            <a:ext cx="8459787" cy="615950"/>
          </a:xfrm>
          <a:prstGeom prst="rect">
            <a:avLst/>
          </a:prstGeom>
          <a:noFill/>
          <a:ln w="9525">
            <a:noFill/>
            <a:miter lim="800000"/>
            <a:headEnd/>
            <a:tailEnd/>
          </a:ln>
        </p:spPr>
        <p:txBody>
          <a:bodyPr lIns="0" tIns="0" rIns="0" bIns="0"/>
          <a:lstStyle/>
          <a:p>
            <a:pPr eaLnBrk="0" hangingPunct="0">
              <a:lnSpc>
                <a:spcPct val="90000"/>
              </a:lnSpc>
            </a:pPr>
            <a:r>
              <a:rPr lang="en-AU" sz="3600" b="1">
                <a:solidFill>
                  <a:srgbClr val="00313C"/>
                </a:solidFill>
                <a:latin typeface="Calibri" pitchFamily="34" charset="0"/>
              </a:rPr>
              <a:t>FAST – </a:t>
            </a:r>
            <a:r>
              <a:rPr lang="en-AU" sz="2800" b="1">
                <a:solidFill>
                  <a:srgbClr val="00313C"/>
                </a:solidFill>
                <a:latin typeface="Calibri" pitchFamily="34" charset="0"/>
              </a:rPr>
              <a:t>19 beam 1.3 GHz receiver feasibility</a:t>
            </a:r>
          </a:p>
        </p:txBody>
      </p:sp>
      <p:pic>
        <p:nvPicPr>
          <p:cNvPr id="32773" name="Picture 4" descr="testdewarlabels.jpg"/>
          <p:cNvPicPr>
            <a:picLocks noChangeAspect="1"/>
          </p:cNvPicPr>
          <p:nvPr/>
        </p:nvPicPr>
        <p:blipFill>
          <a:blip r:embed="rId2"/>
          <a:srcRect/>
          <a:stretch>
            <a:fillRect/>
          </a:stretch>
        </p:blipFill>
        <p:spPr bwMode="auto">
          <a:xfrm>
            <a:off x="5848350" y="1517650"/>
            <a:ext cx="3254375" cy="433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SIRO_PowerPoint_120202">
  <a:themeElements>
    <a:clrScheme name="CSIRO Blue">
      <a:dk1>
        <a:sysClr val="windowText" lastClr="000000"/>
      </a:dk1>
      <a:lt1>
        <a:srgbClr val="FBFEFF"/>
      </a:lt1>
      <a:dk2>
        <a:srgbClr val="000000"/>
      </a:dk2>
      <a:lt2>
        <a:srgbClr val="FBFEFF"/>
      </a:lt2>
      <a:accent1>
        <a:srgbClr val="41B6E6"/>
      </a:accent1>
      <a:accent2>
        <a:srgbClr val="004B87"/>
      </a:accent2>
      <a:accent3>
        <a:srgbClr val="78BE20"/>
      </a:accent3>
      <a:accent4>
        <a:srgbClr val="4A7729"/>
      </a:accent4>
      <a:accent5>
        <a:srgbClr val="00A9CE"/>
      </a:accent5>
      <a:accent6>
        <a:srgbClr val="00313C"/>
      </a:accent6>
      <a:hlink>
        <a:srgbClr val="9FAEE5"/>
      </a:hlink>
      <a:folHlink>
        <a:srgbClr val="1E22AA"/>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2">
              <a:lumMod val="40000"/>
              <a:lumOff val="60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buFont typeface="Wingdings" pitchFamily="2" charset="2"/>
          <a:buChar char="§"/>
          <a:defRPr dirty="0" err="1" smtClean="0"/>
        </a:defPPr>
      </a:lstStyle>
    </a:txDef>
  </a:objectDefaults>
  <a:extraClrSchemeLst/>
</a:theme>
</file>

<file path=ppt/theme/theme2.xml><?xml version="1.0" encoding="utf-8"?>
<a:theme xmlns:a="http://schemas.openxmlformats.org/drawingml/2006/main" name="1_EDL Team">
  <a:themeElements>
    <a:clrScheme name="EDL T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L Team">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ＭＳ Ｐゴシック" charset="0"/>
          </a:defRPr>
        </a:defPPr>
      </a:lstStyle>
    </a:lnDef>
  </a:objectDefaults>
  <a:extraClrSchemeLst>
    <a:extraClrScheme>
      <a:clrScheme name="EDL T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L Te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L Te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L Te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L Te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L Te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L Te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L Te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L Te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L Te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L Te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L Te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L Team">
  <a:themeElements>
    <a:clrScheme name="EDL T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DL Team">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cs typeface="ＭＳ Ｐゴシック" charset="0"/>
          </a:defRPr>
        </a:defPPr>
      </a:lstStyle>
    </a:lnDef>
  </a:objectDefaults>
  <a:extraClrSchemeLst>
    <a:extraClrScheme>
      <a:clrScheme name="EDL T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L Te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L Te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L Te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L Te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L Te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L Tea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L Te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L Te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L Te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L Te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L Te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3C6B8D07A084C8AD27B8FF67707BB" ma:contentTypeVersion="0" ma:contentTypeDescription="Create a new document." ma:contentTypeScope="" ma:versionID="d87f699603eacfc69d5413e1768806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6A4C9-6730-4DB2-A70D-FBF6AF6E6DD1}">
  <ds:schemaRefs>
    <ds:schemaRef ds:uri="http://schemas.microsoft.com/office/2006/metadata/properties"/>
  </ds:schemaRefs>
</ds:datastoreItem>
</file>

<file path=customXml/itemProps2.xml><?xml version="1.0" encoding="utf-8"?>
<ds:datastoreItem xmlns:ds="http://schemas.openxmlformats.org/officeDocument/2006/customXml" ds:itemID="{C5A9A8B0-840D-4355-B4E9-B7ADEB51FD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FC56B7D-20F8-4CCE-A993-E8D554B94A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3944</TotalTime>
  <Words>1086</Words>
  <Application>Microsoft Office PowerPoint</Application>
  <PresentationFormat>On-screen Show (4:3)</PresentationFormat>
  <Paragraphs>111</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CSIRO_PowerPoint_120202</vt:lpstr>
      <vt:lpstr>1_EDL Team</vt:lpstr>
      <vt:lpstr>EDL Team</vt:lpstr>
      <vt:lpstr>Technologies for Radio Astronomy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Thank you</vt:lpstr>
    </vt:vector>
  </TitlesOfParts>
  <Company>CSIRO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dc:creator>
  <cp:lastModifiedBy>Carrad, Graeme (CASS, Marsfield)</cp:lastModifiedBy>
  <cp:revision>190</cp:revision>
  <dcterms:created xsi:type="dcterms:W3CDTF">2012-09-02T23:36:18Z</dcterms:created>
  <dcterms:modified xsi:type="dcterms:W3CDTF">2013-06-10T06:38:23Z</dcterms:modified>
  <cp:category>Master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0x010100529B7581109BE041A80104B7BC62AE32</vt:lpwstr>
  </property>
</Properties>
</file>