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7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8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8.xml" ContentType="application/vnd.openxmlformats-officedocument.presentationml.notesSlide+xml"/>
  <Override PartName="/ppt/embeddings/oleObject13.bin" ContentType="application/vnd.openxmlformats-officedocument.oleObject"/>
  <Override PartName="/ppt/notesSlides/notesSlide2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32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33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34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37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38.xml" ContentType="application/vnd.openxmlformats-officedocument.presentationml.notesSlide+xml"/>
  <Override PartName="/ppt/embeddings/oleObject29.bin" ContentType="application/vnd.openxmlformats-officedocument.oleObject"/>
  <Override PartName="/ppt/notesSlides/notesSlide3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40.xml" ContentType="application/vnd.openxmlformats-officedocument.presentationml.notesSlide+xml"/>
  <Override PartName="/ppt/embeddings/oleObject32.bin" ContentType="application/vnd.openxmlformats-officedocument.oleObject"/>
  <Override PartName="/ppt/notesSlides/notesSlide41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42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43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embeddings/oleObject41.bin" ContentType="application/vnd.openxmlformats-officedocument.oleObject"/>
  <Override PartName="/ppt/notesSlides/notesSlide46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47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48.xml" ContentType="application/vnd.openxmlformats-officedocument.presentationml.notesSlide+xml"/>
  <Override PartName="/ppt/embeddings/oleObject47.bin" ContentType="application/vnd.openxmlformats-officedocument.oleObject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52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58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59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7" r:id="rId2"/>
    <p:sldId id="331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22" r:id="rId67"/>
    <p:sldId id="341" r:id="rId68"/>
    <p:sldId id="332" r:id="rId69"/>
    <p:sldId id="333" r:id="rId70"/>
    <p:sldId id="334" r:id="rId71"/>
    <p:sldId id="342" r:id="rId72"/>
    <p:sldId id="343" r:id="rId73"/>
    <p:sldId id="344" r:id="rId74"/>
    <p:sldId id="345" r:id="rId75"/>
    <p:sldId id="323" r:id="rId76"/>
    <p:sldId id="324" r:id="rId77"/>
    <p:sldId id="325" r:id="rId78"/>
    <p:sldId id="326" r:id="rId79"/>
    <p:sldId id="327" r:id="rId80"/>
    <p:sldId id="335" r:id="rId81"/>
    <p:sldId id="337" r:id="rId82"/>
    <p:sldId id="347" r:id="rId83"/>
    <p:sldId id="346" r:id="rId84"/>
    <p:sldId id="338" r:id="rId85"/>
    <p:sldId id="256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320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4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4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A5296-354C-1347-B501-095B132AA081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F8C61-52EE-8849-8E4B-64F53E00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0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2.v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9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55.emf"/><Relationship Id="rId1" Type="http://schemas.openxmlformats.org/officeDocument/2006/relationships/vmlDrawing" Target="../drawings/vmlDrawing33.vml"/><Relationship Id="rId2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DF903-776D-BE41-B5C1-B980590F10D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  <p:sp>
        <p:nvSpPr>
          <p:cNvPr id="1280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860550" y="0"/>
            <a:ext cx="3719513" cy="280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259" tIns="46130" rIns="92259" bIns="46130" anchor="ctr"/>
          <a:lstStyle/>
          <a:p>
            <a:pPr algn="ctr" defTabSz="915988">
              <a:defRPr/>
            </a:pPr>
            <a:r>
              <a:rPr lang="en-US" sz="1800" b="1">
                <a:latin typeface="Symbol" charset="0"/>
                <a:cs typeface="+mn-cs"/>
              </a:rPr>
              <a:t>¯ </a:t>
            </a:r>
            <a:r>
              <a:rPr lang="en-US" sz="1800" b="1">
                <a:latin typeface="Arial" charset="0"/>
                <a:cs typeface="+mn-cs"/>
              </a:rPr>
              <a:t>Plus have  OH  for reference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965688-D03C-2040-9BD8-0FE674C5D62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19, f(x) plot scaled by 300% in ppt, graylevel 0.3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3891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9140A2-2C68-4B4D-B937-D8749405599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4096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6B991-4BA0-474F-A6B6-185A5DE290F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adapted from code for plot of the partial Fourier series of an half-wave rectifier </a:t>
            </a:r>
          </a:p>
          <a:p>
            <a:pPr eaLnBrk="1" hangingPunct="1">
              <a:defRPr/>
            </a:pPr>
            <a:r>
              <a:rPr lang="en-AU" sz="700" smtClean="0">
                <a:cs typeface="+mn-cs"/>
              </a:rPr>
              <a:t>without h</a:t>
            </a:r>
            <a:r>
              <a:rPr lang="en-AU" sz="700" smtClean="0">
                <a:latin typeface="Symbol" charset="0"/>
                <a:cs typeface="+mn-cs"/>
              </a:rPr>
              <a:t>/p </a:t>
            </a:r>
            <a:r>
              <a:rPr lang="en-AU" sz="700" smtClean="0">
                <a:cs typeface="+mn-cs"/>
              </a:rPr>
              <a:t>over (-0.75,4)</a:t>
            </a:r>
            <a:r>
              <a:rPr lang="en-AU" sz="700" baseline="30000" smtClean="0">
                <a:latin typeface="Symbol" charset="0"/>
                <a:cs typeface="+mn-cs"/>
              </a:rPr>
              <a:t> </a:t>
            </a:r>
            <a:r>
              <a:rPr lang="en-AU" sz="700" smtClean="0">
                <a:latin typeface="Symbol" charset="0"/>
                <a:cs typeface="+mn-cs"/>
              </a:rPr>
              <a:t>, </a:t>
            </a:r>
            <a:r>
              <a:rPr lang="en-AU" sz="700" smtClean="0">
                <a:cs typeface="+mn-cs"/>
              </a:rPr>
              <a:t>and scaled by 300% in ppt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430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141BA-4EA1-394A-B790-78D7CC7294B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0, f(x) plot without h</a:t>
            </a:r>
            <a:r>
              <a:rPr lang="en-AU" sz="700" smtClean="0">
                <a:latin typeface="Symbol" charset="0"/>
                <a:cs typeface="+mn-cs"/>
              </a:rPr>
              <a:t>/p </a:t>
            </a:r>
            <a:r>
              <a:rPr lang="en-AU" sz="700" smtClean="0">
                <a:cs typeface="+mn-cs"/>
              </a:rPr>
              <a:t>over (-0.75,4), 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4505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2D17FC-0A63-DB41-83F5-F8F904216F7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1, f(x) plot without h</a:t>
            </a:r>
            <a:r>
              <a:rPr lang="en-AU" sz="700" smtClean="0">
                <a:latin typeface="Symbol" charset="0"/>
                <a:cs typeface="+mn-cs"/>
              </a:rPr>
              <a:t>/p </a:t>
            </a:r>
            <a:r>
              <a:rPr lang="en-AU" sz="700" smtClean="0">
                <a:cs typeface="+mn-cs"/>
              </a:rPr>
              <a:t>over (-0.75,4), 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471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CC5AB5-33C7-C54A-8A32-4785482FE36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3, f(x) plot without h</a:t>
            </a:r>
            <a:r>
              <a:rPr lang="en-AU" sz="700" smtClean="0">
                <a:latin typeface="Symbol" charset="0"/>
                <a:cs typeface="+mn-cs"/>
              </a:rPr>
              <a:t>/p </a:t>
            </a:r>
            <a:r>
              <a:rPr lang="en-AU" sz="700" smtClean="0">
                <a:cs typeface="+mn-cs"/>
              </a:rPr>
              <a:t>over (-0.75,4),</a:t>
            </a:r>
            <a:r>
              <a:rPr lang="en-AU" sz="700" smtClean="0">
                <a:latin typeface="Symbol" charset="0"/>
                <a:cs typeface="+mn-cs"/>
              </a:rPr>
              <a:t> </a:t>
            </a:r>
            <a:r>
              <a:rPr lang="en-AU" sz="700" smtClean="0">
                <a:cs typeface="+mn-cs"/>
              </a:rPr>
              <a:t>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4915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AD495-0234-944E-AD72-95E5731AFAE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8, f(x) plot without h</a:t>
            </a:r>
            <a:r>
              <a:rPr lang="en-AU" sz="700" smtClean="0">
                <a:latin typeface="Symbol" charset="0"/>
                <a:cs typeface="+mn-cs"/>
              </a:rPr>
              <a:t>/p </a:t>
            </a:r>
            <a:r>
              <a:rPr lang="en-AU" sz="700" smtClean="0">
                <a:cs typeface="+mn-cs"/>
              </a:rPr>
              <a:t>over (-0.75,4),</a:t>
            </a:r>
            <a:r>
              <a:rPr lang="en-AU" sz="700" smtClean="0">
                <a:latin typeface="Symbol" charset="0"/>
                <a:cs typeface="+mn-cs"/>
              </a:rPr>
              <a:t> </a:t>
            </a:r>
            <a:r>
              <a:rPr lang="en-AU" sz="700" smtClean="0">
                <a:cs typeface="+mn-cs"/>
              </a:rPr>
              <a:t>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512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8A1BF-7C3A-FD48-923E-B301E5B45F7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921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0342B-7817-7040-A925-90DC713EEF8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adapted from code for plot of the partial Fourier series of an even square wave </a:t>
            </a:r>
          </a:p>
          <a:p>
            <a:pPr eaLnBrk="1" hangingPunct="1">
              <a:defRPr/>
            </a:pPr>
            <a:r>
              <a:rPr lang="en-AU" sz="700" smtClean="0">
                <a:cs typeface="+mn-cs"/>
              </a:rPr>
              <a:t>without 4h</a:t>
            </a:r>
            <a:r>
              <a:rPr lang="en-AU" sz="700" smtClean="0">
                <a:latin typeface="Symbol" charset="0"/>
                <a:cs typeface="+mn-cs"/>
              </a:rPr>
              <a:t>/p, </a:t>
            </a:r>
            <a:r>
              <a:rPr lang="en-AU" sz="700" smtClean="0">
                <a:cs typeface="+mn-cs"/>
              </a:rPr>
              <a:t>and scaled by 300% in ppt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229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71507A-A59E-AF49-8426-2ED8AAF3C38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1, f(x) plot without 4h</a:t>
            </a:r>
            <a:r>
              <a:rPr lang="en-AU" sz="700" smtClean="0">
                <a:latin typeface="Symbol" charset="0"/>
                <a:cs typeface="+mn-cs"/>
              </a:rPr>
              <a:t>/p, </a:t>
            </a:r>
            <a:r>
              <a:rPr lang="en-AU" sz="700" smtClean="0">
                <a:cs typeface="+mn-cs"/>
              </a:rPr>
              <a:t>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433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A3ACF-BFC4-9A46-8A2D-3F0E3F2F103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a</a:t>
            </a:r>
            <a:r>
              <a:rPr lang="en-AU" baseline="-25000" smtClean="0">
                <a:cs typeface="+mn-cs"/>
              </a:rPr>
              <a:t>0</a:t>
            </a:r>
            <a:r>
              <a:rPr lang="en-AU" smtClean="0">
                <a:cs typeface="+mn-cs"/>
              </a:rPr>
              <a:t> case is also covered by the  n = 0  case of the a</a:t>
            </a:r>
            <a:r>
              <a:rPr lang="en-AU" baseline="-25000" smtClean="0">
                <a:cs typeface="+mn-cs"/>
              </a:rPr>
              <a:t>n</a:t>
            </a:r>
            <a:r>
              <a:rPr lang="en-AU" smtClean="0">
                <a:cs typeface="+mn-cs"/>
              </a:rPr>
              <a:t> formula</a:t>
            </a:r>
          </a:p>
        </p:txBody>
      </p:sp>
      <p:sp>
        <p:nvSpPr>
          <p:cNvPr id="13005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807AA-69BA-864E-A98F-8EFCD27F48F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2, f(x) plot without 4h</a:t>
            </a:r>
            <a:r>
              <a:rPr lang="en-AU" sz="700" smtClean="0">
                <a:latin typeface="Symbol" charset="0"/>
                <a:cs typeface="+mn-cs"/>
              </a:rPr>
              <a:t>/p, </a:t>
            </a:r>
            <a:r>
              <a:rPr lang="en-AU" sz="700" smtClean="0">
                <a:cs typeface="+mn-cs"/>
              </a:rPr>
              <a:t>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11FBD-73EF-BB40-BF7A-940D5812697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4, f(x) plot without 4h</a:t>
            </a:r>
            <a:r>
              <a:rPr lang="en-AU" sz="700" smtClean="0">
                <a:latin typeface="Symbol" charset="0"/>
                <a:cs typeface="+mn-cs"/>
              </a:rPr>
              <a:t>/p, </a:t>
            </a:r>
            <a:r>
              <a:rPr lang="en-AU" sz="700" smtClean="0">
                <a:cs typeface="+mn-cs"/>
              </a:rPr>
              <a:t>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843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AE87D-1D18-E645-856F-F4AC8045715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9, f(x) plot without 4h</a:t>
            </a:r>
            <a:r>
              <a:rPr lang="en-AU" sz="700" smtClean="0">
                <a:latin typeface="Symbol" charset="0"/>
                <a:cs typeface="+mn-cs"/>
              </a:rPr>
              <a:t>/p, </a:t>
            </a:r>
            <a:r>
              <a:rPr lang="en-AU" sz="700" smtClean="0">
                <a:cs typeface="+mn-cs"/>
              </a:rPr>
              <a:t>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Gibbs’ phenomenom gives an overshoot to 4h/</a:t>
            </a:r>
            <a:r>
              <a:rPr lang="en-AU" smtClean="0">
                <a:latin typeface="Symbol" charset="0"/>
                <a:cs typeface="+mn-cs"/>
              </a:rPr>
              <a:t>p</a:t>
            </a:r>
            <a:r>
              <a:rPr lang="en-AU" smtClean="0">
                <a:cs typeface="+mn-cs"/>
              </a:rPr>
              <a:t> = 1.27 h 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you can test the freq response of an amplifier, for example, by putting a square wave into it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EE4485-F2C3-824F-AFB9-DFF48A397B7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19, f(x) plot scaled by 300% in ppt, graylevel about 0.3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2355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67965-C006-CB44-BAF8-8963B95365B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5325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B34C6-0344-1F4F-A970-E48BD022946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552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42C59-C3EA-8B46-9B8D-96532346ED0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do </a:t>
            </a:r>
            <a:r>
              <a:rPr lang="en-AU" u="sng" smtClean="0">
                <a:cs typeface="+mn-cs"/>
              </a:rPr>
              <a:t>all</a:t>
            </a:r>
            <a:r>
              <a:rPr lang="en-AU" smtClean="0">
                <a:cs typeface="+mn-cs"/>
              </a:rPr>
              <a:t> this on board</a:t>
            </a:r>
          </a:p>
        </p:txBody>
      </p:sp>
      <p:sp>
        <p:nvSpPr>
          <p:cNvPr id="5939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1C697-64A8-DB41-BA23-769A35569E9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#noprint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5667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EB944-4BB4-364A-B777-F6F8E49608C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5335588" y="2719388"/>
            <a:ext cx="1503362" cy="1587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¬ </a:t>
            </a:r>
            <a:r>
              <a:rPr lang="en-AU" sz="1800" b="1">
                <a:latin typeface="Arial" charset="0"/>
                <a:cs typeface="+mn-cs"/>
              </a:rPr>
              <a:t>On Board</a:t>
            </a:r>
          </a:p>
          <a:p>
            <a:pPr algn="ctr">
              <a:defRPr/>
            </a:pPr>
            <a:endParaRPr lang="en-AU" sz="1800" b="1"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¬</a:t>
            </a:r>
          </a:p>
          <a:p>
            <a:pPr algn="ctr">
              <a:defRPr/>
            </a:pPr>
            <a:endParaRPr lang="en-AU" sz="1800" b="1">
              <a:latin typeface="Symbol" charset="0"/>
              <a:cs typeface="+mn-cs"/>
            </a:endParaRPr>
          </a:p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¬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3827463" y="1190625"/>
            <a:ext cx="1917700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¯ </a:t>
            </a:r>
            <a:r>
              <a:rPr lang="en-AU" sz="1800" b="1">
                <a:latin typeface="Arial" charset="0"/>
                <a:cs typeface="+mn-cs"/>
              </a:rPr>
              <a:t>On Board</a:t>
            </a:r>
            <a:r>
              <a:rPr lang="en-AU" sz="1800" b="1">
                <a:latin typeface="Symbol" charset="0"/>
                <a:cs typeface="+mn-cs"/>
              </a:rPr>
              <a:t> 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e.g.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We have to convert  f(</a:t>
            </a:r>
            <a:r>
              <a:rPr lang="en-AU" smtClean="0">
                <a:latin typeface="Symbol" charset="0"/>
                <a:cs typeface="+mn-cs"/>
              </a:rPr>
              <a:t>q</a:t>
            </a:r>
            <a:r>
              <a:rPr lang="en-AU" smtClean="0">
                <a:cs typeface="+mn-cs"/>
              </a:rPr>
              <a:t>)  to the required  f(t)  form</a:t>
            </a:r>
          </a:p>
        </p:txBody>
      </p:sp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977900" y="6000750"/>
            <a:ext cx="5092700" cy="1484313"/>
            <a:chOff x="606" y="4095"/>
            <a:chExt cx="3154" cy="1013"/>
          </a:xfrm>
        </p:grpSpPr>
        <p:grpSp>
          <p:nvGrpSpPr>
            <p:cNvPr id="81928" name="Group 7"/>
            <p:cNvGrpSpPr>
              <a:grpSpLocks/>
            </p:cNvGrpSpPr>
            <p:nvPr/>
          </p:nvGrpSpPr>
          <p:grpSpPr bwMode="auto">
            <a:xfrm>
              <a:off x="606" y="4095"/>
              <a:ext cx="2953" cy="949"/>
              <a:chOff x="606" y="4095"/>
              <a:chExt cx="2953" cy="949"/>
            </a:xfrm>
          </p:grpSpPr>
          <p:grpSp>
            <p:nvGrpSpPr>
              <p:cNvPr id="81930" name="Group 8"/>
              <p:cNvGrpSpPr>
                <a:grpSpLocks/>
              </p:cNvGrpSpPr>
              <p:nvPr/>
            </p:nvGrpSpPr>
            <p:grpSpPr bwMode="auto">
              <a:xfrm>
                <a:off x="980" y="4095"/>
                <a:ext cx="2579" cy="949"/>
                <a:chOff x="980" y="4095"/>
                <a:chExt cx="2579" cy="949"/>
              </a:xfrm>
            </p:grpSpPr>
            <p:sp>
              <p:nvSpPr>
                <p:cNvPr id="16896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167" y="4095"/>
                  <a:ext cx="0" cy="94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8970" name="Line 10"/>
                <p:cNvSpPr>
                  <a:spLocks noChangeShapeType="1"/>
                </p:cNvSpPr>
                <p:nvPr/>
              </p:nvSpPr>
              <p:spPr bwMode="auto">
                <a:xfrm>
                  <a:off x="980" y="4931"/>
                  <a:ext cx="258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81934" name="Group 11"/>
                <p:cNvGrpSpPr>
                  <a:grpSpLocks/>
                </p:cNvGrpSpPr>
                <p:nvPr/>
              </p:nvGrpSpPr>
              <p:grpSpPr bwMode="auto">
                <a:xfrm>
                  <a:off x="1219" y="4222"/>
                  <a:ext cx="2102" cy="605"/>
                  <a:chOff x="1219" y="4222"/>
                  <a:chExt cx="2102" cy="605"/>
                </a:xfrm>
              </p:grpSpPr>
              <p:sp>
                <p:nvSpPr>
                  <p:cNvPr id="168972" name="Freeform 12"/>
                  <p:cNvSpPr>
                    <a:spLocks/>
                  </p:cNvSpPr>
                  <p:nvPr/>
                </p:nvSpPr>
                <p:spPr bwMode="auto">
                  <a:xfrm>
                    <a:off x="1219" y="4246"/>
                    <a:ext cx="709" cy="583"/>
                  </a:xfrm>
                  <a:custGeom>
                    <a:avLst/>
                    <a:gdLst>
                      <a:gd name="T0" fmla="*/ 0 w 709"/>
                      <a:gd name="T1" fmla="*/ 580 h 581"/>
                      <a:gd name="T2" fmla="*/ 20 w 709"/>
                      <a:gd name="T3" fmla="*/ 515 h 581"/>
                      <a:gd name="T4" fmla="*/ 46 w 709"/>
                      <a:gd name="T5" fmla="*/ 482 h 581"/>
                      <a:gd name="T6" fmla="*/ 86 w 709"/>
                      <a:gd name="T7" fmla="*/ 466 h 581"/>
                      <a:gd name="T8" fmla="*/ 107 w 709"/>
                      <a:gd name="T9" fmla="*/ 490 h 581"/>
                      <a:gd name="T10" fmla="*/ 140 w 709"/>
                      <a:gd name="T11" fmla="*/ 543 h 581"/>
                      <a:gd name="T12" fmla="*/ 156 w 709"/>
                      <a:gd name="T13" fmla="*/ 563 h 581"/>
                      <a:gd name="T14" fmla="*/ 181 w 709"/>
                      <a:gd name="T15" fmla="*/ 563 h 581"/>
                      <a:gd name="T16" fmla="*/ 207 w 709"/>
                      <a:gd name="T17" fmla="*/ 515 h 581"/>
                      <a:gd name="T18" fmla="*/ 222 w 709"/>
                      <a:gd name="T19" fmla="*/ 454 h 581"/>
                      <a:gd name="T20" fmla="*/ 237 w 709"/>
                      <a:gd name="T21" fmla="*/ 393 h 581"/>
                      <a:gd name="T22" fmla="*/ 247 w 709"/>
                      <a:gd name="T23" fmla="*/ 324 h 581"/>
                      <a:gd name="T24" fmla="*/ 276 w 709"/>
                      <a:gd name="T25" fmla="*/ 267 h 581"/>
                      <a:gd name="T26" fmla="*/ 301 w 709"/>
                      <a:gd name="T27" fmla="*/ 259 h 581"/>
                      <a:gd name="T28" fmla="*/ 327 w 709"/>
                      <a:gd name="T29" fmla="*/ 275 h 581"/>
                      <a:gd name="T30" fmla="*/ 337 w 709"/>
                      <a:gd name="T31" fmla="*/ 304 h 581"/>
                      <a:gd name="T32" fmla="*/ 345 w 709"/>
                      <a:gd name="T33" fmla="*/ 369 h 581"/>
                      <a:gd name="T34" fmla="*/ 348 w 709"/>
                      <a:gd name="T35" fmla="*/ 442 h 581"/>
                      <a:gd name="T36" fmla="*/ 354 w 709"/>
                      <a:gd name="T37" fmla="*/ 502 h 581"/>
                      <a:gd name="T38" fmla="*/ 367 w 709"/>
                      <a:gd name="T39" fmla="*/ 543 h 581"/>
                      <a:gd name="T40" fmla="*/ 396 w 709"/>
                      <a:gd name="T41" fmla="*/ 571 h 581"/>
                      <a:gd name="T42" fmla="*/ 413 w 709"/>
                      <a:gd name="T43" fmla="*/ 563 h 581"/>
                      <a:gd name="T44" fmla="*/ 447 w 709"/>
                      <a:gd name="T45" fmla="*/ 535 h 581"/>
                      <a:gd name="T46" fmla="*/ 465 w 709"/>
                      <a:gd name="T47" fmla="*/ 494 h 581"/>
                      <a:gd name="T48" fmla="*/ 477 w 709"/>
                      <a:gd name="T49" fmla="*/ 385 h 581"/>
                      <a:gd name="T50" fmla="*/ 487 w 709"/>
                      <a:gd name="T51" fmla="*/ 300 h 581"/>
                      <a:gd name="T52" fmla="*/ 495 w 709"/>
                      <a:gd name="T53" fmla="*/ 198 h 581"/>
                      <a:gd name="T54" fmla="*/ 508 w 709"/>
                      <a:gd name="T55" fmla="*/ 109 h 581"/>
                      <a:gd name="T56" fmla="*/ 536 w 709"/>
                      <a:gd name="T57" fmla="*/ 16 h 581"/>
                      <a:gd name="T58" fmla="*/ 564 w 709"/>
                      <a:gd name="T59" fmla="*/ 0 h 581"/>
                      <a:gd name="T60" fmla="*/ 580 w 709"/>
                      <a:gd name="T61" fmla="*/ 20 h 581"/>
                      <a:gd name="T62" fmla="*/ 590 w 709"/>
                      <a:gd name="T63" fmla="*/ 81 h 581"/>
                      <a:gd name="T64" fmla="*/ 595 w 709"/>
                      <a:gd name="T65" fmla="*/ 154 h 581"/>
                      <a:gd name="T66" fmla="*/ 600 w 709"/>
                      <a:gd name="T67" fmla="*/ 259 h 581"/>
                      <a:gd name="T68" fmla="*/ 600 w 709"/>
                      <a:gd name="T69" fmla="*/ 336 h 581"/>
                      <a:gd name="T70" fmla="*/ 605 w 709"/>
                      <a:gd name="T71" fmla="*/ 433 h 581"/>
                      <a:gd name="T72" fmla="*/ 615 w 709"/>
                      <a:gd name="T73" fmla="*/ 515 h 581"/>
                      <a:gd name="T74" fmla="*/ 621 w 709"/>
                      <a:gd name="T75" fmla="*/ 551 h 581"/>
                      <a:gd name="T76" fmla="*/ 644 w 709"/>
                      <a:gd name="T77" fmla="*/ 571 h 581"/>
                      <a:gd name="T78" fmla="*/ 682 w 709"/>
                      <a:gd name="T79" fmla="*/ 571 h 581"/>
                      <a:gd name="T80" fmla="*/ 708 w 709"/>
                      <a:gd name="T81" fmla="*/ 535 h 5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09" h="581">
                        <a:moveTo>
                          <a:pt x="0" y="580"/>
                        </a:moveTo>
                        <a:lnTo>
                          <a:pt x="20" y="515"/>
                        </a:lnTo>
                        <a:lnTo>
                          <a:pt x="46" y="482"/>
                        </a:lnTo>
                        <a:lnTo>
                          <a:pt x="86" y="466"/>
                        </a:lnTo>
                        <a:lnTo>
                          <a:pt x="107" y="490"/>
                        </a:lnTo>
                        <a:lnTo>
                          <a:pt x="140" y="543"/>
                        </a:lnTo>
                        <a:lnTo>
                          <a:pt x="156" y="563"/>
                        </a:lnTo>
                        <a:lnTo>
                          <a:pt x="181" y="563"/>
                        </a:lnTo>
                        <a:lnTo>
                          <a:pt x="207" y="515"/>
                        </a:lnTo>
                        <a:lnTo>
                          <a:pt x="222" y="454"/>
                        </a:lnTo>
                        <a:lnTo>
                          <a:pt x="237" y="393"/>
                        </a:lnTo>
                        <a:lnTo>
                          <a:pt x="247" y="324"/>
                        </a:lnTo>
                        <a:lnTo>
                          <a:pt x="276" y="267"/>
                        </a:lnTo>
                        <a:lnTo>
                          <a:pt x="301" y="259"/>
                        </a:lnTo>
                        <a:lnTo>
                          <a:pt x="327" y="275"/>
                        </a:lnTo>
                        <a:lnTo>
                          <a:pt x="337" y="304"/>
                        </a:lnTo>
                        <a:lnTo>
                          <a:pt x="345" y="369"/>
                        </a:lnTo>
                        <a:lnTo>
                          <a:pt x="348" y="442"/>
                        </a:lnTo>
                        <a:lnTo>
                          <a:pt x="354" y="502"/>
                        </a:lnTo>
                        <a:lnTo>
                          <a:pt x="367" y="543"/>
                        </a:lnTo>
                        <a:lnTo>
                          <a:pt x="396" y="571"/>
                        </a:lnTo>
                        <a:lnTo>
                          <a:pt x="413" y="563"/>
                        </a:lnTo>
                        <a:lnTo>
                          <a:pt x="447" y="535"/>
                        </a:lnTo>
                        <a:lnTo>
                          <a:pt x="465" y="494"/>
                        </a:lnTo>
                        <a:lnTo>
                          <a:pt x="477" y="385"/>
                        </a:lnTo>
                        <a:lnTo>
                          <a:pt x="487" y="300"/>
                        </a:lnTo>
                        <a:lnTo>
                          <a:pt x="495" y="198"/>
                        </a:lnTo>
                        <a:lnTo>
                          <a:pt x="508" y="109"/>
                        </a:lnTo>
                        <a:lnTo>
                          <a:pt x="536" y="16"/>
                        </a:lnTo>
                        <a:lnTo>
                          <a:pt x="564" y="0"/>
                        </a:lnTo>
                        <a:lnTo>
                          <a:pt x="580" y="20"/>
                        </a:lnTo>
                        <a:lnTo>
                          <a:pt x="590" y="81"/>
                        </a:lnTo>
                        <a:lnTo>
                          <a:pt x="595" y="154"/>
                        </a:lnTo>
                        <a:lnTo>
                          <a:pt x="600" y="259"/>
                        </a:lnTo>
                        <a:lnTo>
                          <a:pt x="600" y="336"/>
                        </a:lnTo>
                        <a:lnTo>
                          <a:pt x="605" y="433"/>
                        </a:lnTo>
                        <a:lnTo>
                          <a:pt x="615" y="515"/>
                        </a:lnTo>
                        <a:lnTo>
                          <a:pt x="621" y="551"/>
                        </a:lnTo>
                        <a:lnTo>
                          <a:pt x="644" y="571"/>
                        </a:lnTo>
                        <a:lnTo>
                          <a:pt x="682" y="571"/>
                        </a:lnTo>
                        <a:lnTo>
                          <a:pt x="708" y="53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8973" name="Freeform 13"/>
                  <p:cNvSpPr>
                    <a:spLocks/>
                  </p:cNvSpPr>
                  <p:nvPr/>
                </p:nvSpPr>
                <p:spPr bwMode="auto">
                  <a:xfrm>
                    <a:off x="1912" y="4228"/>
                    <a:ext cx="711" cy="582"/>
                  </a:xfrm>
                  <a:custGeom>
                    <a:avLst/>
                    <a:gdLst>
                      <a:gd name="T0" fmla="*/ 0 w 709"/>
                      <a:gd name="T1" fmla="*/ 579 h 580"/>
                      <a:gd name="T2" fmla="*/ 20 w 709"/>
                      <a:gd name="T3" fmla="*/ 514 h 580"/>
                      <a:gd name="T4" fmla="*/ 46 w 709"/>
                      <a:gd name="T5" fmla="*/ 481 h 580"/>
                      <a:gd name="T6" fmla="*/ 86 w 709"/>
                      <a:gd name="T7" fmla="*/ 465 h 580"/>
                      <a:gd name="T8" fmla="*/ 107 w 709"/>
                      <a:gd name="T9" fmla="*/ 489 h 580"/>
                      <a:gd name="T10" fmla="*/ 140 w 709"/>
                      <a:gd name="T11" fmla="*/ 542 h 580"/>
                      <a:gd name="T12" fmla="*/ 156 w 709"/>
                      <a:gd name="T13" fmla="*/ 562 h 580"/>
                      <a:gd name="T14" fmla="*/ 181 w 709"/>
                      <a:gd name="T15" fmla="*/ 562 h 580"/>
                      <a:gd name="T16" fmla="*/ 207 w 709"/>
                      <a:gd name="T17" fmla="*/ 514 h 580"/>
                      <a:gd name="T18" fmla="*/ 222 w 709"/>
                      <a:gd name="T19" fmla="*/ 453 h 580"/>
                      <a:gd name="T20" fmla="*/ 237 w 709"/>
                      <a:gd name="T21" fmla="*/ 392 h 580"/>
                      <a:gd name="T22" fmla="*/ 247 w 709"/>
                      <a:gd name="T23" fmla="*/ 323 h 580"/>
                      <a:gd name="T24" fmla="*/ 276 w 709"/>
                      <a:gd name="T25" fmla="*/ 267 h 580"/>
                      <a:gd name="T26" fmla="*/ 301 w 709"/>
                      <a:gd name="T27" fmla="*/ 259 h 580"/>
                      <a:gd name="T28" fmla="*/ 327 w 709"/>
                      <a:gd name="T29" fmla="*/ 275 h 580"/>
                      <a:gd name="T30" fmla="*/ 337 w 709"/>
                      <a:gd name="T31" fmla="*/ 303 h 580"/>
                      <a:gd name="T32" fmla="*/ 345 w 709"/>
                      <a:gd name="T33" fmla="*/ 368 h 580"/>
                      <a:gd name="T34" fmla="*/ 348 w 709"/>
                      <a:gd name="T35" fmla="*/ 441 h 580"/>
                      <a:gd name="T36" fmla="*/ 354 w 709"/>
                      <a:gd name="T37" fmla="*/ 502 h 580"/>
                      <a:gd name="T38" fmla="*/ 367 w 709"/>
                      <a:gd name="T39" fmla="*/ 542 h 580"/>
                      <a:gd name="T40" fmla="*/ 396 w 709"/>
                      <a:gd name="T41" fmla="*/ 570 h 580"/>
                      <a:gd name="T42" fmla="*/ 413 w 709"/>
                      <a:gd name="T43" fmla="*/ 562 h 580"/>
                      <a:gd name="T44" fmla="*/ 447 w 709"/>
                      <a:gd name="T45" fmla="*/ 534 h 580"/>
                      <a:gd name="T46" fmla="*/ 465 w 709"/>
                      <a:gd name="T47" fmla="*/ 493 h 580"/>
                      <a:gd name="T48" fmla="*/ 477 w 709"/>
                      <a:gd name="T49" fmla="*/ 384 h 580"/>
                      <a:gd name="T50" fmla="*/ 487 w 709"/>
                      <a:gd name="T51" fmla="*/ 299 h 580"/>
                      <a:gd name="T52" fmla="*/ 495 w 709"/>
                      <a:gd name="T53" fmla="*/ 198 h 580"/>
                      <a:gd name="T54" fmla="*/ 508 w 709"/>
                      <a:gd name="T55" fmla="*/ 109 h 580"/>
                      <a:gd name="T56" fmla="*/ 536 w 709"/>
                      <a:gd name="T57" fmla="*/ 16 h 580"/>
                      <a:gd name="T58" fmla="*/ 564 w 709"/>
                      <a:gd name="T59" fmla="*/ 0 h 580"/>
                      <a:gd name="T60" fmla="*/ 580 w 709"/>
                      <a:gd name="T61" fmla="*/ 20 h 580"/>
                      <a:gd name="T62" fmla="*/ 590 w 709"/>
                      <a:gd name="T63" fmla="*/ 80 h 580"/>
                      <a:gd name="T64" fmla="*/ 595 w 709"/>
                      <a:gd name="T65" fmla="*/ 153 h 580"/>
                      <a:gd name="T66" fmla="*/ 600 w 709"/>
                      <a:gd name="T67" fmla="*/ 259 h 580"/>
                      <a:gd name="T68" fmla="*/ 600 w 709"/>
                      <a:gd name="T69" fmla="*/ 336 h 580"/>
                      <a:gd name="T70" fmla="*/ 605 w 709"/>
                      <a:gd name="T71" fmla="*/ 433 h 580"/>
                      <a:gd name="T72" fmla="*/ 615 w 709"/>
                      <a:gd name="T73" fmla="*/ 514 h 580"/>
                      <a:gd name="T74" fmla="*/ 621 w 709"/>
                      <a:gd name="T75" fmla="*/ 550 h 580"/>
                      <a:gd name="T76" fmla="*/ 644 w 709"/>
                      <a:gd name="T77" fmla="*/ 570 h 580"/>
                      <a:gd name="T78" fmla="*/ 682 w 709"/>
                      <a:gd name="T79" fmla="*/ 570 h 580"/>
                      <a:gd name="T80" fmla="*/ 708 w 709"/>
                      <a:gd name="T81" fmla="*/ 534 h 5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09" h="580">
                        <a:moveTo>
                          <a:pt x="0" y="579"/>
                        </a:moveTo>
                        <a:lnTo>
                          <a:pt x="20" y="514"/>
                        </a:lnTo>
                        <a:lnTo>
                          <a:pt x="46" y="481"/>
                        </a:lnTo>
                        <a:lnTo>
                          <a:pt x="86" y="465"/>
                        </a:lnTo>
                        <a:lnTo>
                          <a:pt x="107" y="489"/>
                        </a:lnTo>
                        <a:lnTo>
                          <a:pt x="140" y="542"/>
                        </a:lnTo>
                        <a:lnTo>
                          <a:pt x="156" y="562"/>
                        </a:lnTo>
                        <a:lnTo>
                          <a:pt x="181" y="562"/>
                        </a:lnTo>
                        <a:lnTo>
                          <a:pt x="207" y="514"/>
                        </a:lnTo>
                        <a:lnTo>
                          <a:pt x="222" y="453"/>
                        </a:lnTo>
                        <a:lnTo>
                          <a:pt x="237" y="392"/>
                        </a:lnTo>
                        <a:lnTo>
                          <a:pt x="247" y="323"/>
                        </a:lnTo>
                        <a:lnTo>
                          <a:pt x="276" y="267"/>
                        </a:lnTo>
                        <a:lnTo>
                          <a:pt x="301" y="259"/>
                        </a:lnTo>
                        <a:lnTo>
                          <a:pt x="327" y="275"/>
                        </a:lnTo>
                        <a:lnTo>
                          <a:pt x="337" y="303"/>
                        </a:lnTo>
                        <a:lnTo>
                          <a:pt x="345" y="368"/>
                        </a:lnTo>
                        <a:lnTo>
                          <a:pt x="348" y="441"/>
                        </a:lnTo>
                        <a:lnTo>
                          <a:pt x="354" y="502"/>
                        </a:lnTo>
                        <a:lnTo>
                          <a:pt x="367" y="542"/>
                        </a:lnTo>
                        <a:lnTo>
                          <a:pt x="396" y="570"/>
                        </a:lnTo>
                        <a:lnTo>
                          <a:pt x="413" y="562"/>
                        </a:lnTo>
                        <a:lnTo>
                          <a:pt x="447" y="534"/>
                        </a:lnTo>
                        <a:lnTo>
                          <a:pt x="465" y="493"/>
                        </a:lnTo>
                        <a:lnTo>
                          <a:pt x="477" y="384"/>
                        </a:lnTo>
                        <a:lnTo>
                          <a:pt x="487" y="299"/>
                        </a:lnTo>
                        <a:lnTo>
                          <a:pt x="495" y="198"/>
                        </a:lnTo>
                        <a:lnTo>
                          <a:pt x="508" y="109"/>
                        </a:lnTo>
                        <a:lnTo>
                          <a:pt x="536" y="16"/>
                        </a:lnTo>
                        <a:lnTo>
                          <a:pt x="564" y="0"/>
                        </a:lnTo>
                        <a:lnTo>
                          <a:pt x="580" y="20"/>
                        </a:lnTo>
                        <a:lnTo>
                          <a:pt x="590" y="80"/>
                        </a:lnTo>
                        <a:lnTo>
                          <a:pt x="595" y="153"/>
                        </a:lnTo>
                        <a:lnTo>
                          <a:pt x="600" y="259"/>
                        </a:lnTo>
                        <a:lnTo>
                          <a:pt x="600" y="336"/>
                        </a:lnTo>
                        <a:lnTo>
                          <a:pt x="605" y="433"/>
                        </a:lnTo>
                        <a:lnTo>
                          <a:pt x="615" y="514"/>
                        </a:lnTo>
                        <a:lnTo>
                          <a:pt x="621" y="550"/>
                        </a:lnTo>
                        <a:lnTo>
                          <a:pt x="644" y="570"/>
                        </a:lnTo>
                        <a:lnTo>
                          <a:pt x="682" y="570"/>
                        </a:lnTo>
                        <a:lnTo>
                          <a:pt x="708" y="53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8974" name="Freeform 14"/>
                  <p:cNvSpPr>
                    <a:spLocks/>
                  </p:cNvSpPr>
                  <p:nvPr/>
                </p:nvSpPr>
                <p:spPr bwMode="auto">
                  <a:xfrm>
                    <a:off x="2614" y="4222"/>
                    <a:ext cx="709" cy="582"/>
                  </a:xfrm>
                  <a:custGeom>
                    <a:avLst/>
                    <a:gdLst>
                      <a:gd name="T0" fmla="*/ 0 w 709"/>
                      <a:gd name="T1" fmla="*/ 579 h 580"/>
                      <a:gd name="T2" fmla="*/ 20 w 709"/>
                      <a:gd name="T3" fmla="*/ 514 h 580"/>
                      <a:gd name="T4" fmla="*/ 46 w 709"/>
                      <a:gd name="T5" fmla="*/ 481 h 580"/>
                      <a:gd name="T6" fmla="*/ 86 w 709"/>
                      <a:gd name="T7" fmla="*/ 465 h 580"/>
                      <a:gd name="T8" fmla="*/ 107 w 709"/>
                      <a:gd name="T9" fmla="*/ 489 h 580"/>
                      <a:gd name="T10" fmla="*/ 140 w 709"/>
                      <a:gd name="T11" fmla="*/ 542 h 580"/>
                      <a:gd name="T12" fmla="*/ 156 w 709"/>
                      <a:gd name="T13" fmla="*/ 562 h 580"/>
                      <a:gd name="T14" fmla="*/ 181 w 709"/>
                      <a:gd name="T15" fmla="*/ 562 h 580"/>
                      <a:gd name="T16" fmla="*/ 207 w 709"/>
                      <a:gd name="T17" fmla="*/ 514 h 580"/>
                      <a:gd name="T18" fmla="*/ 222 w 709"/>
                      <a:gd name="T19" fmla="*/ 453 h 580"/>
                      <a:gd name="T20" fmla="*/ 237 w 709"/>
                      <a:gd name="T21" fmla="*/ 392 h 580"/>
                      <a:gd name="T22" fmla="*/ 247 w 709"/>
                      <a:gd name="T23" fmla="*/ 323 h 580"/>
                      <a:gd name="T24" fmla="*/ 276 w 709"/>
                      <a:gd name="T25" fmla="*/ 267 h 580"/>
                      <a:gd name="T26" fmla="*/ 301 w 709"/>
                      <a:gd name="T27" fmla="*/ 259 h 580"/>
                      <a:gd name="T28" fmla="*/ 327 w 709"/>
                      <a:gd name="T29" fmla="*/ 275 h 580"/>
                      <a:gd name="T30" fmla="*/ 337 w 709"/>
                      <a:gd name="T31" fmla="*/ 303 h 580"/>
                      <a:gd name="T32" fmla="*/ 345 w 709"/>
                      <a:gd name="T33" fmla="*/ 368 h 580"/>
                      <a:gd name="T34" fmla="*/ 348 w 709"/>
                      <a:gd name="T35" fmla="*/ 441 h 580"/>
                      <a:gd name="T36" fmla="*/ 354 w 709"/>
                      <a:gd name="T37" fmla="*/ 502 h 580"/>
                      <a:gd name="T38" fmla="*/ 367 w 709"/>
                      <a:gd name="T39" fmla="*/ 542 h 580"/>
                      <a:gd name="T40" fmla="*/ 396 w 709"/>
                      <a:gd name="T41" fmla="*/ 570 h 580"/>
                      <a:gd name="T42" fmla="*/ 413 w 709"/>
                      <a:gd name="T43" fmla="*/ 562 h 580"/>
                      <a:gd name="T44" fmla="*/ 447 w 709"/>
                      <a:gd name="T45" fmla="*/ 534 h 580"/>
                      <a:gd name="T46" fmla="*/ 465 w 709"/>
                      <a:gd name="T47" fmla="*/ 493 h 580"/>
                      <a:gd name="T48" fmla="*/ 477 w 709"/>
                      <a:gd name="T49" fmla="*/ 384 h 580"/>
                      <a:gd name="T50" fmla="*/ 487 w 709"/>
                      <a:gd name="T51" fmla="*/ 299 h 580"/>
                      <a:gd name="T52" fmla="*/ 495 w 709"/>
                      <a:gd name="T53" fmla="*/ 198 h 580"/>
                      <a:gd name="T54" fmla="*/ 508 w 709"/>
                      <a:gd name="T55" fmla="*/ 109 h 580"/>
                      <a:gd name="T56" fmla="*/ 536 w 709"/>
                      <a:gd name="T57" fmla="*/ 16 h 580"/>
                      <a:gd name="T58" fmla="*/ 564 w 709"/>
                      <a:gd name="T59" fmla="*/ 0 h 580"/>
                      <a:gd name="T60" fmla="*/ 580 w 709"/>
                      <a:gd name="T61" fmla="*/ 20 h 580"/>
                      <a:gd name="T62" fmla="*/ 590 w 709"/>
                      <a:gd name="T63" fmla="*/ 80 h 580"/>
                      <a:gd name="T64" fmla="*/ 595 w 709"/>
                      <a:gd name="T65" fmla="*/ 153 h 580"/>
                      <a:gd name="T66" fmla="*/ 600 w 709"/>
                      <a:gd name="T67" fmla="*/ 259 h 580"/>
                      <a:gd name="T68" fmla="*/ 600 w 709"/>
                      <a:gd name="T69" fmla="*/ 336 h 580"/>
                      <a:gd name="T70" fmla="*/ 605 w 709"/>
                      <a:gd name="T71" fmla="*/ 433 h 580"/>
                      <a:gd name="T72" fmla="*/ 615 w 709"/>
                      <a:gd name="T73" fmla="*/ 514 h 580"/>
                      <a:gd name="T74" fmla="*/ 621 w 709"/>
                      <a:gd name="T75" fmla="*/ 550 h 580"/>
                      <a:gd name="T76" fmla="*/ 644 w 709"/>
                      <a:gd name="T77" fmla="*/ 570 h 580"/>
                      <a:gd name="T78" fmla="*/ 682 w 709"/>
                      <a:gd name="T79" fmla="*/ 570 h 580"/>
                      <a:gd name="T80" fmla="*/ 708 w 709"/>
                      <a:gd name="T81" fmla="*/ 534 h 5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09" h="580">
                        <a:moveTo>
                          <a:pt x="0" y="579"/>
                        </a:moveTo>
                        <a:lnTo>
                          <a:pt x="20" y="514"/>
                        </a:lnTo>
                        <a:lnTo>
                          <a:pt x="46" y="481"/>
                        </a:lnTo>
                        <a:lnTo>
                          <a:pt x="86" y="465"/>
                        </a:lnTo>
                        <a:lnTo>
                          <a:pt x="107" y="489"/>
                        </a:lnTo>
                        <a:lnTo>
                          <a:pt x="140" y="542"/>
                        </a:lnTo>
                        <a:lnTo>
                          <a:pt x="156" y="562"/>
                        </a:lnTo>
                        <a:lnTo>
                          <a:pt x="181" y="562"/>
                        </a:lnTo>
                        <a:lnTo>
                          <a:pt x="207" y="514"/>
                        </a:lnTo>
                        <a:lnTo>
                          <a:pt x="222" y="453"/>
                        </a:lnTo>
                        <a:lnTo>
                          <a:pt x="237" y="392"/>
                        </a:lnTo>
                        <a:lnTo>
                          <a:pt x="247" y="323"/>
                        </a:lnTo>
                        <a:lnTo>
                          <a:pt x="276" y="267"/>
                        </a:lnTo>
                        <a:lnTo>
                          <a:pt x="301" y="259"/>
                        </a:lnTo>
                        <a:lnTo>
                          <a:pt x="327" y="275"/>
                        </a:lnTo>
                        <a:lnTo>
                          <a:pt x="337" y="303"/>
                        </a:lnTo>
                        <a:lnTo>
                          <a:pt x="345" y="368"/>
                        </a:lnTo>
                        <a:lnTo>
                          <a:pt x="348" y="441"/>
                        </a:lnTo>
                        <a:lnTo>
                          <a:pt x="354" y="502"/>
                        </a:lnTo>
                        <a:lnTo>
                          <a:pt x="367" y="542"/>
                        </a:lnTo>
                        <a:lnTo>
                          <a:pt x="396" y="570"/>
                        </a:lnTo>
                        <a:lnTo>
                          <a:pt x="413" y="562"/>
                        </a:lnTo>
                        <a:lnTo>
                          <a:pt x="447" y="534"/>
                        </a:lnTo>
                        <a:lnTo>
                          <a:pt x="465" y="493"/>
                        </a:lnTo>
                        <a:lnTo>
                          <a:pt x="477" y="384"/>
                        </a:lnTo>
                        <a:lnTo>
                          <a:pt x="487" y="299"/>
                        </a:lnTo>
                        <a:lnTo>
                          <a:pt x="495" y="198"/>
                        </a:lnTo>
                        <a:lnTo>
                          <a:pt x="508" y="109"/>
                        </a:lnTo>
                        <a:lnTo>
                          <a:pt x="536" y="16"/>
                        </a:lnTo>
                        <a:lnTo>
                          <a:pt x="564" y="0"/>
                        </a:lnTo>
                        <a:lnTo>
                          <a:pt x="580" y="20"/>
                        </a:lnTo>
                        <a:lnTo>
                          <a:pt x="590" y="80"/>
                        </a:lnTo>
                        <a:lnTo>
                          <a:pt x="595" y="153"/>
                        </a:lnTo>
                        <a:lnTo>
                          <a:pt x="600" y="259"/>
                        </a:lnTo>
                        <a:lnTo>
                          <a:pt x="600" y="336"/>
                        </a:lnTo>
                        <a:lnTo>
                          <a:pt x="605" y="433"/>
                        </a:lnTo>
                        <a:lnTo>
                          <a:pt x="615" y="514"/>
                        </a:lnTo>
                        <a:lnTo>
                          <a:pt x="621" y="550"/>
                        </a:lnTo>
                        <a:lnTo>
                          <a:pt x="644" y="570"/>
                        </a:lnTo>
                        <a:lnTo>
                          <a:pt x="682" y="570"/>
                        </a:lnTo>
                        <a:lnTo>
                          <a:pt x="708" y="53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168975" name="Rectangle 15"/>
              <p:cNvSpPr>
                <a:spLocks noChangeArrowheads="1"/>
              </p:cNvSpPr>
              <p:nvPr/>
            </p:nvSpPr>
            <p:spPr bwMode="auto">
              <a:xfrm>
                <a:off x="606" y="4392"/>
                <a:ext cx="6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2800" b="1">
                    <a:latin typeface="Arial" charset="0"/>
                    <a:cs typeface="+mn-cs"/>
                  </a:rPr>
                  <a:t>f(t)</a:t>
                </a:r>
              </a:p>
            </p:txBody>
          </p:sp>
        </p:grpSp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3611" y="4781"/>
              <a:ext cx="1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2800" b="1">
                  <a:latin typeface="Arial" charset="0"/>
                  <a:cs typeface="+mn-cs"/>
                </a:rPr>
                <a:t>t</a:t>
              </a:r>
            </a:p>
          </p:txBody>
        </p:sp>
      </p:grpSp>
      <p:sp>
        <p:nvSpPr>
          <p:cNvPr id="168977" name="Rectangle 17"/>
          <p:cNvSpPr>
            <a:spLocks noChangeArrowheads="1"/>
          </p:cNvSpPr>
          <p:nvPr/>
        </p:nvSpPr>
        <p:spPr bwMode="auto">
          <a:xfrm>
            <a:off x="6129338" y="725488"/>
            <a:ext cx="720725" cy="274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¬</a:t>
            </a:r>
            <a:r>
              <a:rPr lang="en-AU" sz="1800" b="1">
                <a:latin typeface="Arial" charset="0"/>
                <a:cs typeface="+mn-cs"/>
              </a:rPr>
              <a:t> Bd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7131E-0DD9-7845-A87E-1C38CEE751C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here the 1/</a:t>
            </a:r>
            <a:r>
              <a:rPr lang="en-AU" smtClean="0">
                <a:latin typeface="Symbol" charset="0"/>
                <a:cs typeface="+mn-cs"/>
              </a:rPr>
              <a:t>p  </a:t>
            </a:r>
            <a:r>
              <a:rPr lang="en-AU" smtClean="0">
                <a:cs typeface="+mn-cs"/>
              </a:rPr>
              <a:t>form in the original  f(</a:t>
            </a:r>
            <a:r>
              <a:rPr lang="en-AU" smtClean="0">
                <a:latin typeface="Symbol" charset="0"/>
                <a:cs typeface="+mn-cs"/>
              </a:rPr>
              <a:t>q</a:t>
            </a:r>
            <a:r>
              <a:rPr lang="en-AU" smtClean="0">
                <a:cs typeface="+mn-cs"/>
              </a:rPr>
              <a:t>)  has changed to</a:t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</p:txBody>
      </p:sp>
      <p:graphicFrame>
        <p:nvGraphicFramePr>
          <p:cNvPr id="83972" name="Object 4"/>
          <p:cNvGraphicFramePr>
            <a:graphicFrameLocks/>
          </p:cNvGraphicFramePr>
          <p:nvPr/>
        </p:nvGraphicFramePr>
        <p:xfrm>
          <a:off x="2214563" y="6121400"/>
          <a:ext cx="17367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4" imgW="2971800" imgH="1752600" progId="Equation.3">
                  <p:embed/>
                </p:oleObj>
              </mc:Choice>
              <mc:Fallback>
                <p:oleObj name="Equation" r:id="rId4" imgW="2971800" imgH="1752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6121400"/>
                        <a:ext cx="17367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3" name="Arc 5"/>
          <p:cNvSpPr>
            <a:spLocks/>
          </p:cNvSpPr>
          <p:nvPr/>
        </p:nvSpPr>
        <p:spPr bwMode="auto">
          <a:xfrm>
            <a:off x="2362200" y="1377950"/>
            <a:ext cx="4425950" cy="5159375"/>
          </a:xfrm>
          <a:custGeom>
            <a:avLst/>
            <a:gdLst>
              <a:gd name="G0" fmla="+- 15001 0 0"/>
              <a:gd name="G1" fmla="+- 21600 0 0"/>
              <a:gd name="G2" fmla="+- 21600 0 0"/>
              <a:gd name="T0" fmla="*/ 0 w 36601"/>
              <a:gd name="T1" fmla="*/ 6059 h 43200"/>
              <a:gd name="T2" fmla="*/ 14614 w 36601"/>
              <a:gd name="T3" fmla="*/ 43197 h 43200"/>
              <a:gd name="T4" fmla="*/ 15001 w 3660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01" h="43200" fill="none" extrusionOk="0">
                <a:moveTo>
                  <a:pt x="-1" y="6058"/>
                </a:moveTo>
                <a:cubicBezTo>
                  <a:pt x="4026" y="2172"/>
                  <a:pt x="9404" y="-1"/>
                  <a:pt x="15001" y="-1"/>
                </a:cubicBezTo>
                <a:cubicBezTo>
                  <a:pt x="26930" y="0"/>
                  <a:pt x="36601" y="9670"/>
                  <a:pt x="36601" y="21600"/>
                </a:cubicBezTo>
                <a:cubicBezTo>
                  <a:pt x="36601" y="33529"/>
                  <a:pt x="26930" y="43200"/>
                  <a:pt x="15001" y="43200"/>
                </a:cubicBezTo>
                <a:cubicBezTo>
                  <a:pt x="14871" y="43199"/>
                  <a:pt x="14742" y="43198"/>
                  <a:pt x="14614" y="43196"/>
                </a:cubicBezTo>
              </a:path>
              <a:path w="36601" h="43200" stroke="0" extrusionOk="0">
                <a:moveTo>
                  <a:pt x="-1" y="6058"/>
                </a:moveTo>
                <a:cubicBezTo>
                  <a:pt x="4026" y="2172"/>
                  <a:pt x="9404" y="-1"/>
                  <a:pt x="15001" y="-1"/>
                </a:cubicBezTo>
                <a:cubicBezTo>
                  <a:pt x="26930" y="0"/>
                  <a:pt x="36601" y="9670"/>
                  <a:pt x="36601" y="21600"/>
                </a:cubicBezTo>
                <a:cubicBezTo>
                  <a:pt x="36601" y="33529"/>
                  <a:pt x="26930" y="43200"/>
                  <a:pt x="15001" y="43200"/>
                </a:cubicBezTo>
                <a:cubicBezTo>
                  <a:pt x="14871" y="43199"/>
                  <a:pt x="14742" y="43198"/>
                  <a:pt x="14614" y="43196"/>
                </a:cubicBezTo>
                <a:lnTo>
                  <a:pt x="1500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F4F45-943C-E743-B044-FF4F160AED2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75088" y="1916113"/>
            <a:ext cx="1347787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¯ </a:t>
            </a:r>
            <a:r>
              <a:rPr lang="en-AU" sz="1800" b="1">
                <a:latin typeface="Arial" charset="0"/>
                <a:cs typeface="+mn-cs"/>
              </a:rPr>
              <a:t> Complex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398963" y="2693988"/>
            <a:ext cx="1347787" cy="2365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­ </a:t>
            </a:r>
            <a:r>
              <a:rPr lang="en-AU" sz="1800" b="1">
                <a:latin typeface="Arial" charset="0"/>
                <a:cs typeface="+mn-cs"/>
              </a:rPr>
              <a:t>Complex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98663" y="1925638"/>
            <a:ext cx="909637" cy="2365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¯ </a:t>
            </a:r>
            <a:r>
              <a:rPr lang="en-AU" sz="1800" b="1">
                <a:latin typeface="Arial" charset="0"/>
                <a:cs typeface="+mn-cs"/>
              </a:rPr>
              <a:t> Real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this is just the analogy of writing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					etc</a:t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here the series sum runs from  n = -</a:t>
            </a:r>
            <a:r>
              <a:rPr lang="en-AU" smtClean="0">
                <a:latin typeface="Symbol" charset="0"/>
                <a:cs typeface="+mn-cs"/>
              </a:rPr>
              <a:t>¥</a:t>
            </a:r>
            <a:r>
              <a:rPr lang="en-AU" smtClean="0">
                <a:cs typeface="+mn-cs"/>
              </a:rPr>
              <a:t> to +</a:t>
            </a:r>
            <a:r>
              <a:rPr lang="en-AU" smtClean="0">
                <a:latin typeface="Symbol" charset="0"/>
                <a:cs typeface="+mn-cs"/>
              </a:rPr>
              <a:t>¥</a:t>
            </a:r>
            <a:r>
              <a:rPr lang="en-AU" smtClean="0">
                <a:cs typeface="+mn-cs"/>
              </a:rPr>
              <a:t>,  not  n = 0 to +</a:t>
            </a:r>
            <a:r>
              <a:rPr lang="en-AU" smtClean="0">
                <a:latin typeface="Symbol" charset="0"/>
                <a:cs typeface="+mn-cs"/>
              </a:rPr>
              <a:t>¥</a:t>
            </a:r>
            <a:r>
              <a:rPr lang="en-AU" smtClean="0">
                <a:cs typeface="+mn-cs"/>
              </a:rPr>
              <a:t>  as in the real case, but only half the terms are independent here</a:t>
            </a:r>
          </a:p>
        </p:txBody>
      </p:sp>
      <p:graphicFrame>
        <p:nvGraphicFramePr>
          <p:cNvPr id="30727" name="Object 7"/>
          <p:cNvGraphicFramePr>
            <a:graphicFrameLocks/>
          </p:cNvGraphicFramePr>
          <p:nvPr/>
        </p:nvGraphicFramePr>
        <p:xfrm>
          <a:off x="2944813" y="6119813"/>
          <a:ext cx="24606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4" imgW="4610100" imgH="1892300" progId="Equation.3">
                  <p:embed/>
                </p:oleObj>
              </mc:Choice>
              <mc:Fallback>
                <p:oleObj name="Equation" r:id="rId4" imgW="4610100" imgH="1892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6119813"/>
                        <a:ext cx="2460625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52287-D3A7-0946-882D-84D04A757C9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discuss all the above verbally</a:t>
            </a:r>
          </a:p>
        </p:txBody>
      </p:sp>
      <p:sp>
        <p:nvSpPr>
          <p:cNvPr id="17305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60" name="Arc 4"/>
          <p:cNvSpPr>
            <a:spLocks/>
          </p:cNvSpPr>
          <p:nvPr/>
        </p:nvSpPr>
        <p:spPr bwMode="auto">
          <a:xfrm>
            <a:off x="976313" y="2217738"/>
            <a:ext cx="568325" cy="325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350" y="2106613"/>
            <a:ext cx="1103313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 </a:t>
            </a:r>
            <a:r>
              <a:rPr lang="en-AU" sz="1800" b="1">
                <a:latin typeface="Arial" charset="0"/>
                <a:cs typeface="+mn-cs"/>
              </a:rPr>
              <a:t>On Bd</a:t>
            </a:r>
          </a:p>
        </p:txBody>
      </p:sp>
      <p:sp>
        <p:nvSpPr>
          <p:cNvPr id="173062" name="Arc 6"/>
          <p:cNvSpPr>
            <a:spLocks/>
          </p:cNvSpPr>
          <p:nvPr/>
        </p:nvSpPr>
        <p:spPr bwMode="auto">
          <a:xfrm>
            <a:off x="5530850" y="2533650"/>
            <a:ext cx="568325" cy="3270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3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21599"/>
                </a:moveTo>
                <a:cubicBezTo>
                  <a:pt x="-1" y="9694"/>
                  <a:pt x="9633" y="33"/>
                  <a:pt x="21539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94"/>
                  <a:pt x="9633" y="33"/>
                  <a:pt x="2153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735638" y="2419350"/>
            <a:ext cx="1103312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 </a:t>
            </a:r>
            <a:r>
              <a:rPr lang="en-AU" sz="1800" b="1">
                <a:latin typeface="Arial" charset="0"/>
                <a:cs typeface="+mn-cs"/>
              </a:rPr>
              <a:t>On Bd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84DDB-2F06-7B49-9535-1A06FC8BE4D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here the  </a:t>
            </a:r>
            <a:r>
              <a:rPr lang="en-AU" smtClean="0">
                <a:latin typeface="Symbol" charset="0"/>
                <a:cs typeface="+mn-cs"/>
              </a:rPr>
              <a:t>q  </a:t>
            </a:r>
            <a:r>
              <a:rPr lang="en-AU" smtClean="0">
                <a:cs typeface="+mn-cs"/>
              </a:rPr>
              <a:t>of</a:t>
            </a:r>
            <a:r>
              <a:rPr lang="en-AU" smtClean="0">
                <a:latin typeface="Symbol" charset="0"/>
                <a:cs typeface="+mn-cs"/>
              </a:rPr>
              <a:t> </a:t>
            </a:r>
            <a:r>
              <a:rPr lang="en-AU" smtClean="0">
                <a:cs typeface="+mn-cs"/>
              </a:rPr>
              <a:t>the general</a:t>
            </a:r>
            <a:r>
              <a:rPr lang="en-AU" smtClean="0">
                <a:latin typeface="Symbol" charset="0"/>
                <a:cs typeface="+mn-cs"/>
              </a:rPr>
              <a:t> </a:t>
            </a:r>
            <a:r>
              <a:rPr lang="en-AU" smtClean="0">
                <a:cs typeface="+mn-cs"/>
              </a:rPr>
              <a:t>form is replaced by  (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baseline="-25000" smtClean="0">
                <a:cs typeface="+mn-cs"/>
              </a:rPr>
              <a:t>1</a:t>
            </a:r>
            <a:r>
              <a:rPr lang="en-AU" smtClean="0">
                <a:cs typeface="+mn-cs"/>
              </a:rPr>
              <a:t>t) , and the  “1/</a:t>
            </a:r>
            <a:r>
              <a:rPr lang="en-AU" smtClean="0">
                <a:latin typeface="Symbol" charset="0"/>
                <a:cs typeface="+mn-cs"/>
              </a:rPr>
              <a:t>p</a:t>
            </a:r>
            <a:r>
              <a:rPr lang="en-AU" smtClean="0">
                <a:cs typeface="+mn-cs"/>
              </a:rPr>
              <a:t>”  by  “2/T”</a:t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  <p:sp>
        <p:nvSpPr>
          <p:cNvPr id="16486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31124-9247-094E-B1AC-9C69B140EEB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i.e.  </a:t>
            </a:r>
            <a:r>
              <a:rPr lang="en-AU" smtClean="0">
                <a:latin typeface="Symbol" charset="0"/>
                <a:cs typeface="+mn-cs"/>
              </a:rPr>
              <a:t>q</a:t>
            </a:r>
            <a:r>
              <a:rPr lang="en-AU" smtClean="0">
                <a:cs typeface="+mn-cs"/>
              </a:rPr>
              <a:t> = (2</a:t>
            </a:r>
            <a:r>
              <a:rPr lang="en-AU" smtClean="0">
                <a:latin typeface="Symbol" charset="0"/>
                <a:cs typeface="+mn-cs"/>
              </a:rPr>
              <a:t>p</a:t>
            </a:r>
            <a:r>
              <a:rPr lang="en-AU" smtClean="0">
                <a:cs typeface="+mn-cs"/>
              </a:rPr>
              <a:t>/T)t = 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baseline="-25000" smtClean="0">
                <a:cs typeface="+mn-cs"/>
              </a:rPr>
              <a:t>1</a:t>
            </a:r>
            <a:r>
              <a:rPr lang="en-AU" smtClean="0">
                <a:cs typeface="+mn-cs"/>
              </a:rPr>
              <a:t>t  in previous general complex form statement</a:t>
            </a:r>
          </a:p>
        </p:txBody>
      </p:sp>
      <p:sp>
        <p:nvSpPr>
          <p:cNvPr id="16691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5835650" y="3476625"/>
            <a:ext cx="1014413" cy="249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¬</a:t>
            </a:r>
            <a:r>
              <a:rPr lang="en-AU" sz="1800" b="1">
                <a:latin typeface="Arial" charset="0"/>
                <a:cs typeface="+mn-cs"/>
              </a:rPr>
              <a:t>On Bd</a:t>
            </a:r>
            <a:r>
              <a:rPr lang="en-AU" sz="1800" b="1">
                <a:latin typeface="Symbol" charset="0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5D1236-F7B0-9A42-B4B2-E85D965FD12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6553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1FFF5-2473-DB49-B1AA-0BC705933C7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an equivalent thing to  (t,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smtClean="0">
                <a:cs typeface="+mn-cs"/>
              </a:rPr>
              <a:t>)  and  (x,k)  exists for any pair of variables that are, as a product, dimensionless</a:t>
            </a:r>
          </a:p>
        </p:txBody>
      </p:sp>
      <p:sp>
        <p:nvSpPr>
          <p:cNvPr id="675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DE11E1-0AFA-1F4C-89B1-CFC8E55C09E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7168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949825" y="0"/>
            <a:ext cx="1908175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259" tIns="46130" rIns="92259" bIns="46130" anchor="ctr"/>
          <a:lstStyle/>
          <a:p>
            <a:pPr algn="ctr" defTabSz="915988">
              <a:defRPr/>
            </a:pPr>
            <a:r>
              <a:rPr lang="en-US" sz="1800" b="1">
                <a:latin typeface="Symbol" charset="0"/>
                <a:cs typeface="+mn-cs"/>
              </a:rPr>
              <a:t>¯</a:t>
            </a:r>
            <a:r>
              <a:rPr lang="en-US" sz="1800" b="1">
                <a:latin typeface="Arial" charset="0"/>
                <a:cs typeface="+mn-cs"/>
              </a:rPr>
              <a:t>Verbally</a:t>
            </a:r>
            <a:endParaRPr lang="en-US" sz="1800" b="1">
              <a:latin typeface="Symbo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6D090-8D53-1B40-83DB-5FAA858DF3BC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#noprint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7373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6DDB6-A86C-534B-B35C-A642A272B5A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emphasize that for  f(x)  we have similarly  F(k)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this plot is the continuous limit of  the plot of the real and imaginary parts of  C</a:t>
            </a:r>
            <a:r>
              <a:rPr lang="en-AU" baseline="-25000" smtClean="0">
                <a:cs typeface="+mn-cs"/>
              </a:rPr>
              <a:t>n</a:t>
            </a:r>
          </a:p>
        </p:txBody>
      </p:sp>
      <p:sp>
        <p:nvSpPr>
          <p:cNvPr id="7577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5235D-9547-7541-93B9-036E087532FE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this is an example of a non-periodic function over ±</a:t>
            </a:r>
            <a:r>
              <a:rPr lang="en-AU" smtClean="0">
                <a:latin typeface="Symbol" charset="0"/>
                <a:cs typeface="+mn-cs"/>
              </a:rPr>
              <a:t>¥</a:t>
            </a:r>
          </a:p>
        </p:txBody>
      </p:sp>
      <p:sp>
        <p:nvSpPr>
          <p:cNvPr id="17715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2C98C-142A-E641-AD8B-E266D9054B6B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here  h</a:t>
            </a:r>
            <a:r>
              <a:rPr lang="en-AU" smtClean="0">
                <a:latin typeface="Symbol" charset="0"/>
                <a:cs typeface="+mn-cs"/>
              </a:rPr>
              <a:t>t</a:t>
            </a:r>
            <a:r>
              <a:rPr lang="en-AU" smtClean="0">
                <a:cs typeface="+mn-cs"/>
              </a:rPr>
              <a:t>  is the area under the function</a:t>
            </a:r>
          </a:p>
        </p:txBody>
      </p:sp>
      <p:sp>
        <p:nvSpPr>
          <p:cNvPr id="1792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4" name="Arc 4"/>
          <p:cNvSpPr>
            <a:spLocks/>
          </p:cNvSpPr>
          <p:nvPr/>
        </p:nvSpPr>
        <p:spPr bwMode="auto">
          <a:xfrm>
            <a:off x="5573713" y="3846513"/>
            <a:ext cx="801687" cy="2027237"/>
          </a:xfrm>
          <a:custGeom>
            <a:avLst/>
            <a:gdLst>
              <a:gd name="G0" fmla="+- 44 0 0"/>
              <a:gd name="G1" fmla="+- 21600 0 0"/>
              <a:gd name="G2" fmla="+- 21600 0 0"/>
              <a:gd name="T0" fmla="*/ 0 w 21644"/>
              <a:gd name="T1" fmla="*/ 0 h 43172"/>
              <a:gd name="T2" fmla="*/ 1134 w 21644"/>
              <a:gd name="T3" fmla="*/ 43172 h 43172"/>
              <a:gd name="T4" fmla="*/ 44 w 21644"/>
              <a:gd name="T5" fmla="*/ 21600 h 4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4" h="43172" fill="none" extrusionOk="0">
                <a:moveTo>
                  <a:pt x="0" y="0"/>
                </a:moveTo>
                <a:cubicBezTo>
                  <a:pt x="14" y="0"/>
                  <a:pt x="29" y="-1"/>
                  <a:pt x="44" y="-1"/>
                </a:cubicBezTo>
                <a:cubicBezTo>
                  <a:pt x="11973" y="0"/>
                  <a:pt x="21644" y="9670"/>
                  <a:pt x="21644" y="21600"/>
                </a:cubicBezTo>
                <a:cubicBezTo>
                  <a:pt x="21644" y="33105"/>
                  <a:pt x="12625" y="42591"/>
                  <a:pt x="1134" y="43172"/>
                </a:cubicBezTo>
              </a:path>
              <a:path w="21644" h="43172" stroke="0" extrusionOk="0">
                <a:moveTo>
                  <a:pt x="0" y="0"/>
                </a:moveTo>
                <a:cubicBezTo>
                  <a:pt x="14" y="0"/>
                  <a:pt x="29" y="-1"/>
                  <a:pt x="44" y="-1"/>
                </a:cubicBezTo>
                <a:cubicBezTo>
                  <a:pt x="11973" y="0"/>
                  <a:pt x="21644" y="9670"/>
                  <a:pt x="21644" y="21600"/>
                </a:cubicBezTo>
                <a:cubicBezTo>
                  <a:pt x="21644" y="33105"/>
                  <a:pt x="12625" y="42591"/>
                  <a:pt x="1134" y="43172"/>
                </a:cubicBezTo>
                <a:lnTo>
                  <a:pt x="44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C77C47-3E5E-6F47-B03B-42F12CAD3C6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256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3255B2-6F6A-0348-BBEF-CA557011E94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#noprint </a:t>
            </a:r>
            <a:r>
              <a:rPr lang="en-AU" sz="1400" b="1" smtClean="0">
                <a:cs typeface="+mn-cs"/>
              </a:rPr>
              <a:t>#nolect1</a:t>
            </a:r>
            <a:r>
              <a:rPr lang="en-AU" smtClean="0">
                <a:cs typeface="+mn-cs"/>
              </a:rPr>
              <a:t>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Source: RW prog  “rw_osc1.xls” ,sheet=SINC with</a:t>
            </a:r>
          </a:p>
          <a:p>
            <a:pPr eaLnBrk="1" hangingPunct="1">
              <a:defRPr/>
            </a:pPr>
            <a:r>
              <a:rPr lang="en-AU" sz="700" smtClean="0">
                <a:cs typeface="+mn-cs"/>
              </a:rPr>
              <a:t>Amp  	10	Spread	0.2	Mean	100	Samples	200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8125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889125" y="1320800"/>
            <a:ext cx="2547938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­       </a:t>
            </a:r>
            <a:r>
              <a:rPr lang="en-AU" sz="1800" b="1">
                <a:latin typeface="Arial" charset="0"/>
                <a:cs typeface="+mn-cs"/>
              </a:rPr>
              <a:t>On Board</a:t>
            </a:r>
            <a:r>
              <a:rPr lang="en-AU" sz="1800" b="1">
                <a:latin typeface="Symbol" charset="0"/>
                <a:cs typeface="+mn-cs"/>
              </a:rPr>
              <a:t>       ­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F9B317-2653-DB42-B8A5-82C0F70F8FD2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Source: RW prog  “rw_osc1.xls” ,sheet=SINC with</a:t>
            </a:r>
          </a:p>
          <a:p>
            <a:pPr eaLnBrk="1" hangingPunct="1">
              <a:defRPr/>
            </a:pPr>
            <a:r>
              <a:rPr lang="en-AU" sz="700" smtClean="0">
                <a:cs typeface="+mn-cs"/>
              </a:rPr>
              <a:t>Amp  	10	Spread	0.2	Mean	100	Samples	200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zeros are  </a:t>
            </a:r>
            <a:r>
              <a:rPr lang="en-AU" smtClean="0">
                <a:latin typeface="Symbol" charset="0"/>
                <a:cs typeface="+mn-cs"/>
              </a:rPr>
              <a:t>a</a:t>
            </a:r>
            <a:r>
              <a:rPr lang="en-AU" smtClean="0">
                <a:cs typeface="+mn-cs"/>
              </a:rPr>
              <a:t> = n</a:t>
            </a:r>
            <a:r>
              <a:rPr lang="en-AU" smtClean="0">
                <a:latin typeface="Symbol" charset="0"/>
                <a:cs typeface="+mn-cs"/>
              </a:rPr>
              <a:t>p</a:t>
            </a:r>
            <a:r>
              <a:rPr lang="en-AU" smtClean="0">
                <a:cs typeface="+mn-cs"/>
              </a:rPr>
              <a:t>   for  n = 1, 2, 3, ...</a:t>
            </a:r>
          </a:p>
        </p:txBody>
      </p:sp>
      <p:sp>
        <p:nvSpPr>
          <p:cNvPr id="1832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CE5C22-A3C4-8244-912E-FB7F715F95B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the normal maths notation for this is  </a:t>
            </a:r>
            <a:r>
              <a:rPr lang="en-AU" smtClean="0">
                <a:latin typeface="Symbol" charset="0"/>
                <a:cs typeface="+mn-cs"/>
              </a:rPr>
              <a:t>d</a:t>
            </a:r>
            <a:r>
              <a:rPr lang="en-AU" smtClean="0">
                <a:cs typeface="+mn-cs"/>
              </a:rPr>
              <a:t>(t)</a:t>
            </a:r>
          </a:p>
        </p:txBody>
      </p:sp>
      <p:sp>
        <p:nvSpPr>
          <p:cNvPr id="18534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D39C6-3C55-234C-B539-CFDB67ABA8A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8739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C035C9-5716-254A-B0B8-F7AAC1A85D70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8944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921250" y="2351088"/>
            <a:ext cx="1917700" cy="2365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¬ </a:t>
            </a:r>
            <a:r>
              <a:rPr lang="en-AU" sz="1800" b="1">
                <a:latin typeface="Arial" charset="0"/>
                <a:cs typeface="+mn-cs"/>
              </a:rPr>
              <a:t>On Board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5B8C3C-618D-7941-8586-5B47E3AC4187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z="700" smtClean="0">
                <a:cs typeface="+mn-cs"/>
              </a:rPr>
              <a:t>Amp	10	Spread	0.03	Mean	100	Samples</a:t>
            </a:r>
          </a:p>
          <a:p>
            <a:pPr eaLnBrk="1" hangingPunct="1">
              <a:defRPr/>
            </a:pPr>
            <a:r>
              <a:rPr lang="en-AU" sz="700" smtClean="0">
                <a:cs typeface="+mn-cs"/>
              </a:rPr>
              <a:t>200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9149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7B0DBD-224C-0641-A087-9DC6FA17161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I would not expect them to guess the change of variables intuitively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these terms are in the exponent of  F(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smtClean="0">
                <a:cs typeface="+mn-cs"/>
              </a:rPr>
              <a:t>)</a:t>
            </a:r>
          </a:p>
        </p:txBody>
      </p:sp>
      <p:sp>
        <p:nvSpPr>
          <p:cNvPr id="19353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3013075" y="3495675"/>
            <a:ext cx="2987675" cy="3081338"/>
            <a:chOff x="1866" y="2386"/>
            <a:chExt cx="1851" cy="2102"/>
          </a:xfrm>
        </p:grpSpPr>
        <p:sp>
          <p:nvSpPr>
            <p:cNvPr id="193541" name="Arc 5"/>
            <p:cNvSpPr>
              <a:spLocks/>
            </p:cNvSpPr>
            <p:nvPr/>
          </p:nvSpPr>
          <p:spPr bwMode="auto">
            <a:xfrm>
              <a:off x="2565" y="2390"/>
              <a:ext cx="1152" cy="2098"/>
            </a:xfrm>
            <a:custGeom>
              <a:avLst/>
              <a:gdLst>
                <a:gd name="G0" fmla="+- 19 0 0"/>
                <a:gd name="G1" fmla="+- 21600 0 0"/>
                <a:gd name="G2" fmla="+- 21600 0 0"/>
                <a:gd name="T0" fmla="*/ 0 w 21619"/>
                <a:gd name="T1" fmla="*/ 0 h 30729"/>
                <a:gd name="T2" fmla="*/ 19595 w 21619"/>
                <a:gd name="T3" fmla="*/ 30729 h 30729"/>
                <a:gd name="T4" fmla="*/ 19 w 21619"/>
                <a:gd name="T5" fmla="*/ 21600 h 30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19" h="30729" fill="none" extrusionOk="0">
                  <a:moveTo>
                    <a:pt x="0" y="0"/>
                  </a:moveTo>
                  <a:cubicBezTo>
                    <a:pt x="6" y="0"/>
                    <a:pt x="12" y="-1"/>
                    <a:pt x="19" y="-1"/>
                  </a:cubicBezTo>
                  <a:cubicBezTo>
                    <a:pt x="11948" y="0"/>
                    <a:pt x="21619" y="9670"/>
                    <a:pt x="21619" y="21600"/>
                  </a:cubicBezTo>
                  <a:cubicBezTo>
                    <a:pt x="21619" y="24754"/>
                    <a:pt x="20928" y="27870"/>
                    <a:pt x="19595" y="30729"/>
                  </a:cubicBezTo>
                </a:path>
                <a:path w="21619" h="30729" stroke="0" extrusionOk="0">
                  <a:moveTo>
                    <a:pt x="0" y="0"/>
                  </a:moveTo>
                  <a:cubicBezTo>
                    <a:pt x="6" y="0"/>
                    <a:pt x="12" y="-1"/>
                    <a:pt x="19" y="-1"/>
                  </a:cubicBezTo>
                  <a:cubicBezTo>
                    <a:pt x="11948" y="0"/>
                    <a:pt x="21619" y="9670"/>
                    <a:pt x="21619" y="21600"/>
                  </a:cubicBezTo>
                  <a:cubicBezTo>
                    <a:pt x="21619" y="24754"/>
                    <a:pt x="20928" y="27870"/>
                    <a:pt x="19595" y="30729"/>
                  </a:cubicBezTo>
                  <a:lnTo>
                    <a:pt x="19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>
              <a:off x="1866" y="2386"/>
              <a:ext cx="7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82688D-4FD7-2846-A2D8-A9352BF8450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do on board and discuss verbally</a:t>
            </a:r>
          </a:p>
        </p:txBody>
      </p:sp>
      <p:sp>
        <p:nvSpPr>
          <p:cNvPr id="195588" name="Arc 4"/>
          <p:cNvSpPr>
            <a:spLocks/>
          </p:cNvSpPr>
          <p:nvPr/>
        </p:nvSpPr>
        <p:spPr bwMode="auto">
          <a:xfrm>
            <a:off x="5653088" y="3159125"/>
            <a:ext cx="803275" cy="2803525"/>
          </a:xfrm>
          <a:custGeom>
            <a:avLst/>
            <a:gdLst>
              <a:gd name="G0" fmla="+- 44 0 0"/>
              <a:gd name="G1" fmla="+- 21600 0 0"/>
              <a:gd name="G2" fmla="+- 21600 0 0"/>
              <a:gd name="T0" fmla="*/ 0 w 21644"/>
              <a:gd name="T1" fmla="*/ 0 h 43197"/>
              <a:gd name="T2" fmla="*/ 393 w 21644"/>
              <a:gd name="T3" fmla="*/ 43197 h 43197"/>
              <a:gd name="T4" fmla="*/ 44 w 21644"/>
              <a:gd name="T5" fmla="*/ 21600 h 4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4" h="43197" fill="none" extrusionOk="0">
                <a:moveTo>
                  <a:pt x="0" y="0"/>
                </a:moveTo>
                <a:cubicBezTo>
                  <a:pt x="14" y="0"/>
                  <a:pt x="29" y="-1"/>
                  <a:pt x="44" y="-1"/>
                </a:cubicBezTo>
                <a:cubicBezTo>
                  <a:pt x="11973" y="0"/>
                  <a:pt x="21644" y="9670"/>
                  <a:pt x="21644" y="21600"/>
                </a:cubicBezTo>
                <a:cubicBezTo>
                  <a:pt x="21644" y="33393"/>
                  <a:pt x="12184" y="43006"/>
                  <a:pt x="393" y="43197"/>
                </a:cubicBezTo>
              </a:path>
              <a:path w="21644" h="43197" stroke="0" extrusionOk="0">
                <a:moveTo>
                  <a:pt x="0" y="0"/>
                </a:moveTo>
                <a:cubicBezTo>
                  <a:pt x="14" y="0"/>
                  <a:pt x="29" y="-1"/>
                  <a:pt x="44" y="-1"/>
                </a:cubicBezTo>
                <a:cubicBezTo>
                  <a:pt x="11973" y="0"/>
                  <a:pt x="21644" y="9670"/>
                  <a:pt x="21644" y="21600"/>
                </a:cubicBezTo>
                <a:cubicBezTo>
                  <a:pt x="21644" y="33393"/>
                  <a:pt x="12184" y="43006"/>
                  <a:pt x="393" y="43197"/>
                </a:cubicBezTo>
                <a:lnTo>
                  <a:pt x="44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589" name="Arc 5"/>
          <p:cNvSpPr>
            <a:spLocks/>
          </p:cNvSpPr>
          <p:nvPr/>
        </p:nvSpPr>
        <p:spPr bwMode="auto">
          <a:xfrm>
            <a:off x="5564188" y="3881438"/>
            <a:ext cx="801687" cy="2090737"/>
          </a:xfrm>
          <a:custGeom>
            <a:avLst/>
            <a:gdLst>
              <a:gd name="G0" fmla="+- 0 0 0"/>
              <a:gd name="G1" fmla="+- 20179 0 0"/>
              <a:gd name="G2" fmla="+- 21600 0 0"/>
              <a:gd name="T0" fmla="*/ 7705 w 21600"/>
              <a:gd name="T1" fmla="*/ 0 h 41776"/>
              <a:gd name="T2" fmla="*/ 349 w 21600"/>
              <a:gd name="T3" fmla="*/ 41776 h 41776"/>
              <a:gd name="T4" fmla="*/ 0 w 21600"/>
              <a:gd name="T5" fmla="*/ 20179 h 4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776" fill="none" extrusionOk="0">
                <a:moveTo>
                  <a:pt x="7705" y="-1"/>
                </a:moveTo>
                <a:cubicBezTo>
                  <a:pt x="16072" y="3194"/>
                  <a:pt x="21600" y="11222"/>
                  <a:pt x="21600" y="20179"/>
                </a:cubicBezTo>
                <a:cubicBezTo>
                  <a:pt x="21600" y="31972"/>
                  <a:pt x="12140" y="41585"/>
                  <a:pt x="349" y="41776"/>
                </a:cubicBezTo>
              </a:path>
              <a:path w="21600" h="41776" stroke="0" extrusionOk="0">
                <a:moveTo>
                  <a:pt x="7705" y="-1"/>
                </a:moveTo>
                <a:cubicBezTo>
                  <a:pt x="16072" y="3194"/>
                  <a:pt x="21600" y="11222"/>
                  <a:pt x="21600" y="20179"/>
                </a:cubicBezTo>
                <a:cubicBezTo>
                  <a:pt x="21600" y="31972"/>
                  <a:pt x="12140" y="41585"/>
                  <a:pt x="349" y="41776"/>
                </a:cubicBezTo>
                <a:lnTo>
                  <a:pt x="0" y="2017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590" name="Arc 6"/>
          <p:cNvSpPr>
            <a:spLocks/>
          </p:cNvSpPr>
          <p:nvPr/>
        </p:nvSpPr>
        <p:spPr bwMode="auto">
          <a:xfrm>
            <a:off x="4483100" y="4438650"/>
            <a:ext cx="1820863" cy="995363"/>
          </a:xfrm>
          <a:custGeom>
            <a:avLst/>
            <a:gdLst>
              <a:gd name="G0" fmla="+- 3747 0 0"/>
              <a:gd name="G1" fmla="+- 21600 0 0"/>
              <a:gd name="G2" fmla="+- 21600 0 0"/>
              <a:gd name="T0" fmla="*/ 0 w 25347"/>
              <a:gd name="T1" fmla="*/ 327 h 27886"/>
              <a:gd name="T2" fmla="*/ 24412 w 25347"/>
              <a:gd name="T3" fmla="*/ 27886 h 27886"/>
              <a:gd name="T4" fmla="*/ 3747 w 25347"/>
              <a:gd name="T5" fmla="*/ 21600 h 27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347" h="27886" fill="none" extrusionOk="0">
                <a:moveTo>
                  <a:pt x="0" y="327"/>
                </a:moveTo>
                <a:cubicBezTo>
                  <a:pt x="1237" y="109"/>
                  <a:pt x="2490" y="-1"/>
                  <a:pt x="3747" y="-1"/>
                </a:cubicBezTo>
                <a:cubicBezTo>
                  <a:pt x="15676" y="0"/>
                  <a:pt x="25347" y="9670"/>
                  <a:pt x="25347" y="21600"/>
                </a:cubicBezTo>
                <a:cubicBezTo>
                  <a:pt x="25347" y="23729"/>
                  <a:pt x="25031" y="25848"/>
                  <a:pt x="24412" y="27886"/>
                </a:cubicBezTo>
              </a:path>
              <a:path w="25347" h="27886" stroke="0" extrusionOk="0">
                <a:moveTo>
                  <a:pt x="0" y="327"/>
                </a:moveTo>
                <a:cubicBezTo>
                  <a:pt x="1237" y="109"/>
                  <a:pt x="2490" y="-1"/>
                  <a:pt x="3747" y="-1"/>
                </a:cubicBezTo>
                <a:cubicBezTo>
                  <a:pt x="15676" y="0"/>
                  <a:pt x="25347" y="9670"/>
                  <a:pt x="25347" y="21600"/>
                </a:cubicBezTo>
                <a:cubicBezTo>
                  <a:pt x="25347" y="23729"/>
                  <a:pt x="25031" y="25848"/>
                  <a:pt x="24412" y="27886"/>
                </a:cubicBezTo>
                <a:lnTo>
                  <a:pt x="3747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B2B903-D968-5D44-87F8-D6E0EDEE6EB3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this is the form mostly used by Pain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I have to use “</a:t>
            </a:r>
            <a:r>
              <a:rPr lang="en-AU" smtClean="0">
                <a:latin typeface="Symbol" charset="0"/>
                <a:cs typeface="+mn-cs"/>
              </a:rPr>
              <a:t>n</a:t>
            </a:r>
            <a:r>
              <a:rPr lang="en-AU" smtClean="0">
                <a:cs typeface="+mn-cs"/>
              </a:rPr>
              <a:t>” for frequency since I have used “f” for the function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this form is quite symmetric in  </a:t>
            </a:r>
            <a:r>
              <a:rPr lang="en-AU" smtClean="0">
                <a:latin typeface="Symbol" charset="0"/>
                <a:cs typeface="+mn-cs"/>
              </a:rPr>
              <a:t>n</a:t>
            </a:r>
            <a:r>
              <a:rPr lang="en-AU" smtClean="0">
                <a:cs typeface="+mn-cs"/>
              </a:rPr>
              <a:t>  and  t   (i.e. no 2</a:t>
            </a:r>
            <a:r>
              <a:rPr lang="en-AU" smtClean="0">
                <a:latin typeface="Symbol" charset="0"/>
                <a:cs typeface="+mn-cs"/>
              </a:rPr>
              <a:t>p</a:t>
            </a:r>
            <a:r>
              <a:rPr lang="en-AU" smtClean="0">
                <a:cs typeface="+mn-cs"/>
              </a:rPr>
              <a:t> here)</a:t>
            </a:r>
          </a:p>
        </p:txBody>
      </p:sp>
      <p:sp>
        <p:nvSpPr>
          <p:cNvPr id="7987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BB5E21-3E9B-1940-9782-28BADEEE9D8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8192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921250" y="1574800"/>
            <a:ext cx="1917700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­ </a:t>
            </a:r>
            <a:r>
              <a:rPr lang="en-AU" sz="1800" b="1">
                <a:latin typeface="Arial" charset="0"/>
                <a:cs typeface="+mn-cs"/>
              </a:rPr>
              <a:t>On Board</a:t>
            </a:r>
            <a:r>
              <a:rPr lang="en-AU" sz="1800" b="1">
                <a:latin typeface="Symbol" charset="0"/>
                <a:cs typeface="+mn-cs"/>
              </a:rPr>
              <a:t> 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920750" y="1741488"/>
            <a:ext cx="1908175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259" tIns="46130" rIns="92259" bIns="46130" anchor="ctr"/>
          <a:lstStyle/>
          <a:p>
            <a:pPr algn="ctr" defTabSz="915988">
              <a:defRPr/>
            </a:pPr>
            <a:r>
              <a:rPr lang="en-US" sz="1800" b="1">
                <a:latin typeface="Symbol" charset="0"/>
                <a:cs typeface="+mn-cs"/>
              </a:rPr>
              <a:t>¯</a:t>
            </a:r>
            <a:r>
              <a:rPr lang="en-US" sz="1800" b="1">
                <a:latin typeface="Arial" charset="0"/>
                <a:cs typeface="+mn-cs"/>
              </a:rPr>
              <a:t>Verbally</a:t>
            </a:r>
            <a:endParaRPr lang="en-US" sz="1800" b="1">
              <a:latin typeface="Symbo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3AC92-FA70-CD42-A2FB-3FC8FC73454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adapted from code for plot of the partial Fourier series of an triangular wave </a:t>
            </a:r>
          </a:p>
          <a:p>
            <a:pPr eaLnBrk="1" hangingPunct="1">
              <a:defRPr/>
            </a:pPr>
            <a:r>
              <a:rPr lang="en-AU" sz="700" smtClean="0">
                <a:cs typeface="+mn-cs"/>
              </a:rPr>
              <a:t>without 8h</a:t>
            </a:r>
            <a:r>
              <a:rPr lang="en-AU" sz="700" smtClean="0">
                <a:latin typeface="Symbol" charset="0"/>
                <a:cs typeface="+mn-cs"/>
              </a:rPr>
              <a:t>/p</a:t>
            </a:r>
            <a:r>
              <a:rPr lang="en-AU" sz="700" baseline="30000" smtClean="0">
                <a:latin typeface="Symbol" charset="0"/>
                <a:cs typeface="+mn-cs"/>
              </a:rPr>
              <a:t>2</a:t>
            </a:r>
            <a:r>
              <a:rPr lang="en-AU" sz="700" smtClean="0">
                <a:latin typeface="Symbol" charset="0"/>
                <a:cs typeface="+mn-cs"/>
              </a:rPr>
              <a:t>, </a:t>
            </a:r>
            <a:r>
              <a:rPr lang="en-AU" sz="700" smtClean="0">
                <a:cs typeface="+mn-cs"/>
              </a:rPr>
              <a:t>and scaled by 300% in ppt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2867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95405-7F24-8542-81D4-F5EAC8EE7417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e.g. take a transform of both sides of the DE and in this way you may get an equation that is easier to solve.  Then take the inverse transform</a:t>
            </a:r>
          </a:p>
        </p:txBody>
      </p:sp>
      <p:sp>
        <p:nvSpPr>
          <p:cNvPr id="839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949825" y="0"/>
            <a:ext cx="1908175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259" tIns="46130" rIns="92259" bIns="46130" anchor="ctr"/>
          <a:lstStyle/>
          <a:p>
            <a:pPr algn="ctr" defTabSz="915988">
              <a:defRPr/>
            </a:pPr>
            <a:r>
              <a:rPr lang="en-US" sz="1800" b="1">
                <a:latin typeface="Symbol" charset="0"/>
                <a:cs typeface="+mn-cs"/>
              </a:rPr>
              <a:t>¯</a:t>
            </a:r>
            <a:r>
              <a:rPr lang="en-US" sz="1800" b="1">
                <a:latin typeface="Arial" charset="0"/>
                <a:cs typeface="+mn-cs"/>
              </a:rPr>
              <a:t>Verbally</a:t>
            </a:r>
            <a:endParaRPr lang="en-US" sz="1800" b="1">
              <a:latin typeface="Symbo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F4274-DD25-A54F-9AA1-714CCCCE95A4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these properties permit tables of useful transforms to be constructed.  Examples are listed in the formulae sheets</a:t>
            </a:r>
          </a:p>
        </p:txBody>
      </p:sp>
      <p:sp>
        <p:nvSpPr>
          <p:cNvPr id="8601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37123-AC49-DC47-BE43-1EE218A6C84F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if  a &gt; 1  this means  f(at)  is compressed in scale and  F(a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smtClean="0">
                <a:cs typeface="+mn-cs"/>
              </a:rPr>
              <a:t>)  is spread in scale</a:t>
            </a:r>
          </a:p>
        </p:txBody>
      </p:sp>
      <p:sp>
        <p:nvSpPr>
          <p:cNvPr id="8806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421340-0882-954F-9686-7CAAA4C5B4DE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9011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838825" y="1533525"/>
            <a:ext cx="1000125" cy="2397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¬ </a:t>
            </a:r>
            <a:r>
              <a:rPr lang="en-AU" sz="1800" b="1">
                <a:latin typeface="Arial" charset="0"/>
                <a:cs typeface="+mn-cs"/>
              </a:rPr>
              <a:t>On Bd</a:t>
            </a:r>
            <a:r>
              <a:rPr lang="en-AU" sz="1800" b="1">
                <a:latin typeface="Symbol" charset="0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A4934D-66B4-B04C-A9F3-B58507050A07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9216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949825" y="0"/>
            <a:ext cx="1908175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259" tIns="46130" rIns="92259" bIns="46130" anchor="ctr"/>
          <a:lstStyle/>
          <a:p>
            <a:pPr algn="ctr" defTabSz="915988">
              <a:defRPr/>
            </a:pPr>
            <a:r>
              <a:rPr lang="en-US" sz="1800" b="1">
                <a:latin typeface="Symbol" charset="0"/>
                <a:cs typeface="+mn-cs"/>
              </a:rPr>
              <a:t>¯</a:t>
            </a:r>
            <a:r>
              <a:rPr lang="en-US" sz="1800" b="1">
                <a:latin typeface="Arial" charset="0"/>
                <a:cs typeface="+mn-cs"/>
              </a:rPr>
              <a:t>Verbally</a:t>
            </a:r>
            <a:endParaRPr lang="en-US" sz="1800" b="1">
              <a:latin typeface="Symbo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FCC858-48E3-5942-A4D5-09329C28B5CD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i.e. shape is about  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baseline="-25000" smtClean="0">
                <a:cs typeface="+mn-cs"/>
              </a:rPr>
              <a:t>0</a:t>
            </a:r>
            <a:r>
              <a:rPr lang="en-AU" smtClean="0">
                <a:cs typeface="+mn-cs"/>
              </a:rPr>
              <a:t>  instead of  0</a:t>
            </a:r>
            <a:endParaRPr lang="en-AU" smtClean="0">
              <a:latin typeface="Symbol" charset="0"/>
              <a:cs typeface="+mn-cs"/>
            </a:endParaRPr>
          </a:p>
        </p:txBody>
      </p:sp>
      <p:sp>
        <p:nvSpPr>
          <p:cNvPr id="942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2" name="Arc 4"/>
          <p:cNvSpPr>
            <a:spLocks/>
          </p:cNvSpPr>
          <p:nvPr/>
        </p:nvSpPr>
        <p:spPr bwMode="auto">
          <a:xfrm>
            <a:off x="5753100" y="3397250"/>
            <a:ext cx="803275" cy="2441575"/>
          </a:xfrm>
          <a:custGeom>
            <a:avLst/>
            <a:gdLst>
              <a:gd name="G0" fmla="+- 44 0 0"/>
              <a:gd name="G1" fmla="+- 21600 0 0"/>
              <a:gd name="G2" fmla="+- 21600 0 0"/>
              <a:gd name="T0" fmla="*/ 0 w 21644"/>
              <a:gd name="T1" fmla="*/ 0 h 43085"/>
              <a:gd name="T2" fmla="*/ 2269 w 21644"/>
              <a:gd name="T3" fmla="*/ 43085 h 43085"/>
              <a:gd name="T4" fmla="*/ 44 w 21644"/>
              <a:gd name="T5" fmla="*/ 21600 h 4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4" h="43085" fill="none" extrusionOk="0">
                <a:moveTo>
                  <a:pt x="0" y="0"/>
                </a:moveTo>
                <a:cubicBezTo>
                  <a:pt x="14" y="0"/>
                  <a:pt x="29" y="-1"/>
                  <a:pt x="44" y="-1"/>
                </a:cubicBezTo>
                <a:cubicBezTo>
                  <a:pt x="11973" y="0"/>
                  <a:pt x="21644" y="9670"/>
                  <a:pt x="21644" y="21600"/>
                </a:cubicBezTo>
                <a:cubicBezTo>
                  <a:pt x="21644" y="32667"/>
                  <a:pt x="13278" y="41944"/>
                  <a:pt x="2269" y="43085"/>
                </a:cubicBezTo>
              </a:path>
              <a:path w="21644" h="43085" stroke="0" extrusionOk="0">
                <a:moveTo>
                  <a:pt x="0" y="0"/>
                </a:moveTo>
                <a:cubicBezTo>
                  <a:pt x="14" y="0"/>
                  <a:pt x="29" y="-1"/>
                  <a:pt x="44" y="-1"/>
                </a:cubicBezTo>
                <a:cubicBezTo>
                  <a:pt x="11973" y="0"/>
                  <a:pt x="21644" y="9670"/>
                  <a:pt x="21644" y="21600"/>
                </a:cubicBezTo>
                <a:cubicBezTo>
                  <a:pt x="21644" y="32667"/>
                  <a:pt x="13278" y="41944"/>
                  <a:pt x="2269" y="43085"/>
                </a:cubicBezTo>
                <a:lnTo>
                  <a:pt x="44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09B3F-90B5-4D46-8B3E-7576B24FFC65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9625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949825" y="0"/>
            <a:ext cx="1908175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259" tIns="46130" rIns="92259" bIns="46130" anchor="ctr"/>
          <a:lstStyle/>
          <a:p>
            <a:pPr algn="ctr" defTabSz="915988">
              <a:defRPr/>
            </a:pPr>
            <a:r>
              <a:rPr lang="en-US" sz="1800" b="1">
                <a:latin typeface="Symbol" charset="0"/>
                <a:cs typeface="+mn-cs"/>
              </a:rPr>
              <a:t>¯</a:t>
            </a:r>
            <a:r>
              <a:rPr lang="en-US" sz="1800" b="1">
                <a:latin typeface="Arial" charset="0"/>
                <a:cs typeface="+mn-cs"/>
              </a:rPr>
              <a:t>Verbally</a:t>
            </a:r>
            <a:endParaRPr lang="en-US" sz="1800" b="1">
              <a:latin typeface="Symbo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8EC207-9350-3F46-980A-4773AC75C0AF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4921250" y="1362075"/>
            <a:ext cx="1917700" cy="236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sz="1800" b="1">
                <a:latin typeface="Symbol" charset="0"/>
                <a:cs typeface="+mn-cs"/>
              </a:rPr>
              <a:t>¬ </a:t>
            </a:r>
            <a:r>
              <a:rPr lang="en-AU" sz="1800" b="1">
                <a:latin typeface="Arial" charset="0"/>
                <a:cs typeface="+mn-cs"/>
              </a:rPr>
              <a:t>On Board</a:t>
            </a:r>
            <a:r>
              <a:rPr lang="en-AU" sz="1800" b="1">
                <a:latin typeface="Symbol" charset="0"/>
                <a:cs typeface="+mn-cs"/>
              </a:rPr>
              <a:t> 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since</a:t>
            </a:r>
          </a:p>
        </p:txBody>
      </p:sp>
      <p:graphicFrame>
        <p:nvGraphicFramePr>
          <p:cNvPr id="120837" name="Object 5"/>
          <p:cNvGraphicFramePr>
            <a:graphicFrameLocks/>
          </p:cNvGraphicFramePr>
          <p:nvPr/>
        </p:nvGraphicFramePr>
        <p:xfrm>
          <a:off x="1901825" y="5961063"/>
          <a:ext cx="4699000" cy="210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4" imgW="7315200" imgH="3276600" progId="Equation.3">
                  <p:embed/>
                </p:oleObj>
              </mc:Choice>
              <mc:Fallback>
                <p:oleObj name="Equation" r:id="rId4" imgW="7315200" imgH="3276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5961063"/>
                        <a:ext cx="4699000" cy="210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06638-4C46-DF4A-94E3-AA35822FDBA5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0035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B15DD4-BA10-5847-A5E2-85F4258246D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</a:t>
            </a:r>
            <a:r>
              <a:rPr lang="en-US" sz="1400" b="1" smtClean="0">
                <a:cs typeface="+mn-cs"/>
              </a:rPr>
              <a:t>#useOH</a:t>
            </a:r>
            <a:r>
              <a:rPr lang="en-US" smtClean="0">
                <a:cs typeface="+mn-cs"/>
              </a:rPr>
              <a:t> </a:t>
            </a:r>
            <a:r>
              <a:rPr lang="en-AU" smtClean="0">
                <a:cs typeface="+mn-cs"/>
              </a:rPr>
              <a:t>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this is why it is easier to handle DE’s in the transform domain</a:t>
            </a:r>
          </a:p>
        </p:txBody>
      </p:sp>
      <p:sp>
        <p:nvSpPr>
          <p:cNvPr id="1024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73CD0-C9CF-E442-8663-105ADEC9929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1, f(x) plot without 8h</a:t>
            </a:r>
            <a:r>
              <a:rPr lang="en-AU" sz="700" smtClean="0">
                <a:latin typeface="Symbol" charset="0"/>
                <a:cs typeface="+mn-cs"/>
              </a:rPr>
              <a:t>/p</a:t>
            </a:r>
            <a:r>
              <a:rPr lang="en-AU" sz="700" baseline="30000" smtClean="0">
                <a:latin typeface="Symbol" charset="0"/>
                <a:cs typeface="+mn-cs"/>
              </a:rPr>
              <a:t>2</a:t>
            </a:r>
            <a:r>
              <a:rPr lang="en-AU" sz="700" smtClean="0">
                <a:latin typeface="Symbol" charset="0"/>
                <a:cs typeface="+mn-cs"/>
              </a:rPr>
              <a:t>, </a:t>
            </a:r>
            <a:r>
              <a:rPr lang="en-AU" sz="700" smtClean="0">
                <a:cs typeface="+mn-cs"/>
              </a:rPr>
              <a:t>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3072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31A681-2D07-2A4D-B859-FFAA5987494B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0445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949825" y="0"/>
            <a:ext cx="1908175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259" tIns="46130" rIns="92259" bIns="46130" anchor="ctr"/>
          <a:lstStyle/>
          <a:p>
            <a:pPr algn="ctr" defTabSz="915988">
              <a:defRPr/>
            </a:pPr>
            <a:r>
              <a:rPr lang="en-US" sz="1800" b="1">
                <a:latin typeface="Symbol" charset="0"/>
                <a:cs typeface="+mn-cs"/>
              </a:rPr>
              <a:t>¯</a:t>
            </a:r>
            <a:r>
              <a:rPr lang="en-US" sz="1800" b="1">
                <a:latin typeface="Arial" charset="0"/>
                <a:cs typeface="+mn-cs"/>
              </a:rPr>
              <a:t>Verbally</a:t>
            </a:r>
            <a:endParaRPr lang="en-US" sz="1800" b="1">
              <a:latin typeface="Symbo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E2E27-B144-9C42-86DE-6CE30748C082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z="700" smtClean="0">
                <a:cs typeface="+mn-cs"/>
              </a:rPr>
              <a:t>Bottom eqn scaled to 85%</a:t>
            </a:r>
            <a:endParaRPr lang="en-AU" smtClean="0">
              <a:cs typeface="+mn-cs"/>
            </a:endParaRP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a spectral line  f</a:t>
            </a:r>
            <a:r>
              <a:rPr lang="en-AU" baseline="-25000" smtClean="0">
                <a:cs typeface="+mn-cs"/>
              </a:rPr>
              <a:t>1</a:t>
            </a:r>
            <a:r>
              <a:rPr lang="en-AU" smtClean="0">
                <a:cs typeface="+mn-cs"/>
              </a:rPr>
              <a:t>(x)  sampled by a spectrograph which has some response function f</a:t>
            </a:r>
            <a:r>
              <a:rPr lang="en-AU" baseline="-25000" smtClean="0">
                <a:cs typeface="+mn-cs"/>
              </a:rPr>
              <a:t>2</a:t>
            </a:r>
            <a:r>
              <a:rPr lang="en-AU" smtClean="0">
                <a:cs typeface="+mn-cs"/>
              </a:rPr>
              <a:t>(x) is an example of this case </a:t>
            </a:r>
          </a:p>
        </p:txBody>
      </p:sp>
      <p:sp>
        <p:nvSpPr>
          <p:cNvPr id="1064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442913" y="6894513"/>
            <a:ext cx="2951162" cy="1911350"/>
            <a:chOff x="274" y="4705"/>
            <a:chExt cx="1828" cy="1304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1808" y="5593"/>
              <a:ext cx="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+mn-cs"/>
                </a:rPr>
                <a:t>x</a:t>
              </a:r>
            </a:p>
          </p:txBody>
        </p:sp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 flipV="1">
              <a:off x="1038" y="4705"/>
              <a:ext cx="0" cy="130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3" name="Freeform 7"/>
            <p:cNvSpPr>
              <a:spLocks/>
            </p:cNvSpPr>
            <p:nvPr/>
          </p:nvSpPr>
          <p:spPr bwMode="auto">
            <a:xfrm>
              <a:off x="301" y="4911"/>
              <a:ext cx="1452" cy="1014"/>
            </a:xfrm>
            <a:custGeom>
              <a:avLst/>
              <a:gdLst>
                <a:gd name="T0" fmla="*/ 22 w 1452"/>
                <a:gd name="T1" fmla="*/ 1013 h 1014"/>
                <a:gd name="T2" fmla="*/ 52 w 1452"/>
                <a:gd name="T3" fmla="*/ 1013 h 1014"/>
                <a:gd name="T4" fmla="*/ 81 w 1452"/>
                <a:gd name="T5" fmla="*/ 1013 h 1014"/>
                <a:gd name="T6" fmla="*/ 108 w 1452"/>
                <a:gd name="T7" fmla="*/ 1013 h 1014"/>
                <a:gd name="T8" fmla="*/ 137 w 1452"/>
                <a:gd name="T9" fmla="*/ 1008 h 1014"/>
                <a:gd name="T10" fmla="*/ 167 w 1452"/>
                <a:gd name="T11" fmla="*/ 1008 h 1014"/>
                <a:gd name="T12" fmla="*/ 196 w 1452"/>
                <a:gd name="T13" fmla="*/ 1005 h 1014"/>
                <a:gd name="T14" fmla="*/ 226 w 1452"/>
                <a:gd name="T15" fmla="*/ 998 h 1014"/>
                <a:gd name="T16" fmla="*/ 255 w 1452"/>
                <a:gd name="T17" fmla="*/ 990 h 1014"/>
                <a:gd name="T18" fmla="*/ 285 w 1452"/>
                <a:gd name="T19" fmla="*/ 976 h 1014"/>
                <a:gd name="T20" fmla="*/ 312 w 1452"/>
                <a:gd name="T21" fmla="*/ 958 h 1014"/>
                <a:gd name="T22" fmla="*/ 342 w 1452"/>
                <a:gd name="T23" fmla="*/ 932 h 1014"/>
                <a:gd name="T24" fmla="*/ 371 w 1452"/>
                <a:gd name="T25" fmla="*/ 896 h 1014"/>
                <a:gd name="T26" fmla="*/ 401 w 1452"/>
                <a:gd name="T27" fmla="*/ 848 h 1014"/>
                <a:gd name="T28" fmla="*/ 430 w 1452"/>
                <a:gd name="T29" fmla="*/ 790 h 1014"/>
                <a:gd name="T30" fmla="*/ 460 w 1452"/>
                <a:gd name="T31" fmla="*/ 717 h 1014"/>
                <a:gd name="T32" fmla="*/ 489 w 1452"/>
                <a:gd name="T33" fmla="*/ 634 h 1014"/>
                <a:gd name="T34" fmla="*/ 519 w 1452"/>
                <a:gd name="T35" fmla="*/ 539 h 1014"/>
                <a:gd name="T36" fmla="*/ 545 w 1452"/>
                <a:gd name="T37" fmla="*/ 437 h 1014"/>
                <a:gd name="T38" fmla="*/ 575 w 1452"/>
                <a:gd name="T39" fmla="*/ 332 h 1014"/>
                <a:gd name="T40" fmla="*/ 604 w 1452"/>
                <a:gd name="T41" fmla="*/ 232 h 1014"/>
                <a:gd name="T42" fmla="*/ 634 w 1452"/>
                <a:gd name="T43" fmla="*/ 141 h 1014"/>
                <a:gd name="T44" fmla="*/ 663 w 1452"/>
                <a:gd name="T45" fmla="*/ 72 h 1014"/>
                <a:gd name="T46" fmla="*/ 693 w 1452"/>
                <a:gd name="T47" fmla="*/ 22 h 1014"/>
                <a:gd name="T48" fmla="*/ 722 w 1452"/>
                <a:gd name="T49" fmla="*/ 0 h 1014"/>
                <a:gd name="T50" fmla="*/ 750 w 1452"/>
                <a:gd name="T51" fmla="*/ 7 h 1014"/>
                <a:gd name="T52" fmla="*/ 779 w 1452"/>
                <a:gd name="T53" fmla="*/ 43 h 1014"/>
                <a:gd name="T54" fmla="*/ 809 w 1452"/>
                <a:gd name="T55" fmla="*/ 105 h 1014"/>
                <a:gd name="T56" fmla="*/ 838 w 1452"/>
                <a:gd name="T57" fmla="*/ 186 h 1014"/>
                <a:gd name="T58" fmla="*/ 868 w 1452"/>
                <a:gd name="T59" fmla="*/ 280 h 1014"/>
                <a:gd name="T60" fmla="*/ 897 w 1452"/>
                <a:gd name="T61" fmla="*/ 382 h 1014"/>
                <a:gd name="T62" fmla="*/ 927 w 1452"/>
                <a:gd name="T63" fmla="*/ 488 h 1014"/>
                <a:gd name="T64" fmla="*/ 954 w 1452"/>
                <a:gd name="T65" fmla="*/ 586 h 1014"/>
                <a:gd name="T66" fmla="*/ 984 w 1452"/>
                <a:gd name="T67" fmla="*/ 677 h 1014"/>
                <a:gd name="T68" fmla="*/ 1013 w 1452"/>
                <a:gd name="T69" fmla="*/ 753 h 1014"/>
                <a:gd name="T70" fmla="*/ 1043 w 1452"/>
                <a:gd name="T71" fmla="*/ 819 h 1014"/>
                <a:gd name="T72" fmla="*/ 1072 w 1452"/>
                <a:gd name="T73" fmla="*/ 874 h 1014"/>
                <a:gd name="T74" fmla="*/ 1102 w 1452"/>
                <a:gd name="T75" fmla="*/ 914 h 1014"/>
                <a:gd name="T76" fmla="*/ 1131 w 1452"/>
                <a:gd name="T77" fmla="*/ 947 h 1014"/>
                <a:gd name="T78" fmla="*/ 1158 w 1452"/>
                <a:gd name="T79" fmla="*/ 969 h 1014"/>
                <a:gd name="T80" fmla="*/ 1187 w 1452"/>
                <a:gd name="T81" fmla="*/ 983 h 1014"/>
                <a:gd name="T82" fmla="*/ 1217 w 1452"/>
                <a:gd name="T83" fmla="*/ 994 h 1014"/>
                <a:gd name="T84" fmla="*/ 1246 w 1452"/>
                <a:gd name="T85" fmla="*/ 1001 h 1014"/>
                <a:gd name="T86" fmla="*/ 1276 w 1452"/>
                <a:gd name="T87" fmla="*/ 1005 h 1014"/>
                <a:gd name="T88" fmla="*/ 1305 w 1452"/>
                <a:gd name="T89" fmla="*/ 1008 h 1014"/>
                <a:gd name="T90" fmla="*/ 1334 w 1452"/>
                <a:gd name="T91" fmla="*/ 1008 h 1014"/>
                <a:gd name="T92" fmla="*/ 1362 w 1452"/>
                <a:gd name="T93" fmla="*/ 1013 h 1014"/>
                <a:gd name="T94" fmla="*/ 1392 w 1452"/>
                <a:gd name="T95" fmla="*/ 1013 h 1014"/>
                <a:gd name="T96" fmla="*/ 1421 w 1452"/>
                <a:gd name="T97" fmla="*/ 1013 h 1014"/>
                <a:gd name="T98" fmla="*/ 1451 w 1452"/>
                <a:gd name="T99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2" h="1014">
                  <a:moveTo>
                    <a:pt x="0" y="1013"/>
                  </a:moveTo>
                  <a:lnTo>
                    <a:pt x="7" y="1013"/>
                  </a:lnTo>
                  <a:lnTo>
                    <a:pt x="14" y="1013"/>
                  </a:lnTo>
                  <a:lnTo>
                    <a:pt x="22" y="1013"/>
                  </a:lnTo>
                  <a:lnTo>
                    <a:pt x="29" y="1013"/>
                  </a:lnTo>
                  <a:lnTo>
                    <a:pt x="37" y="1013"/>
                  </a:lnTo>
                  <a:lnTo>
                    <a:pt x="44" y="1013"/>
                  </a:lnTo>
                  <a:lnTo>
                    <a:pt x="52" y="1013"/>
                  </a:lnTo>
                  <a:lnTo>
                    <a:pt x="58" y="1013"/>
                  </a:lnTo>
                  <a:lnTo>
                    <a:pt x="66" y="1013"/>
                  </a:lnTo>
                  <a:lnTo>
                    <a:pt x="73" y="1013"/>
                  </a:lnTo>
                  <a:lnTo>
                    <a:pt x="81" y="1013"/>
                  </a:lnTo>
                  <a:lnTo>
                    <a:pt x="88" y="1013"/>
                  </a:lnTo>
                  <a:lnTo>
                    <a:pt x="96" y="1013"/>
                  </a:lnTo>
                  <a:lnTo>
                    <a:pt x="103" y="1013"/>
                  </a:lnTo>
                  <a:lnTo>
                    <a:pt x="108" y="1013"/>
                  </a:lnTo>
                  <a:lnTo>
                    <a:pt x="116" y="1013"/>
                  </a:lnTo>
                  <a:lnTo>
                    <a:pt x="122" y="1008"/>
                  </a:lnTo>
                  <a:lnTo>
                    <a:pt x="130" y="1008"/>
                  </a:lnTo>
                  <a:lnTo>
                    <a:pt x="137" y="1008"/>
                  </a:lnTo>
                  <a:lnTo>
                    <a:pt x="145" y="1008"/>
                  </a:lnTo>
                  <a:lnTo>
                    <a:pt x="152" y="1008"/>
                  </a:lnTo>
                  <a:lnTo>
                    <a:pt x="160" y="1008"/>
                  </a:lnTo>
                  <a:lnTo>
                    <a:pt x="167" y="1008"/>
                  </a:lnTo>
                  <a:lnTo>
                    <a:pt x="174" y="1005"/>
                  </a:lnTo>
                  <a:lnTo>
                    <a:pt x="181" y="1005"/>
                  </a:lnTo>
                  <a:lnTo>
                    <a:pt x="189" y="1005"/>
                  </a:lnTo>
                  <a:lnTo>
                    <a:pt x="196" y="1005"/>
                  </a:lnTo>
                  <a:lnTo>
                    <a:pt x="204" y="1001"/>
                  </a:lnTo>
                  <a:lnTo>
                    <a:pt x="211" y="1001"/>
                  </a:lnTo>
                  <a:lnTo>
                    <a:pt x="219" y="1001"/>
                  </a:lnTo>
                  <a:lnTo>
                    <a:pt x="226" y="998"/>
                  </a:lnTo>
                  <a:lnTo>
                    <a:pt x="233" y="998"/>
                  </a:lnTo>
                  <a:lnTo>
                    <a:pt x="240" y="994"/>
                  </a:lnTo>
                  <a:lnTo>
                    <a:pt x="248" y="990"/>
                  </a:lnTo>
                  <a:lnTo>
                    <a:pt x="255" y="990"/>
                  </a:lnTo>
                  <a:lnTo>
                    <a:pt x="263" y="987"/>
                  </a:lnTo>
                  <a:lnTo>
                    <a:pt x="270" y="983"/>
                  </a:lnTo>
                  <a:lnTo>
                    <a:pt x="278" y="980"/>
                  </a:lnTo>
                  <a:lnTo>
                    <a:pt x="285" y="976"/>
                  </a:lnTo>
                  <a:lnTo>
                    <a:pt x="292" y="972"/>
                  </a:lnTo>
                  <a:lnTo>
                    <a:pt x="299" y="969"/>
                  </a:lnTo>
                  <a:lnTo>
                    <a:pt x="307" y="965"/>
                  </a:lnTo>
                  <a:lnTo>
                    <a:pt x="312" y="958"/>
                  </a:lnTo>
                  <a:lnTo>
                    <a:pt x="319" y="951"/>
                  </a:lnTo>
                  <a:lnTo>
                    <a:pt x="327" y="947"/>
                  </a:lnTo>
                  <a:lnTo>
                    <a:pt x="334" y="940"/>
                  </a:lnTo>
                  <a:lnTo>
                    <a:pt x="342" y="932"/>
                  </a:lnTo>
                  <a:lnTo>
                    <a:pt x="348" y="925"/>
                  </a:lnTo>
                  <a:lnTo>
                    <a:pt x="356" y="914"/>
                  </a:lnTo>
                  <a:lnTo>
                    <a:pt x="363" y="907"/>
                  </a:lnTo>
                  <a:lnTo>
                    <a:pt x="371" y="896"/>
                  </a:lnTo>
                  <a:lnTo>
                    <a:pt x="378" y="885"/>
                  </a:lnTo>
                  <a:lnTo>
                    <a:pt x="386" y="874"/>
                  </a:lnTo>
                  <a:lnTo>
                    <a:pt x="393" y="863"/>
                  </a:lnTo>
                  <a:lnTo>
                    <a:pt x="401" y="848"/>
                  </a:lnTo>
                  <a:lnTo>
                    <a:pt x="407" y="834"/>
                  </a:lnTo>
                  <a:lnTo>
                    <a:pt x="415" y="819"/>
                  </a:lnTo>
                  <a:lnTo>
                    <a:pt x="422" y="805"/>
                  </a:lnTo>
                  <a:lnTo>
                    <a:pt x="430" y="790"/>
                  </a:lnTo>
                  <a:lnTo>
                    <a:pt x="437" y="771"/>
                  </a:lnTo>
                  <a:lnTo>
                    <a:pt x="445" y="753"/>
                  </a:lnTo>
                  <a:lnTo>
                    <a:pt x="452" y="735"/>
                  </a:lnTo>
                  <a:lnTo>
                    <a:pt x="460" y="717"/>
                  </a:lnTo>
                  <a:lnTo>
                    <a:pt x="466" y="695"/>
                  </a:lnTo>
                  <a:lnTo>
                    <a:pt x="474" y="677"/>
                  </a:lnTo>
                  <a:lnTo>
                    <a:pt x="481" y="655"/>
                  </a:lnTo>
                  <a:lnTo>
                    <a:pt x="489" y="634"/>
                  </a:lnTo>
                  <a:lnTo>
                    <a:pt x="496" y="608"/>
                  </a:lnTo>
                  <a:lnTo>
                    <a:pt x="504" y="586"/>
                  </a:lnTo>
                  <a:lnTo>
                    <a:pt x="511" y="561"/>
                  </a:lnTo>
                  <a:lnTo>
                    <a:pt x="519" y="539"/>
                  </a:lnTo>
                  <a:lnTo>
                    <a:pt x="523" y="513"/>
                  </a:lnTo>
                  <a:lnTo>
                    <a:pt x="530" y="488"/>
                  </a:lnTo>
                  <a:lnTo>
                    <a:pt x="538" y="462"/>
                  </a:lnTo>
                  <a:lnTo>
                    <a:pt x="545" y="437"/>
                  </a:lnTo>
                  <a:lnTo>
                    <a:pt x="553" y="408"/>
                  </a:lnTo>
                  <a:lnTo>
                    <a:pt x="560" y="382"/>
                  </a:lnTo>
                  <a:lnTo>
                    <a:pt x="568" y="357"/>
                  </a:lnTo>
                  <a:lnTo>
                    <a:pt x="575" y="332"/>
                  </a:lnTo>
                  <a:lnTo>
                    <a:pt x="582" y="305"/>
                  </a:lnTo>
                  <a:lnTo>
                    <a:pt x="589" y="280"/>
                  </a:lnTo>
                  <a:lnTo>
                    <a:pt x="597" y="255"/>
                  </a:lnTo>
                  <a:lnTo>
                    <a:pt x="604" y="232"/>
                  </a:lnTo>
                  <a:lnTo>
                    <a:pt x="612" y="207"/>
                  </a:lnTo>
                  <a:lnTo>
                    <a:pt x="619" y="186"/>
                  </a:lnTo>
                  <a:lnTo>
                    <a:pt x="627" y="164"/>
                  </a:lnTo>
                  <a:lnTo>
                    <a:pt x="634" y="141"/>
                  </a:lnTo>
                  <a:lnTo>
                    <a:pt x="641" y="123"/>
                  </a:lnTo>
                  <a:lnTo>
                    <a:pt x="648" y="105"/>
                  </a:lnTo>
                  <a:lnTo>
                    <a:pt x="656" y="87"/>
                  </a:lnTo>
                  <a:lnTo>
                    <a:pt x="663" y="72"/>
                  </a:lnTo>
                  <a:lnTo>
                    <a:pt x="671" y="58"/>
                  </a:lnTo>
                  <a:lnTo>
                    <a:pt x="678" y="43"/>
                  </a:lnTo>
                  <a:lnTo>
                    <a:pt x="686" y="32"/>
                  </a:lnTo>
                  <a:lnTo>
                    <a:pt x="693" y="22"/>
                  </a:lnTo>
                  <a:lnTo>
                    <a:pt x="700" y="14"/>
                  </a:lnTo>
                  <a:lnTo>
                    <a:pt x="707" y="7"/>
                  </a:lnTo>
                  <a:lnTo>
                    <a:pt x="715" y="4"/>
                  </a:lnTo>
                  <a:lnTo>
                    <a:pt x="722" y="0"/>
                  </a:lnTo>
                  <a:lnTo>
                    <a:pt x="728" y="0"/>
                  </a:lnTo>
                  <a:lnTo>
                    <a:pt x="735" y="0"/>
                  </a:lnTo>
                  <a:lnTo>
                    <a:pt x="743" y="4"/>
                  </a:lnTo>
                  <a:lnTo>
                    <a:pt x="750" y="7"/>
                  </a:lnTo>
                  <a:lnTo>
                    <a:pt x="757" y="14"/>
                  </a:lnTo>
                  <a:lnTo>
                    <a:pt x="764" y="22"/>
                  </a:lnTo>
                  <a:lnTo>
                    <a:pt x="772" y="32"/>
                  </a:lnTo>
                  <a:lnTo>
                    <a:pt x="779" y="43"/>
                  </a:lnTo>
                  <a:lnTo>
                    <a:pt x="787" y="58"/>
                  </a:lnTo>
                  <a:lnTo>
                    <a:pt x="794" y="72"/>
                  </a:lnTo>
                  <a:lnTo>
                    <a:pt x="802" y="87"/>
                  </a:lnTo>
                  <a:lnTo>
                    <a:pt x="809" y="105"/>
                  </a:lnTo>
                  <a:lnTo>
                    <a:pt x="816" y="123"/>
                  </a:lnTo>
                  <a:lnTo>
                    <a:pt x="823" y="141"/>
                  </a:lnTo>
                  <a:lnTo>
                    <a:pt x="831" y="164"/>
                  </a:lnTo>
                  <a:lnTo>
                    <a:pt x="838" y="186"/>
                  </a:lnTo>
                  <a:lnTo>
                    <a:pt x="846" y="207"/>
                  </a:lnTo>
                  <a:lnTo>
                    <a:pt x="853" y="232"/>
                  </a:lnTo>
                  <a:lnTo>
                    <a:pt x="861" y="255"/>
                  </a:lnTo>
                  <a:lnTo>
                    <a:pt x="868" y="280"/>
                  </a:lnTo>
                  <a:lnTo>
                    <a:pt x="875" y="305"/>
                  </a:lnTo>
                  <a:lnTo>
                    <a:pt x="882" y="332"/>
                  </a:lnTo>
                  <a:lnTo>
                    <a:pt x="890" y="357"/>
                  </a:lnTo>
                  <a:lnTo>
                    <a:pt x="897" y="382"/>
                  </a:lnTo>
                  <a:lnTo>
                    <a:pt x="905" y="408"/>
                  </a:lnTo>
                  <a:lnTo>
                    <a:pt x="912" y="437"/>
                  </a:lnTo>
                  <a:lnTo>
                    <a:pt x="920" y="462"/>
                  </a:lnTo>
                  <a:lnTo>
                    <a:pt x="927" y="488"/>
                  </a:lnTo>
                  <a:lnTo>
                    <a:pt x="931" y="513"/>
                  </a:lnTo>
                  <a:lnTo>
                    <a:pt x="939" y="539"/>
                  </a:lnTo>
                  <a:lnTo>
                    <a:pt x="946" y="561"/>
                  </a:lnTo>
                  <a:lnTo>
                    <a:pt x="954" y="586"/>
                  </a:lnTo>
                  <a:lnTo>
                    <a:pt x="961" y="608"/>
                  </a:lnTo>
                  <a:lnTo>
                    <a:pt x="969" y="634"/>
                  </a:lnTo>
                  <a:lnTo>
                    <a:pt x="976" y="655"/>
                  </a:lnTo>
                  <a:lnTo>
                    <a:pt x="984" y="677"/>
                  </a:lnTo>
                  <a:lnTo>
                    <a:pt x="990" y="695"/>
                  </a:lnTo>
                  <a:lnTo>
                    <a:pt x="998" y="717"/>
                  </a:lnTo>
                  <a:lnTo>
                    <a:pt x="1005" y="735"/>
                  </a:lnTo>
                  <a:lnTo>
                    <a:pt x="1013" y="753"/>
                  </a:lnTo>
                  <a:lnTo>
                    <a:pt x="1020" y="771"/>
                  </a:lnTo>
                  <a:lnTo>
                    <a:pt x="1028" y="790"/>
                  </a:lnTo>
                  <a:lnTo>
                    <a:pt x="1035" y="805"/>
                  </a:lnTo>
                  <a:lnTo>
                    <a:pt x="1043" y="819"/>
                  </a:lnTo>
                  <a:lnTo>
                    <a:pt x="1049" y="834"/>
                  </a:lnTo>
                  <a:lnTo>
                    <a:pt x="1057" y="848"/>
                  </a:lnTo>
                  <a:lnTo>
                    <a:pt x="1064" y="863"/>
                  </a:lnTo>
                  <a:lnTo>
                    <a:pt x="1072" y="874"/>
                  </a:lnTo>
                  <a:lnTo>
                    <a:pt x="1079" y="885"/>
                  </a:lnTo>
                  <a:lnTo>
                    <a:pt x="1087" y="896"/>
                  </a:lnTo>
                  <a:lnTo>
                    <a:pt x="1094" y="907"/>
                  </a:lnTo>
                  <a:lnTo>
                    <a:pt x="1102" y="914"/>
                  </a:lnTo>
                  <a:lnTo>
                    <a:pt x="1108" y="925"/>
                  </a:lnTo>
                  <a:lnTo>
                    <a:pt x="1116" y="932"/>
                  </a:lnTo>
                  <a:lnTo>
                    <a:pt x="1123" y="940"/>
                  </a:lnTo>
                  <a:lnTo>
                    <a:pt x="1131" y="947"/>
                  </a:lnTo>
                  <a:lnTo>
                    <a:pt x="1138" y="951"/>
                  </a:lnTo>
                  <a:lnTo>
                    <a:pt x="1143" y="958"/>
                  </a:lnTo>
                  <a:lnTo>
                    <a:pt x="1151" y="965"/>
                  </a:lnTo>
                  <a:lnTo>
                    <a:pt x="1158" y="969"/>
                  </a:lnTo>
                  <a:lnTo>
                    <a:pt x="1165" y="972"/>
                  </a:lnTo>
                  <a:lnTo>
                    <a:pt x="1172" y="976"/>
                  </a:lnTo>
                  <a:lnTo>
                    <a:pt x="1180" y="980"/>
                  </a:lnTo>
                  <a:lnTo>
                    <a:pt x="1187" y="983"/>
                  </a:lnTo>
                  <a:lnTo>
                    <a:pt x="1195" y="987"/>
                  </a:lnTo>
                  <a:lnTo>
                    <a:pt x="1202" y="990"/>
                  </a:lnTo>
                  <a:lnTo>
                    <a:pt x="1210" y="990"/>
                  </a:lnTo>
                  <a:lnTo>
                    <a:pt x="1217" y="994"/>
                  </a:lnTo>
                  <a:lnTo>
                    <a:pt x="1224" y="998"/>
                  </a:lnTo>
                  <a:lnTo>
                    <a:pt x="1231" y="998"/>
                  </a:lnTo>
                  <a:lnTo>
                    <a:pt x="1239" y="1001"/>
                  </a:lnTo>
                  <a:lnTo>
                    <a:pt x="1246" y="1001"/>
                  </a:lnTo>
                  <a:lnTo>
                    <a:pt x="1254" y="1001"/>
                  </a:lnTo>
                  <a:lnTo>
                    <a:pt x="1261" y="1005"/>
                  </a:lnTo>
                  <a:lnTo>
                    <a:pt x="1269" y="1005"/>
                  </a:lnTo>
                  <a:lnTo>
                    <a:pt x="1276" y="1005"/>
                  </a:lnTo>
                  <a:lnTo>
                    <a:pt x="1283" y="1005"/>
                  </a:lnTo>
                  <a:lnTo>
                    <a:pt x="1290" y="1008"/>
                  </a:lnTo>
                  <a:lnTo>
                    <a:pt x="1298" y="1008"/>
                  </a:lnTo>
                  <a:lnTo>
                    <a:pt x="1305" y="1008"/>
                  </a:lnTo>
                  <a:lnTo>
                    <a:pt x="1313" y="1008"/>
                  </a:lnTo>
                  <a:lnTo>
                    <a:pt x="1320" y="1008"/>
                  </a:lnTo>
                  <a:lnTo>
                    <a:pt x="1328" y="1008"/>
                  </a:lnTo>
                  <a:lnTo>
                    <a:pt x="1334" y="1008"/>
                  </a:lnTo>
                  <a:lnTo>
                    <a:pt x="1342" y="1013"/>
                  </a:lnTo>
                  <a:lnTo>
                    <a:pt x="1347" y="1013"/>
                  </a:lnTo>
                  <a:lnTo>
                    <a:pt x="1354" y="1013"/>
                  </a:lnTo>
                  <a:lnTo>
                    <a:pt x="1362" y="1013"/>
                  </a:lnTo>
                  <a:lnTo>
                    <a:pt x="1369" y="1013"/>
                  </a:lnTo>
                  <a:lnTo>
                    <a:pt x="1377" y="1013"/>
                  </a:lnTo>
                  <a:lnTo>
                    <a:pt x="1384" y="1013"/>
                  </a:lnTo>
                  <a:lnTo>
                    <a:pt x="1392" y="1013"/>
                  </a:lnTo>
                  <a:lnTo>
                    <a:pt x="1398" y="1013"/>
                  </a:lnTo>
                  <a:lnTo>
                    <a:pt x="1406" y="1013"/>
                  </a:lnTo>
                  <a:lnTo>
                    <a:pt x="1413" y="1013"/>
                  </a:lnTo>
                  <a:lnTo>
                    <a:pt x="1421" y="1013"/>
                  </a:lnTo>
                  <a:lnTo>
                    <a:pt x="1428" y="1013"/>
                  </a:lnTo>
                  <a:lnTo>
                    <a:pt x="1436" y="1013"/>
                  </a:lnTo>
                  <a:lnTo>
                    <a:pt x="1443" y="1013"/>
                  </a:lnTo>
                  <a:lnTo>
                    <a:pt x="1451" y="10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327" y="4924"/>
              <a:ext cx="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+mn-cs"/>
                </a:rPr>
                <a:t>f</a:t>
              </a:r>
              <a:r>
                <a:rPr lang="en-AU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+mn-cs"/>
                </a:rPr>
                <a:t>1</a:t>
              </a:r>
              <a:r>
                <a:rPr lang="en-AU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+mn-cs"/>
                </a:rPr>
                <a:t>(x)</a:t>
              </a:r>
            </a:p>
          </p:txBody>
        </p:sp>
        <p:sp>
          <p:nvSpPr>
            <p:cNvPr id="106505" name="Line 9"/>
            <p:cNvSpPr>
              <a:spLocks noChangeShapeType="1"/>
            </p:cNvSpPr>
            <p:nvPr/>
          </p:nvSpPr>
          <p:spPr bwMode="auto">
            <a:xfrm>
              <a:off x="274" y="5926"/>
              <a:ext cx="163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9029" name="Group 10"/>
          <p:cNvGrpSpPr>
            <a:grpSpLocks/>
          </p:cNvGrpSpPr>
          <p:nvPr/>
        </p:nvGrpSpPr>
        <p:grpSpPr bwMode="auto">
          <a:xfrm>
            <a:off x="3567113" y="6877050"/>
            <a:ext cx="2951162" cy="1911350"/>
            <a:chOff x="2210" y="4693"/>
            <a:chExt cx="1828" cy="1304"/>
          </a:xfrm>
        </p:grpSpPr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3744" y="5581"/>
              <a:ext cx="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+mn-cs"/>
                </a:rPr>
                <a:t>x</a:t>
              </a:r>
            </a:p>
          </p:txBody>
        </p:sp>
        <p:sp>
          <p:nvSpPr>
            <p:cNvPr id="106508" name="Line 12"/>
            <p:cNvSpPr>
              <a:spLocks noChangeShapeType="1"/>
            </p:cNvSpPr>
            <p:nvPr/>
          </p:nvSpPr>
          <p:spPr bwMode="auto">
            <a:xfrm flipV="1">
              <a:off x="2974" y="4693"/>
              <a:ext cx="0" cy="130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9" name="Freeform 13"/>
            <p:cNvSpPr>
              <a:spLocks/>
            </p:cNvSpPr>
            <p:nvPr/>
          </p:nvSpPr>
          <p:spPr bwMode="auto">
            <a:xfrm>
              <a:off x="2720" y="4909"/>
              <a:ext cx="501" cy="1015"/>
            </a:xfrm>
            <a:custGeom>
              <a:avLst/>
              <a:gdLst>
                <a:gd name="T0" fmla="*/ 7 w 502"/>
                <a:gd name="T1" fmla="*/ 1013 h 1014"/>
                <a:gd name="T2" fmla="*/ 17 w 502"/>
                <a:gd name="T3" fmla="*/ 1013 h 1014"/>
                <a:gd name="T4" fmla="*/ 28 w 502"/>
                <a:gd name="T5" fmla="*/ 1013 h 1014"/>
                <a:gd name="T6" fmla="*/ 37 w 502"/>
                <a:gd name="T7" fmla="*/ 1013 h 1014"/>
                <a:gd name="T8" fmla="*/ 47 w 502"/>
                <a:gd name="T9" fmla="*/ 1008 h 1014"/>
                <a:gd name="T10" fmla="*/ 57 w 502"/>
                <a:gd name="T11" fmla="*/ 1008 h 1014"/>
                <a:gd name="T12" fmla="*/ 67 w 502"/>
                <a:gd name="T13" fmla="*/ 1005 h 1014"/>
                <a:gd name="T14" fmla="*/ 78 w 502"/>
                <a:gd name="T15" fmla="*/ 998 h 1014"/>
                <a:gd name="T16" fmla="*/ 88 w 502"/>
                <a:gd name="T17" fmla="*/ 990 h 1014"/>
                <a:gd name="T18" fmla="*/ 98 w 502"/>
                <a:gd name="T19" fmla="*/ 976 h 1014"/>
                <a:gd name="T20" fmla="*/ 108 w 502"/>
                <a:gd name="T21" fmla="*/ 958 h 1014"/>
                <a:gd name="T22" fmla="*/ 117 w 502"/>
                <a:gd name="T23" fmla="*/ 932 h 1014"/>
                <a:gd name="T24" fmla="*/ 128 w 502"/>
                <a:gd name="T25" fmla="*/ 896 h 1014"/>
                <a:gd name="T26" fmla="*/ 138 w 502"/>
                <a:gd name="T27" fmla="*/ 848 h 1014"/>
                <a:gd name="T28" fmla="*/ 148 w 502"/>
                <a:gd name="T29" fmla="*/ 790 h 1014"/>
                <a:gd name="T30" fmla="*/ 159 w 502"/>
                <a:gd name="T31" fmla="*/ 717 h 1014"/>
                <a:gd name="T32" fmla="*/ 168 w 502"/>
                <a:gd name="T33" fmla="*/ 634 h 1014"/>
                <a:gd name="T34" fmla="*/ 178 w 502"/>
                <a:gd name="T35" fmla="*/ 539 h 1014"/>
                <a:gd name="T36" fmla="*/ 188 w 502"/>
                <a:gd name="T37" fmla="*/ 437 h 1014"/>
                <a:gd name="T38" fmla="*/ 198 w 502"/>
                <a:gd name="T39" fmla="*/ 332 h 1014"/>
                <a:gd name="T40" fmla="*/ 209 w 502"/>
                <a:gd name="T41" fmla="*/ 232 h 1014"/>
                <a:gd name="T42" fmla="*/ 219 w 502"/>
                <a:gd name="T43" fmla="*/ 141 h 1014"/>
                <a:gd name="T44" fmla="*/ 228 w 502"/>
                <a:gd name="T45" fmla="*/ 72 h 1014"/>
                <a:gd name="T46" fmla="*/ 239 w 502"/>
                <a:gd name="T47" fmla="*/ 22 h 1014"/>
                <a:gd name="T48" fmla="*/ 249 w 502"/>
                <a:gd name="T49" fmla="*/ 0 h 1014"/>
                <a:gd name="T50" fmla="*/ 259 w 502"/>
                <a:gd name="T51" fmla="*/ 7 h 1014"/>
                <a:gd name="T52" fmla="*/ 269 w 502"/>
                <a:gd name="T53" fmla="*/ 43 h 1014"/>
                <a:gd name="T54" fmla="*/ 278 w 502"/>
                <a:gd name="T55" fmla="*/ 105 h 1014"/>
                <a:gd name="T56" fmla="*/ 289 w 502"/>
                <a:gd name="T57" fmla="*/ 186 h 1014"/>
                <a:gd name="T58" fmla="*/ 299 w 502"/>
                <a:gd name="T59" fmla="*/ 280 h 1014"/>
                <a:gd name="T60" fmla="*/ 310 w 502"/>
                <a:gd name="T61" fmla="*/ 382 h 1014"/>
                <a:gd name="T62" fmla="*/ 320 w 502"/>
                <a:gd name="T63" fmla="*/ 488 h 1014"/>
                <a:gd name="T64" fmla="*/ 329 w 502"/>
                <a:gd name="T65" fmla="*/ 586 h 1014"/>
                <a:gd name="T66" fmla="*/ 339 w 502"/>
                <a:gd name="T67" fmla="*/ 677 h 1014"/>
                <a:gd name="T68" fmla="*/ 349 w 502"/>
                <a:gd name="T69" fmla="*/ 753 h 1014"/>
                <a:gd name="T70" fmla="*/ 360 w 502"/>
                <a:gd name="T71" fmla="*/ 819 h 1014"/>
                <a:gd name="T72" fmla="*/ 370 w 502"/>
                <a:gd name="T73" fmla="*/ 874 h 1014"/>
                <a:gd name="T74" fmla="*/ 380 w 502"/>
                <a:gd name="T75" fmla="*/ 914 h 1014"/>
                <a:gd name="T76" fmla="*/ 390 w 502"/>
                <a:gd name="T77" fmla="*/ 947 h 1014"/>
                <a:gd name="T78" fmla="*/ 399 w 502"/>
                <a:gd name="T79" fmla="*/ 969 h 1014"/>
                <a:gd name="T80" fmla="*/ 410 w 502"/>
                <a:gd name="T81" fmla="*/ 983 h 1014"/>
                <a:gd name="T82" fmla="*/ 420 w 502"/>
                <a:gd name="T83" fmla="*/ 994 h 1014"/>
                <a:gd name="T84" fmla="*/ 430 w 502"/>
                <a:gd name="T85" fmla="*/ 1001 h 1014"/>
                <a:gd name="T86" fmla="*/ 441 w 502"/>
                <a:gd name="T87" fmla="*/ 1005 h 1014"/>
                <a:gd name="T88" fmla="*/ 450 w 502"/>
                <a:gd name="T89" fmla="*/ 1008 h 1014"/>
                <a:gd name="T90" fmla="*/ 460 w 502"/>
                <a:gd name="T91" fmla="*/ 1008 h 1014"/>
                <a:gd name="T92" fmla="*/ 470 w 502"/>
                <a:gd name="T93" fmla="*/ 1013 h 1014"/>
                <a:gd name="T94" fmla="*/ 480 w 502"/>
                <a:gd name="T95" fmla="*/ 1013 h 1014"/>
                <a:gd name="T96" fmla="*/ 491 w 502"/>
                <a:gd name="T97" fmla="*/ 1013 h 1014"/>
                <a:gd name="T98" fmla="*/ 501 w 502"/>
                <a:gd name="T99" fmla="*/ 10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2" h="1014">
                  <a:moveTo>
                    <a:pt x="0" y="1013"/>
                  </a:moveTo>
                  <a:lnTo>
                    <a:pt x="2" y="1013"/>
                  </a:lnTo>
                  <a:lnTo>
                    <a:pt x="4" y="1013"/>
                  </a:lnTo>
                  <a:lnTo>
                    <a:pt x="7" y="1013"/>
                  </a:lnTo>
                  <a:lnTo>
                    <a:pt x="9" y="1013"/>
                  </a:lnTo>
                  <a:lnTo>
                    <a:pt x="12" y="1013"/>
                  </a:lnTo>
                  <a:lnTo>
                    <a:pt x="15" y="1013"/>
                  </a:lnTo>
                  <a:lnTo>
                    <a:pt x="17" y="1013"/>
                  </a:lnTo>
                  <a:lnTo>
                    <a:pt x="20" y="1013"/>
                  </a:lnTo>
                  <a:lnTo>
                    <a:pt x="22" y="1013"/>
                  </a:lnTo>
                  <a:lnTo>
                    <a:pt x="25" y="1013"/>
                  </a:lnTo>
                  <a:lnTo>
                    <a:pt x="28" y="1013"/>
                  </a:lnTo>
                  <a:lnTo>
                    <a:pt x="30" y="1013"/>
                  </a:lnTo>
                  <a:lnTo>
                    <a:pt x="33" y="1013"/>
                  </a:lnTo>
                  <a:lnTo>
                    <a:pt x="35" y="1013"/>
                  </a:lnTo>
                  <a:lnTo>
                    <a:pt x="37" y="1013"/>
                  </a:lnTo>
                  <a:lnTo>
                    <a:pt x="40" y="1013"/>
                  </a:lnTo>
                  <a:lnTo>
                    <a:pt x="42" y="1008"/>
                  </a:lnTo>
                  <a:lnTo>
                    <a:pt x="45" y="1008"/>
                  </a:lnTo>
                  <a:lnTo>
                    <a:pt x="47" y="1008"/>
                  </a:lnTo>
                  <a:lnTo>
                    <a:pt x="50" y="1008"/>
                  </a:lnTo>
                  <a:lnTo>
                    <a:pt x="53" y="1008"/>
                  </a:lnTo>
                  <a:lnTo>
                    <a:pt x="55" y="1008"/>
                  </a:lnTo>
                  <a:lnTo>
                    <a:pt x="57" y="1008"/>
                  </a:lnTo>
                  <a:lnTo>
                    <a:pt x="59" y="1005"/>
                  </a:lnTo>
                  <a:lnTo>
                    <a:pt x="62" y="1005"/>
                  </a:lnTo>
                  <a:lnTo>
                    <a:pt x="65" y="1005"/>
                  </a:lnTo>
                  <a:lnTo>
                    <a:pt x="67" y="1005"/>
                  </a:lnTo>
                  <a:lnTo>
                    <a:pt x="70" y="1001"/>
                  </a:lnTo>
                  <a:lnTo>
                    <a:pt x="72" y="1001"/>
                  </a:lnTo>
                  <a:lnTo>
                    <a:pt x="75" y="1001"/>
                  </a:lnTo>
                  <a:lnTo>
                    <a:pt x="78" y="998"/>
                  </a:lnTo>
                  <a:lnTo>
                    <a:pt x="80" y="998"/>
                  </a:lnTo>
                  <a:lnTo>
                    <a:pt x="83" y="994"/>
                  </a:lnTo>
                  <a:lnTo>
                    <a:pt x="85" y="990"/>
                  </a:lnTo>
                  <a:lnTo>
                    <a:pt x="88" y="990"/>
                  </a:lnTo>
                  <a:lnTo>
                    <a:pt x="90" y="987"/>
                  </a:lnTo>
                  <a:lnTo>
                    <a:pt x="93" y="983"/>
                  </a:lnTo>
                  <a:lnTo>
                    <a:pt x="96" y="980"/>
                  </a:lnTo>
                  <a:lnTo>
                    <a:pt x="98" y="976"/>
                  </a:lnTo>
                  <a:lnTo>
                    <a:pt x="101" y="972"/>
                  </a:lnTo>
                  <a:lnTo>
                    <a:pt x="103" y="969"/>
                  </a:lnTo>
                  <a:lnTo>
                    <a:pt x="106" y="965"/>
                  </a:lnTo>
                  <a:lnTo>
                    <a:pt x="108" y="958"/>
                  </a:lnTo>
                  <a:lnTo>
                    <a:pt x="110" y="951"/>
                  </a:lnTo>
                  <a:lnTo>
                    <a:pt x="112" y="947"/>
                  </a:lnTo>
                  <a:lnTo>
                    <a:pt x="115" y="940"/>
                  </a:lnTo>
                  <a:lnTo>
                    <a:pt x="117" y="932"/>
                  </a:lnTo>
                  <a:lnTo>
                    <a:pt x="120" y="925"/>
                  </a:lnTo>
                  <a:lnTo>
                    <a:pt x="122" y="914"/>
                  </a:lnTo>
                  <a:lnTo>
                    <a:pt x="125" y="907"/>
                  </a:lnTo>
                  <a:lnTo>
                    <a:pt x="128" y="896"/>
                  </a:lnTo>
                  <a:lnTo>
                    <a:pt x="130" y="885"/>
                  </a:lnTo>
                  <a:lnTo>
                    <a:pt x="133" y="874"/>
                  </a:lnTo>
                  <a:lnTo>
                    <a:pt x="135" y="863"/>
                  </a:lnTo>
                  <a:lnTo>
                    <a:pt x="138" y="848"/>
                  </a:lnTo>
                  <a:lnTo>
                    <a:pt x="140" y="834"/>
                  </a:lnTo>
                  <a:lnTo>
                    <a:pt x="143" y="819"/>
                  </a:lnTo>
                  <a:lnTo>
                    <a:pt x="146" y="805"/>
                  </a:lnTo>
                  <a:lnTo>
                    <a:pt x="148" y="790"/>
                  </a:lnTo>
                  <a:lnTo>
                    <a:pt x="151" y="771"/>
                  </a:lnTo>
                  <a:lnTo>
                    <a:pt x="153" y="753"/>
                  </a:lnTo>
                  <a:lnTo>
                    <a:pt x="156" y="735"/>
                  </a:lnTo>
                  <a:lnTo>
                    <a:pt x="159" y="717"/>
                  </a:lnTo>
                  <a:lnTo>
                    <a:pt x="161" y="695"/>
                  </a:lnTo>
                  <a:lnTo>
                    <a:pt x="164" y="677"/>
                  </a:lnTo>
                  <a:lnTo>
                    <a:pt x="166" y="655"/>
                  </a:lnTo>
                  <a:lnTo>
                    <a:pt x="168" y="634"/>
                  </a:lnTo>
                  <a:lnTo>
                    <a:pt x="171" y="608"/>
                  </a:lnTo>
                  <a:lnTo>
                    <a:pt x="173" y="586"/>
                  </a:lnTo>
                  <a:lnTo>
                    <a:pt x="176" y="561"/>
                  </a:lnTo>
                  <a:lnTo>
                    <a:pt x="178" y="539"/>
                  </a:lnTo>
                  <a:lnTo>
                    <a:pt x="180" y="513"/>
                  </a:lnTo>
                  <a:lnTo>
                    <a:pt x="183" y="488"/>
                  </a:lnTo>
                  <a:lnTo>
                    <a:pt x="185" y="462"/>
                  </a:lnTo>
                  <a:lnTo>
                    <a:pt x="188" y="437"/>
                  </a:lnTo>
                  <a:lnTo>
                    <a:pt x="190" y="408"/>
                  </a:lnTo>
                  <a:lnTo>
                    <a:pt x="193" y="382"/>
                  </a:lnTo>
                  <a:lnTo>
                    <a:pt x="196" y="357"/>
                  </a:lnTo>
                  <a:lnTo>
                    <a:pt x="198" y="332"/>
                  </a:lnTo>
                  <a:lnTo>
                    <a:pt x="201" y="305"/>
                  </a:lnTo>
                  <a:lnTo>
                    <a:pt x="203" y="280"/>
                  </a:lnTo>
                  <a:lnTo>
                    <a:pt x="206" y="255"/>
                  </a:lnTo>
                  <a:lnTo>
                    <a:pt x="209" y="232"/>
                  </a:lnTo>
                  <a:lnTo>
                    <a:pt x="211" y="207"/>
                  </a:lnTo>
                  <a:lnTo>
                    <a:pt x="214" y="186"/>
                  </a:lnTo>
                  <a:lnTo>
                    <a:pt x="216" y="164"/>
                  </a:lnTo>
                  <a:lnTo>
                    <a:pt x="219" y="141"/>
                  </a:lnTo>
                  <a:lnTo>
                    <a:pt x="222" y="123"/>
                  </a:lnTo>
                  <a:lnTo>
                    <a:pt x="223" y="105"/>
                  </a:lnTo>
                  <a:lnTo>
                    <a:pt x="226" y="87"/>
                  </a:lnTo>
                  <a:lnTo>
                    <a:pt x="228" y="72"/>
                  </a:lnTo>
                  <a:lnTo>
                    <a:pt x="231" y="58"/>
                  </a:lnTo>
                  <a:lnTo>
                    <a:pt x="234" y="43"/>
                  </a:lnTo>
                  <a:lnTo>
                    <a:pt x="236" y="32"/>
                  </a:lnTo>
                  <a:lnTo>
                    <a:pt x="239" y="22"/>
                  </a:lnTo>
                  <a:lnTo>
                    <a:pt x="241" y="14"/>
                  </a:lnTo>
                  <a:lnTo>
                    <a:pt x="244" y="7"/>
                  </a:lnTo>
                  <a:lnTo>
                    <a:pt x="247" y="4"/>
                  </a:lnTo>
                  <a:lnTo>
                    <a:pt x="249" y="0"/>
                  </a:lnTo>
                  <a:lnTo>
                    <a:pt x="251" y="0"/>
                  </a:lnTo>
                  <a:lnTo>
                    <a:pt x="253" y="0"/>
                  </a:lnTo>
                  <a:lnTo>
                    <a:pt x="256" y="4"/>
                  </a:lnTo>
                  <a:lnTo>
                    <a:pt x="259" y="7"/>
                  </a:lnTo>
                  <a:lnTo>
                    <a:pt x="261" y="14"/>
                  </a:lnTo>
                  <a:lnTo>
                    <a:pt x="264" y="22"/>
                  </a:lnTo>
                  <a:lnTo>
                    <a:pt x="266" y="32"/>
                  </a:lnTo>
                  <a:lnTo>
                    <a:pt x="269" y="43"/>
                  </a:lnTo>
                  <a:lnTo>
                    <a:pt x="272" y="58"/>
                  </a:lnTo>
                  <a:lnTo>
                    <a:pt x="274" y="72"/>
                  </a:lnTo>
                  <a:lnTo>
                    <a:pt x="277" y="87"/>
                  </a:lnTo>
                  <a:lnTo>
                    <a:pt x="278" y="105"/>
                  </a:lnTo>
                  <a:lnTo>
                    <a:pt x="281" y="123"/>
                  </a:lnTo>
                  <a:lnTo>
                    <a:pt x="284" y="141"/>
                  </a:lnTo>
                  <a:lnTo>
                    <a:pt x="286" y="164"/>
                  </a:lnTo>
                  <a:lnTo>
                    <a:pt x="289" y="186"/>
                  </a:lnTo>
                  <a:lnTo>
                    <a:pt x="291" y="207"/>
                  </a:lnTo>
                  <a:lnTo>
                    <a:pt x="294" y="232"/>
                  </a:lnTo>
                  <a:lnTo>
                    <a:pt x="297" y="255"/>
                  </a:lnTo>
                  <a:lnTo>
                    <a:pt x="299" y="280"/>
                  </a:lnTo>
                  <a:lnTo>
                    <a:pt x="302" y="305"/>
                  </a:lnTo>
                  <a:lnTo>
                    <a:pt x="304" y="332"/>
                  </a:lnTo>
                  <a:lnTo>
                    <a:pt x="307" y="357"/>
                  </a:lnTo>
                  <a:lnTo>
                    <a:pt x="310" y="382"/>
                  </a:lnTo>
                  <a:lnTo>
                    <a:pt x="312" y="408"/>
                  </a:lnTo>
                  <a:lnTo>
                    <a:pt x="315" y="437"/>
                  </a:lnTo>
                  <a:lnTo>
                    <a:pt x="317" y="462"/>
                  </a:lnTo>
                  <a:lnTo>
                    <a:pt x="320" y="488"/>
                  </a:lnTo>
                  <a:lnTo>
                    <a:pt x="322" y="513"/>
                  </a:lnTo>
                  <a:lnTo>
                    <a:pt x="324" y="539"/>
                  </a:lnTo>
                  <a:lnTo>
                    <a:pt x="327" y="561"/>
                  </a:lnTo>
                  <a:lnTo>
                    <a:pt x="329" y="586"/>
                  </a:lnTo>
                  <a:lnTo>
                    <a:pt x="332" y="608"/>
                  </a:lnTo>
                  <a:lnTo>
                    <a:pt x="334" y="634"/>
                  </a:lnTo>
                  <a:lnTo>
                    <a:pt x="336" y="655"/>
                  </a:lnTo>
                  <a:lnTo>
                    <a:pt x="339" y="677"/>
                  </a:lnTo>
                  <a:lnTo>
                    <a:pt x="341" y="695"/>
                  </a:lnTo>
                  <a:lnTo>
                    <a:pt x="344" y="717"/>
                  </a:lnTo>
                  <a:lnTo>
                    <a:pt x="347" y="735"/>
                  </a:lnTo>
                  <a:lnTo>
                    <a:pt x="349" y="753"/>
                  </a:lnTo>
                  <a:lnTo>
                    <a:pt x="352" y="771"/>
                  </a:lnTo>
                  <a:lnTo>
                    <a:pt x="354" y="790"/>
                  </a:lnTo>
                  <a:lnTo>
                    <a:pt x="357" y="805"/>
                  </a:lnTo>
                  <a:lnTo>
                    <a:pt x="360" y="819"/>
                  </a:lnTo>
                  <a:lnTo>
                    <a:pt x="362" y="834"/>
                  </a:lnTo>
                  <a:lnTo>
                    <a:pt x="365" y="848"/>
                  </a:lnTo>
                  <a:lnTo>
                    <a:pt x="367" y="863"/>
                  </a:lnTo>
                  <a:lnTo>
                    <a:pt x="370" y="874"/>
                  </a:lnTo>
                  <a:lnTo>
                    <a:pt x="372" y="885"/>
                  </a:lnTo>
                  <a:lnTo>
                    <a:pt x="375" y="896"/>
                  </a:lnTo>
                  <a:lnTo>
                    <a:pt x="378" y="907"/>
                  </a:lnTo>
                  <a:lnTo>
                    <a:pt x="380" y="914"/>
                  </a:lnTo>
                  <a:lnTo>
                    <a:pt x="383" y="925"/>
                  </a:lnTo>
                  <a:lnTo>
                    <a:pt x="385" y="932"/>
                  </a:lnTo>
                  <a:lnTo>
                    <a:pt x="388" y="940"/>
                  </a:lnTo>
                  <a:lnTo>
                    <a:pt x="390" y="947"/>
                  </a:lnTo>
                  <a:lnTo>
                    <a:pt x="392" y="951"/>
                  </a:lnTo>
                  <a:lnTo>
                    <a:pt x="394" y="958"/>
                  </a:lnTo>
                  <a:lnTo>
                    <a:pt x="397" y="965"/>
                  </a:lnTo>
                  <a:lnTo>
                    <a:pt x="399" y="969"/>
                  </a:lnTo>
                  <a:lnTo>
                    <a:pt x="402" y="972"/>
                  </a:lnTo>
                  <a:lnTo>
                    <a:pt x="404" y="976"/>
                  </a:lnTo>
                  <a:lnTo>
                    <a:pt x="407" y="980"/>
                  </a:lnTo>
                  <a:lnTo>
                    <a:pt x="410" y="983"/>
                  </a:lnTo>
                  <a:lnTo>
                    <a:pt x="412" y="987"/>
                  </a:lnTo>
                  <a:lnTo>
                    <a:pt x="415" y="990"/>
                  </a:lnTo>
                  <a:lnTo>
                    <a:pt x="417" y="990"/>
                  </a:lnTo>
                  <a:lnTo>
                    <a:pt x="420" y="994"/>
                  </a:lnTo>
                  <a:lnTo>
                    <a:pt x="422" y="998"/>
                  </a:lnTo>
                  <a:lnTo>
                    <a:pt x="425" y="998"/>
                  </a:lnTo>
                  <a:lnTo>
                    <a:pt x="428" y="1001"/>
                  </a:lnTo>
                  <a:lnTo>
                    <a:pt x="430" y="1001"/>
                  </a:lnTo>
                  <a:lnTo>
                    <a:pt x="433" y="1001"/>
                  </a:lnTo>
                  <a:lnTo>
                    <a:pt x="435" y="1005"/>
                  </a:lnTo>
                  <a:lnTo>
                    <a:pt x="438" y="1005"/>
                  </a:lnTo>
                  <a:lnTo>
                    <a:pt x="441" y="1005"/>
                  </a:lnTo>
                  <a:lnTo>
                    <a:pt x="443" y="1005"/>
                  </a:lnTo>
                  <a:lnTo>
                    <a:pt x="445" y="1008"/>
                  </a:lnTo>
                  <a:lnTo>
                    <a:pt x="447" y="1008"/>
                  </a:lnTo>
                  <a:lnTo>
                    <a:pt x="450" y="1008"/>
                  </a:lnTo>
                  <a:lnTo>
                    <a:pt x="453" y="1008"/>
                  </a:lnTo>
                  <a:lnTo>
                    <a:pt x="455" y="1008"/>
                  </a:lnTo>
                  <a:lnTo>
                    <a:pt x="458" y="1008"/>
                  </a:lnTo>
                  <a:lnTo>
                    <a:pt x="460" y="1008"/>
                  </a:lnTo>
                  <a:lnTo>
                    <a:pt x="463" y="1013"/>
                  </a:lnTo>
                  <a:lnTo>
                    <a:pt x="465" y="1013"/>
                  </a:lnTo>
                  <a:lnTo>
                    <a:pt x="467" y="1013"/>
                  </a:lnTo>
                  <a:lnTo>
                    <a:pt x="470" y="1013"/>
                  </a:lnTo>
                  <a:lnTo>
                    <a:pt x="472" y="1013"/>
                  </a:lnTo>
                  <a:lnTo>
                    <a:pt x="475" y="1013"/>
                  </a:lnTo>
                  <a:lnTo>
                    <a:pt x="478" y="1013"/>
                  </a:lnTo>
                  <a:lnTo>
                    <a:pt x="480" y="1013"/>
                  </a:lnTo>
                  <a:lnTo>
                    <a:pt x="483" y="1013"/>
                  </a:lnTo>
                  <a:lnTo>
                    <a:pt x="485" y="1013"/>
                  </a:lnTo>
                  <a:lnTo>
                    <a:pt x="488" y="1013"/>
                  </a:lnTo>
                  <a:lnTo>
                    <a:pt x="491" y="1013"/>
                  </a:lnTo>
                  <a:lnTo>
                    <a:pt x="493" y="1013"/>
                  </a:lnTo>
                  <a:lnTo>
                    <a:pt x="496" y="1013"/>
                  </a:lnTo>
                  <a:lnTo>
                    <a:pt x="498" y="1013"/>
                  </a:lnTo>
                  <a:lnTo>
                    <a:pt x="501" y="10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0" name="Rectangle 14"/>
            <p:cNvSpPr>
              <a:spLocks noChangeArrowheads="1"/>
            </p:cNvSpPr>
            <p:nvPr/>
          </p:nvSpPr>
          <p:spPr bwMode="auto">
            <a:xfrm>
              <a:off x="2263" y="4912"/>
              <a:ext cx="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+mn-cs"/>
                </a:rPr>
                <a:t>f</a:t>
              </a:r>
              <a:r>
                <a:rPr lang="en-AU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+mn-cs"/>
                </a:rPr>
                <a:t>2</a:t>
              </a:r>
              <a:r>
                <a:rPr lang="en-AU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+mn-cs"/>
                </a:rPr>
                <a:t>(x)</a:t>
              </a:r>
            </a:p>
          </p:txBody>
        </p:sp>
        <p:sp>
          <p:nvSpPr>
            <p:cNvPr id="106511" name="Line 15"/>
            <p:cNvSpPr>
              <a:spLocks noChangeShapeType="1"/>
            </p:cNvSpPr>
            <p:nvPr/>
          </p:nvSpPr>
          <p:spPr bwMode="auto">
            <a:xfrm>
              <a:off x="2210" y="5932"/>
              <a:ext cx="1637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468FB-6CB3-7B4D-AE20-0E9D9E76080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</a:t>
            </a:r>
            <a:r>
              <a:rPr lang="en-AU" sz="1400" b="1" smtClean="0">
                <a:cs typeface="+mn-cs"/>
              </a:rPr>
              <a:t>#nolect1 </a:t>
            </a:r>
            <a:r>
              <a:rPr lang="en-AU" smtClean="0">
                <a:cs typeface="+mn-cs"/>
              </a:rPr>
              <a:t>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10854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949825" y="0"/>
            <a:ext cx="1908175" cy="238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259" tIns="46130" rIns="92259" bIns="46130" anchor="ctr"/>
          <a:lstStyle/>
          <a:p>
            <a:pPr algn="ctr" defTabSz="915988">
              <a:defRPr/>
            </a:pPr>
            <a:r>
              <a:rPr lang="en-US" sz="1800" b="1">
                <a:latin typeface="Symbol" charset="0"/>
                <a:cs typeface="+mn-cs"/>
              </a:rPr>
              <a:t>¯</a:t>
            </a:r>
            <a:r>
              <a:rPr lang="en-US" sz="1800" b="1">
                <a:latin typeface="Arial" charset="0"/>
                <a:cs typeface="+mn-cs"/>
              </a:rPr>
              <a:t>Verbally</a:t>
            </a:r>
            <a:endParaRPr lang="en-US" sz="1800" b="1">
              <a:latin typeface="Symbo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2FDA0-CB03-D246-857F-D459769C890A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</a:p>
          <a:p>
            <a:pPr eaLnBrk="1" hangingPunct="1">
              <a:defRPr/>
            </a:pPr>
            <a:r>
              <a:rPr lang="en-AU" smtClean="0">
                <a:cs typeface="+mn-cs"/>
              </a:rPr>
              <a:t>______________________________________</a:t>
            </a:r>
          </a:p>
          <a:p>
            <a:pPr eaLnBrk="1" hangingPunct="1">
              <a:buFontTx/>
              <a:buChar char="•"/>
              <a:defRPr/>
            </a:pPr>
            <a:r>
              <a:rPr lang="en-AU" smtClean="0">
                <a:cs typeface="+mn-cs"/>
              </a:rPr>
              <a:t>  the 1/(2</a:t>
            </a:r>
            <a:r>
              <a:rPr lang="en-AU" smtClean="0">
                <a:latin typeface="Symbol" charset="0"/>
                <a:cs typeface="+mn-cs"/>
              </a:rPr>
              <a:t>p</a:t>
            </a:r>
            <a:r>
              <a:rPr lang="en-AU" smtClean="0">
                <a:cs typeface="+mn-cs"/>
              </a:rPr>
              <a:t>)</a:t>
            </a:r>
            <a:r>
              <a:rPr lang="en-AU" baseline="30000" smtClean="0">
                <a:cs typeface="+mn-cs"/>
              </a:rPr>
              <a:t>2</a:t>
            </a:r>
            <a:r>
              <a:rPr lang="en-AU" smtClean="0">
                <a:cs typeface="+mn-cs"/>
              </a:rPr>
              <a:t>  term only appears where it does because of the  </a:t>
            </a:r>
            <a:r>
              <a:rPr lang="en-AU" u="sng" smtClean="0">
                <a:cs typeface="+mn-cs"/>
              </a:rPr>
              <a:t>Form2</a:t>
            </a:r>
            <a:r>
              <a:rPr lang="en-AU" smtClean="0">
                <a:cs typeface="+mn-cs"/>
              </a:rPr>
              <a:t>  that we adopted</a:t>
            </a:r>
          </a:p>
        </p:txBody>
      </p:sp>
      <p:sp>
        <p:nvSpPr>
          <p:cNvPr id="11059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0B05E0-2083-2445-AE5B-67E1AEA7C60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2, f(x) plot without 8h</a:t>
            </a:r>
            <a:r>
              <a:rPr lang="en-AU" sz="700" smtClean="0">
                <a:latin typeface="Symbol" charset="0"/>
                <a:cs typeface="+mn-cs"/>
              </a:rPr>
              <a:t>/p</a:t>
            </a:r>
            <a:r>
              <a:rPr lang="en-AU" sz="700" baseline="30000" smtClean="0">
                <a:latin typeface="Symbol" charset="0"/>
                <a:cs typeface="+mn-cs"/>
              </a:rPr>
              <a:t>2</a:t>
            </a:r>
            <a:r>
              <a:rPr lang="en-AU" sz="700" smtClean="0">
                <a:latin typeface="Symbol" charset="0"/>
                <a:cs typeface="+mn-cs"/>
              </a:rPr>
              <a:t>, </a:t>
            </a:r>
            <a:r>
              <a:rPr lang="en-AU" sz="700" smtClean="0">
                <a:cs typeface="+mn-cs"/>
              </a:rPr>
              <a:t>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327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C8D6F-A3BA-D74B-BDAB-632D98CF178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4, f(x) plot without 8h</a:t>
            </a:r>
            <a:r>
              <a:rPr lang="en-AU" sz="700" smtClean="0">
                <a:latin typeface="Symbol" charset="0"/>
                <a:cs typeface="+mn-cs"/>
              </a:rPr>
              <a:t>/p</a:t>
            </a:r>
            <a:r>
              <a:rPr lang="en-AU" sz="700" baseline="30000" smtClean="0">
                <a:latin typeface="Symbol" charset="0"/>
                <a:cs typeface="+mn-cs"/>
              </a:rPr>
              <a:t>2</a:t>
            </a:r>
            <a:r>
              <a:rPr lang="en-AU" sz="700" smtClean="0">
                <a:latin typeface="Symbol" charset="0"/>
                <a:cs typeface="+mn-cs"/>
              </a:rPr>
              <a:t>, </a:t>
            </a:r>
            <a:r>
              <a:rPr lang="en-AU" sz="700" smtClean="0">
                <a:cs typeface="+mn-cs"/>
              </a:rPr>
              <a:t>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3481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4A34C-02F8-9E4B-866C-5D835EFDFD9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" y="4821238"/>
            <a:ext cx="6832600" cy="38496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#RDW #sph200 #nolect2 ##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Source: RW prog “rw_wave2.ma”, </a:t>
            </a:r>
            <a:br>
              <a:rPr lang="en-AU" smtClean="0">
                <a:cs typeface="+mn-cs"/>
              </a:rPr>
            </a:br>
            <a:r>
              <a:rPr lang="en-AU" sz="700" smtClean="0">
                <a:cs typeface="+mn-cs"/>
              </a:rPr>
              <a:t>n = 9, f(x) plot without 8h</a:t>
            </a:r>
            <a:r>
              <a:rPr lang="en-AU" sz="700" smtClean="0">
                <a:latin typeface="Symbol" charset="0"/>
                <a:cs typeface="+mn-cs"/>
              </a:rPr>
              <a:t>/p</a:t>
            </a:r>
            <a:r>
              <a:rPr lang="en-AU" sz="700" baseline="30000" smtClean="0">
                <a:latin typeface="Symbol" charset="0"/>
                <a:cs typeface="+mn-cs"/>
              </a:rPr>
              <a:t>2</a:t>
            </a:r>
            <a:r>
              <a:rPr lang="en-AU" sz="700" smtClean="0">
                <a:latin typeface="Symbol" charset="0"/>
                <a:cs typeface="+mn-cs"/>
              </a:rPr>
              <a:t>, </a:t>
            </a:r>
            <a:r>
              <a:rPr lang="en-AU" sz="700" smtClean="0">
                <a:cs typeface="+mn-cs"/>
              </a:rPr>
              <a:t>and scaled by 300% in ppt </a:t>
            </a:r>
            <a:br>
              <a:rPr lang="en-AU" sz="700" smtClean="0">
                <a:cs typeface="+mn-cs"/>
              </a:rPr>
            </a:br>
            <a:r>
              <a:rPr lang="en-AU" smtClean="0">
                <a:cs typeface="+mn-cs"/>
              </a:rPr>
              <a:t>______________________________________</a:t>
            </a:r>
          </a:p>
        </p:txBody>
      </p:sp>
      <p:sp>
        <p:nvSpPr>
          <p:cNvPr id="3686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3850" y="6350"/>
            <a:ext cx="6208713" cy="46561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4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8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3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2EBE-6A9C-314C-AC57-40217FC7D832}" type="datetimeFigureOut">
              <a:rPr lang="en-US" smtClean="0"/>
              <a:t>30/09/14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54A8-37D7-6A41-9A3F-202CF78D4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9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37.e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3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9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4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44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4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4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50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52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3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54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57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60.bin"/><Relationship Id="rId5" Type="http://schemas.openxmlformats.org/officeDocument/2006/relationships/image" Target="../media/image57.emf"/><Relationship Id="rId6" Type="http://schemas.openxmlformats.org/officeDocument/2006/relationships/oleObject" Target="../embeddings/oleObject61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58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tif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tif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70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70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6.png"/><Relationship Id="rId5" Type="http://schemas.openxmlformats.org/officeDocument/2006/relationships/image" Target="../media/image87.jpeg"/><Relationship Id="rId6" Type="http://schemas.openxmlformats.org/officeDocument/2006/relationships/image" Target="../media/image88.jpeg"/><Relationship Id="rId1" Type="http://schemas.microsoft.com/office/2007/relationships/media" Target="file:///C:\My%20Documents\Old%20Presentations\planetarium\3frB.avi" TargetMode="External"/><Relationship Id="rId2" Type="http://schemas.openxmlformats.org/officeDocument/2006/relationships/video" Target="file:///C:\My%20Documents\Old%20Presentations\planetarium\3frB.avi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1" y="402113"/>
            <a:ext cx="7442902" cy="15541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Fourier Transform Insights and Techniques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99176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4600" dirty="0" smtClean="0">
                <a:solidFill>
                  <a:srgbClr val="984807"/>
                </a:solidFill>
                <a:cs typeface="+mn-cs"/>
              </a:rPr>
              <a:t>John Dickey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984807"/>
                </a:solidFill>
                <a:cs typeface="+mn-cs"/>
              </a:rPr>
              <a:t>University of Tasmania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984807"/>
                </a:solidFill>
                <a:cs typeface="+mn-cs"/>
              </a:rPr>
              <a:t>Including slides from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984807"/>
                </a:solidFill>
                <a:cs typeface="+mn-cs"/>
              </a:rPr>
              <a:t>Bob Watson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20275" y="2313323"/>
            <a:ext cx="816421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Synthesis Imaging School -- Narrabri, Sept. 2014</a:t>
            </a:r>
          </a:p>
        </p:txBody>
      </p:sp>
      <p:pic>
        <p:nvPicPr>
          <p:cNvPr id="5" name="Picture 4" descr="UTAS_colour_domest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24" y="5765902"/>
            <a:ext cx="5200676" cy="10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Triangular wave</a:t>
            </a:r>
            <a:r>
              <a:rPr lang="en-AU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smtClean="0">
                <a:cs typeface="+mn-cs"/>
              </a:rPr>
              <a:t>Sum of first 5 terms:</a:t>
            </a:r>
          </a:p>
        </p:txBody>
      </p:sp>
      <p:grpSp>
        <p:nvGrpSpPr>
          <p:cNvPr id="54275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54276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33798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482" name="Line 7"/>
              <p:cNvSpPr>
                <a:spLocks noChangeShapeType="1"/>
              </p:cNvSpPr>
              <p:nvPr/>
            </p:nvSpPr>
            <p:spPr bwMode="auto">
              <a:xfrm flipV="1">
                <a:off x="792" y="2784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3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77" name="Group 9"/>
            <p:cNvGrpSpPr>
              <a:grpSpLocks/>
            </p:cNvGrpSpPr>
            <p:nvPr/>
          </p:nvGrpSpPr>
          <p:grpSpPr bwMode="auto">
            <a:xfrm>
              <a:off x="1114" y="1897"/>
              <a:ext cx="3490" cy="1817"/>
              <a:chOff x="1114" y="1897"/>
              <a:chExt cx="3490" cy="1817"/>
            </a:xfrm>
            <a:grpFill/>
          </p:grpSpPr>
          <p:sp>
            <p:nvSpPr>
              <p:cNvPr id="33802" name="Line 10"/>
              <p:cNvSpPr>
                <a:spLocks noChangeShapeType="1"/>
              </p:cNvSpPr>
              <p:nvPr/>
            </p:nvSpPr>
            <p:spPr bwMode="auto">
              <a:xfrm flipV="1">
                <a:off x="1114" y="2725"/>
                <a:ext cx="47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03" name="Line 11"/>
              <p:cNvSpPr>
                <a:spLocks noChangeShapeType="1"/>
              </p:cNvSpPr>
              <p:nvPr/>
            </p:nvSpPr>
            <p:spPr bwMode="auto">
              <a:xfrm flipV="1">
                <a:off x="1161" y="2646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04" name="Line 12"/>
              <p:cNvSpPr>
                <a:spLocks noChangeShapeType="1"/>
              </p:cNvSpPr>
              <p:nvPr/>
            </p:nvSpPr>
            <p:spPr bwMode="auto">
              <a:xfrm flipV="1">
                <a:off x="1193" y="2582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05" name="Line 13"/>
              <p:cNvSpPr>
                <a:spLocks noChangeShapeType="1"/>
              </p:cNvSpPr>
              <p:nvPr/>
            </p:nvSpPr>
            <p:spPr bwMode="auto">
              <a:xfrm flipV="1">
                <a:off x="1225" y="2502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06" name="Line 14"/>
              <p:cNvSpPr>
                <a:spLocks noChangeShapeType="1"/>
              </p:cNvSpPr>
              <p:nvPr/>
            </p:nvSpPr>
            <p:spPr bwMode="auto">
              <a:xfrm flipV="1">
                <a:off x="1257" y="2423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07" name="Line 15"/>
              <p:cNvSpPr>
                <a:spLocks noChangeShapeType="1"/>
              </p:cNvSpPr>
              <p:nvPr/>
            </p:nvSpPr>
            <p:spPr bwMode="auto">
              <a:xfrm flipV="1">
                <a:off x="1289" y="2343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08" name="Line 16"/>
              <p:cNvSpPr>
                <a:spLocks noChangeShapeType="1"/>
              </p:cNvSpPr>
              <p:nvPr/>
            </p:nvSpPr>
            <p:spPr bwMode="auto">
              <a:xfrm flipV="1">
                <a:off x="1337" y="226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09" name="Line 17"/>
              <p:cNvSpPr>
                <a:spLocks noChangeShapeType="1"/>
              </p:cNvSpPr>
              <p:nvPr/>
            </p:nvSpPr>
            <p:spPr bwMode="auto">
              <a:xfrm flipV="1">
                <a:off x="1369" y="2199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10" name="Line 18"/>
              <p:cNvSpPr>
                <a:spLocks noChangeShapeType="1"/>
              </p:cNvSpPr>
              <p:nvPr/>
            </p:nvSpPr>
            <p:spPr bwMode="auto">
              <a:xfrm flipV="1">
                <a:off x="1401" y="2120"/>
                <a:ext cx="31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11" name="Line 19"/>
              <p:cNvSpPr>
                <a:spLocks noChangeShapeType="1"/>
              </p:cNvSpPr>
              <p:nvPr/>
            </p:nvSpPr>
            <p:spPr bwMode="auto">
              <a:xfrm flipV="1">
                <a:off x="1432" y="2040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12" name="Line 20"/>
              <p:cNvSpPr>
                <a:spLocks noChangeShapeType="1"/>
              </p:cNvSpPr>
              <p:nvPr/>
            </p:nvSpPr>
            <p:spPr bwMode="auto">
              <a:xfrm flipV="1">
                <a:off x="1480" y="1992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13" name="Line 21"/>
              <p:cNvSpPr>
                <a:spLocks noChangeShapeType="1"/>
              </p:cNvSpPr>
              <p:nvPr/>
            </p:nvSpPr>
            <p:spPr bwMode="auto">
              <a:xfrm flipV="1">
                <a:off x="1496" y="196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14" name="Line 22"/>
              <p:cNvSpPr>
                <a:spLocks noChangeShapeType="1"/>
              </p:cNvSpPr>
              <p:nvPr/>
            </p:nvSpPr>
            <p:spPr bwMode="auto">
              <a:xfrm flipV="1">
                <a:off x="1512" y="194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15" name="Line 23"/>
              <p:cNvSpPr>
                <a:spLocks noChangeShapeType="1"/>
              </p:cNvSpPr>
              <p:nvPr/>
            </p:nvSpPr>
            <p:spPr bwMode="auto">
              <a:xfrm flipV="1">
                <a:off x="1512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16" name="Line 24"/>
              <p:cNvSpPr>
                <a:spLocks noChangeShapeType="1"/>
              </p:cNvSpPr>
              <p:nvPr/>
            </p:nvSpPr>
            <p:spPr bwMode="auto">
              <a:xfrm>
                <a:off x="152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17" name="Line 25"/>
              <p:cNvSpPr>
                <a:spLocks noChangeShapeType="1"/>
              </p:cNvSpPr>
              <p:nvPr/>
            </p:nvSpPr>
            <p:spPr bwMode="auto">
              <a:xfrm flipV="1">
                <a:off x="1528" y="191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18" name="Line 26"/>
              <p:cNvSpPr>
                <a:spLocks noChangeShapeType="1"/>
              </p:cNvSpPr>
              <p:nvPr/>
            </p:nvSpPr>
            <p:spPr bwMode="auto">
              <a:xfrm>
                <a:off x="1528" y="191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19" name="Line 27"/>
              <p:cNvSpPr>
                <a:spLocks noChangeShapeType="1"/>
              </p:cNvSpPr>
              <p:nvPr/>
            </p:nvSpPr>
            <p:spPr bwMode="auto">
              <a:xfrm>
                <a:off x="1544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20" name="Line 28"/>
              <p:cNvSpPr>
                <a:spLocks noChangeShapeType="1"/>
              </p:cNvSpPr>
              <p:nvPr/>
            </p:nvSpPr>
            <p:spPr bwMode="auto">
              <a:xfrm>
                <a:off x="1544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21" name="Line 29"/>
              <p:cNvSpPr>
                <a:spLocks noChangeShapeType="1"/>
              </p:cNvSpPr>
              <p:nvPr/>
            </p:nvSpPr>
            <p:spPr bwMode="auto">
              <a:xfrm>
                <a:off x="1544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22" name="Line 30"/>
              <p:cNvSpPr>
                <a:spLocks noChangeShapeType="1"/>
              </p:cNvSpPr>
              <p:nvPr/>
            </p:nvSpPr>
            <p:spPr bwMode="auto">
              <a:xfrm>
                <a:off x="1544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>
                <a:off x="1544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24" name="Line 32"/>
              <p:cNvSpPr>
                <a:spLocks noChangeShapeType="1"/>
              </p:cNvSpPr>
              <p:nvPr/>
            </p:nvSpPr>
            <p:spPr bwMode="auto">
              <a:xfrm flipV="1">
                <a:off x="1544" y="1897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25" name="Line 33"/>
              <p:cNvSpPr>
                <a:spLocks noChangeShapeType="1"/>
              </p:cNvSpPr>
              <p:nvPr/>
            </p:nvSpPr>
            <p:spPr bwMode="auto">
              <a:xfrm>
                <a:off x="1544" y="189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26" name="Line 34"/>
              <p:cNvSpPr>
                <a:spLocks noChangeShapeType="1"/>
              </p:cNvSpPr>
              <p:nvPr/>
            </p:nvSpPr>
            <p:spPr bwMode="auto">
              <a:xfrm>
                <a:off x="1560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27" name="Line 35"/>
              <p:cNvSpPr>
                <a:spLocks noChangeShapeType="1"/>
              </p:cNvSpPr>
              <p:nvPr/>
            </p:nvSpPr>
            <p:spPr bwMode="auto">
              <a:xfrm>
                <a:off x="1560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28" name="Line 36"/>
              <p:cNvSpPr>
                <a:spLocks noChangeShapeType="1"/>
              </p:cNvSpPr>
              <p:nvPr/>
            </p:nvSpPr>
            <p:spPr bwMode="auto">
              <a:xfrm>
                <a:off x="1560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29" name="Line 37"/>
              <p:cNvSpPr>
                <a:spLocks noChangeShapeType="1"/>
              </p:cNvSpPr>
              <p:nvPr/>
            </p:nvSpPr>
            <p:spPr bwMode="auto">
              <a:xfrm>
                <a:off x="1560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0" name="Line 38"/>
              <p:cNvSpPr>
                <a:spLocks noChangeShapeType="1"/>
              </p:cNvSpPr>
              <p:nvPr/>
            </p:nvSpPr>
            <p:spPr bwMode="auto">
              <a:xfrm>
                <a:off x="1560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1" name="Line 39"/>
              <p:cNvSpPr>
                <a:spLocks noChangeShapeType="1"/>
              </p:cNvSpPr>
              <p:nvPr/>
            </p:nvSpPr>
            <p:spPr bwMode="auto">
              <a:xfrm>
                <a:off x="1560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2" name="Line 40"/>
              <p:cNvSpPr>
                <a:spLocks noChangeShapeType="1"/>
              </p:cNvSpPr>
              <p:nvPr/>
            </p:nvSpPr>
            <p:spPr bwMode="auto">
              <a:xfrm>
                <a:off x="1560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3" name="Line 41"/>
              <p:cNvSpPr>
                <a:spLocks noChangeShapeType="1"/>
              </p:cNvSpPr>
              <p:nvPr/>
            </p:nvSpPr>
            <p:spPr bwMode="auto">
              <a:xfrm>
                <a:off x="1560" y="1897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4" name="Line 42"/>
              <p:cNvSpPr>
                <a:spLocks noChangeShapeType="1"/>
              </p:cNvSpPr>
              <p:nvPr/>
            </p:nvSpPr>
            <p:spPr bwMode="auto">
              <a:xfrm>
                <a:off x="1560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5" name="Line 43"/>
              <p:cNvSpPr>
                <a:spLocks noChangeShapeType="1"/>
              </p:cNvSpPr>
              <p:nvPr/>
            </p:nvSpPr>
            <p:spPr bwMode="auto">
              <a:xfrm>
                <a:off x="1560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6" name="Line 44"/>
              <p:cNvSpPr>
                <a:spLocks noChangeShapeType="1"/>
              </p:cNvSpPr>
              <p:nvPr/>
            </p:nvSpPr>
            <p:spPr bwMode="auto">
              <a:xfrm>
                <a:off x="1560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7" name="Line 45"/>
              <p:cNvSpPr>
                <a:spLocks noChangeShapeType="1"/>
              </p:cNvSpPr>
              <p:nvPr/>
            </p:nvSpPr>
            <p:spPr bwMode="auto">
              <a:xfrm>
                <a:off x="1560" y="191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8" name="Line 46"/>
              <p:cNvSpPr>
                <a:spLocks noChangeShapeType="1"/>
              </p:cNvSpPr>
              <p:nvPr/>
            </p:nvSpPr>
            <p:spPr bwMode="auto">
              <a:xfrm>
                <a:off x="1576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9" name="Line 47"/>
              <p:cNvSpPr>
                <a:spLocks noChangeShapeType="1"/>
              </p:cNvSpPr>
              <p:nvPr/>
            </p:nvSpPr>
            <p:spPr bwMode="auto">
              <a:xfrm>
                <a:off x="1576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40" name="Line 48"/>
              <p:cNvSpPr>
                <a:spLocks noChangeShapeType="1"/>
              </p:cNvSpPr>
              <p:nvPr/>
            </p:nvSpPr>
            <p:spPr bwMode="auto">
              <a:xfrm>
                <a:off x="1576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41" name="Line 49"/>
              <p:cNvSpPr>
                <a:spLocks noChangeShapeType="1"/>
              </p:cNvSpPr>
              <p:nvPr/>
            </p:nvSpPr>
            <p:spPr bwMode="auto">
              <a:xfrm>
                <a:off x="1592" y="192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42" name="Line 50"/>
              <p:cNvSpPr>
                <a:spLocks noChangeShapeType="1"/>
              </p:cNvSpPr>
              <p:nvPr/>
            </p:nvSpPr>
            <p:spPr bwMode="auto">
              <a:xfrm>
                <a:off x="1592" y="194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43" name="Line 51"/>
              <p:cNvSpPr>
                <a:spLocks noChangeShapeType="1"/>
              </p:cNvSpPr>
              <p:nvPr/>
            </p:nvSpPr>
            <p:spPr bwMode="auto">
              <a:xfrm>
                <a:off x="1608" y="1976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44" name="Line 52"/>
              <p:cNvSpPr>
                <a:spLocks noChangeShapeType="1"/>
              </p:cNvSpPr>
              <p:nvPr/>
            </p:nvSpPr>
            <p:spPr bwMode="auto">
              <a:xfrm>
                <a:off x="1656" y="2056"/>
                <a:ext cx="31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45" name="Line 53"/>
              <p:cNvSpPr>
                <a:spLocks noChangeShapeType="1"/>
              </p:cNvSpPr>
              <p:nvPr/>
            </p:nvSpPr>
            <p:spPr bwMode="auto">
              <a:xfrm>
                <a:off x="1687" y="2152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46" name="Line 54"/>
              <p:cNvSpPr>
                <a:spLocks noChangeShapeType="1"/>
              </p:cNvSpPr>
              <p:nvPr/>
            </p:nvSpPr>
            <p:spPr bwMode="auto">
              <a:xfrm>
                <a:off x="1719" y="2215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47" name="Line 55"/>
              <p:cNvSpPr>
                <a:spLocks noChangeShapeType="1"/>
              </p:cNvSpPr>
              <p:nvPr/>
            </p:nvSpPr>
            <p:spPr bwMode="auto">
              <a:xfrm>
                <a:off x="1751" y="227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48" name="Line 56"/>
              <p:cNvSpPr>
                <a:spLocks noChangeShapeType="1"/>
              </p:cNvSpPr>
              <p:nvPr/>
            </p:nvSpPr>
            <p:spPr bwMode="auto">
              <a:xfrm>
                <a:off x="1783" y="2359"/>
                <a:ext cx="48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49" name="Line 57"/>
              <p:cNvSpPr>
                <a:spLocks noChangeShapeType="1"/>
              </p:cNvSpPr>
              <p:nvPr/>
            </p:nvSpPr>
            <p:spPr bwMode="auto">
              <a:xfrm>
                <a:off x="1831" y="243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50" name="Line 58"/>
              <p:cNvSpPr>
                <a:spLocks noChangeShapeType="1"/>
              </p:cNvSpPr>
              <p:nvPr/>
            </p:nvSpPr>
            <p:spPr bwMode="auto">
              <a:xfrm>
                <a:off x="1863" y="251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51" name="Line 59"/>
              <p:cNvSpPr>
                <a:spLocks noChangeShapeType="1"/>
              </p:cNvSpPr>
              <p:nvPr/>
            </p:nvSpPr>
            <p:spPr bwMode="auto">
              <a:xfrm>
                <a:off x="1895" y="2598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52" name="Line 60"/>
              <p:cNvSpPr>
                <a:spLocks noChangeShapeType="1"/>
              </p:cNvSpPr>
              <p:nvPr/>
            </p:nvSpPr>
            <p:spPr bwMode="auto">
              <a:xfrm>
                <a:off x="1927" y="2662"/>
                <a:ext cx="31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53" name="Line 61"/>
              <p:cNvSpPr>
                <a:spLocks noChangeShapeType="1"/>
              </p:cNvSpPr>
              <p:nvPr/>
            </p:nvSpPr>
            <p:spPr bwMode="auto">
              <a:xfrm>
                <a:off x="1958" y="2741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54" name="Line 62"/>
              <p:cNvSpPr>
                <a:spLocks noChangeShapeType="1"/>
              </p:cNvSpPr>
              <p:nvPr/>
            </p:nvSpPr>
            <p:spPr bwMode="auto">
              <a:xfrm>
                <a:off x="2006" y="2821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55" name="Line 63"/>
              <p:cNvSpPr>
                <a:spLocks noChangeShapeType="1"/>
              </p:cNvSpPr>
              <p:nvPr/>
            </p:nvSpPr>
            <p:spPr bwMode="auto">
              <a:xfrm>
                <a:off x="2038" y="2901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56" name="Line 64"/>
              <p:cNvSpPr>
                <a:spLocks noChangeShapeType="1"/>
              </p:cNvSpPr>
              <p:nvPr/>
            </p:nvSpPr>
            <p:spPr bwMode="auto">
              <a:xfrm>
                <a:off x="2070" y="2965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57" name="Line 65"/>
              <p:cNvSpPr>
                <a:spLocks noChangeShapeType="1"/>
              </p:cNvSpPr>
              <p:nvPr/>
            </p:nvSpPr>
            <p:spPr bwMode="auto">
              <a:xfrm>
                <a:off x="2102" y="3044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58" name="Line 66"/>
              <p:cNvSpPr>
                <a:spLocks noChangeShapeType="1"/>
              </p:cNvSpPr>
              <p:nvPr/>
            </p:nvSpPr>
            <p:spPr bwMode="auto">
              <a:xfrm>
                <a:off x="2150" y="310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59" name="Line 67"/>
              <p:cNvSpPr>
                <a:spLocks noChangeShapeType="1"/>
              </p:cNvSpPr>
              <p:nvPr/>
            </p:nvSpPr>
            <p:spPr bwMode="auto">
              <a:xfrm>
                <a:off x="2182" y="3188"/>
                <a:ext cx="31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60" name="Line 68"/>
              <p:cNvSpPr>
                <a:spLocks noChangeShapeType="1"/>
              </p:cNvSpPr>
              <p:nvPr/>
            </p:nvSpPr>
            <p:spPr bwMode="auto">
              <a:xfrm>
                <a:off x="2213" y="326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61" name="Line 69"/>
              <p:cNvSpPr>
                <a:spLocks noChangeShapeType="1"/>
              </p:cNvSpPr>
              <p:nvPr/>
            </p:nvSpPr>
            <p:spPr bwMode="auto">
              <a:xfrm>
                <a:off x="2245" y="3347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62" name="Line 70"/>
              <p:cNvSpPr>
                <a:spLocks noChangeShapeType="1"/>
              </p:cNvSpPr>
              <p:nvPr/>
            </p:nvSpPr>
            <p:spPr bwMode="auto">
              <a:xfrm>
                <a:off x="2277" y="3411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63" name="Line 71"/>
              <p:cNvSpPr>
                <a:spLocks noChangeShapeType="1"/>
              </p:cNvSpPr>
              <p:nvPr/>
            </p:nvSpPr>
            <p:spPr bwMode="auto">
              <a:xfrm>
                <a:off x="2325" y="3491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64" name="Line 72"/>
              <p:cNvSpPr>
                <a:spLocks noChangeShapeType="1"/>
              </p:cNvSpPr>
              <p:nvPr/>
            </p:nvSpPr>
            <p:spPr bwMode="auto">
              <a:xfrm>
                <a:off x="2357" y="3570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65" name="Line 73"/>
              <p:cNvSpPr>
                <a:spLocks noChangeShapeType="1"/>
              </p:cNvSpPr>
              <p:nvPr/>
            </p:nvSpPr>
            <p:spPr bwMode="auto">
              <a:xfrm>
                <a:off x="2373" y="361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66" name="Line 74"/>
              <p:cNvSpPr>
                <a:spLocks noChangeShapeType="1"/>
              </p:cNvSpPr>
              <p:nvPr/>
            </p:nvSpPr>
            <p:spPr bwMode="auto">
              <a:xfrm>
                <a:off x="2373" y="363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67" name="Line 75"/>
              <p:cNvSpPr>
                <a:spLocks noChangeShapeType="1"/>
              </p:cNvSpPr>
              <p:nvPr/>
            </p:nvSpPr>
            <p:spPr bwMode="auto">
              <a:xfrm>
                <a:off x="2389" y="365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68" name="Line 76"/>
              <p:cNvSpPr>
                <a:spLocks noChangeShapeType="1"/>
              </p:cNvSpPr>
              <p:nvPr/>
            </p:nvSpPr>
            <p:spPr bwMode="auto">
              <a:xfrm>
                <a:off x="2405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69" name="Line 77"/>
              <p:cNvSpPr>
                <a:spLocks noChangeShapeType="1"/>
              </p:cNvSpPr>
              <p:nvPr/>
            </p:nvSpPr>
            <p:spPr bwMode="auto">
              <a:xfrm>
                <a:off x="2405" y="366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70" name="Line 78"/>
              <p:cNvSpPr>
                <a:spLocks noChangeShapeType="1"/>
              </p:cNvSpPr>
              <p:nvPr/>
            </p:nvSpPr>
            <p:spPr bwMode="auto">
              <a:xfrm>
                <a:off x="2405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71" name="Line 79"/>
              <p:cNvSpPr>
                <a:spLocks noChangeShapeType="1"/>
              </p:cNvSpPr>
              <p:nvPr/>
            </p:nvSpPr>
            <p:spPr bwMode="auto">
              <a:xfrm>
                <a:off x="2405" y="368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72" name="Line 80"/>
              <p:cNvSpPr>
                <a:spLocks noChangeShapeType="1"/>
              </p:cNvSpPr>
              <p:nvPr/>
            </p:nvSpPr>
            <p:spPr bwMode="auto">
              <a:xfrm>
                <a:off x="2421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73" name="Line 81"/>
              <p:cNvSpPr>
                <a:spLocks noChangeShapeType="1"/>
              </p:cNvSpPr>
              <p:nvPr/>
            </p:nvSpPr>
            <p:spPr bwMode="auto">
              <a:xfrm>
                <a:off x="2421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74" name="Line 82"/>
              <p:cNvSpPr>
                <a:spLocks noChangeShapeType="1"/>
              </p:cNvSpPr>
              <p:nvPr/>
            </p:nvSpPr>
            <p:spPr bwMode="auto">
              <a:xfrm>
                <a:off x="2421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auto">
              <a:xfrm>
                <a:off x="2421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76" name="Line 84"/>
              <p:cNvSpPr>
                <a:spLocks noChangeShapeType="1"/>
              </p:cNvSpPr>
              <p:nvPr/>
            </p:nvSpPr>
            <p:spPr bwMode="auto">
              <a:xfrm>
                <a:off x="2421" y="368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77" name="Line 85"/>
              <p:cNvSpPr>
                <a:spLocks noChangeShapeType="1"/>
              </p:cNvSpPr>
              <p:nvPr/>
            </p:nvSpPr>
            <p:spPr bwMode="auto">
              <a:xfrm>
                <a:off x="2421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78" name="Line 86"/>
              <p:cNvSpPr>
                <a:spLocks noChangeShapeType="1"/>
              </p:cNvSpPr>
              <p:nvPr/>
            </p:nvSpPr>
            <p:spPr bwMode="auto">
              <a:xfrm>
                <a:off x="2421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79" name="Line 87"/>
              <p:cNvSpPr>
                <a:spLocks noChangeShapeType="1"/>
              </p:cNvSpPr>
              <p:nvPr/>
            </p:nvSpPr>
            <p:spPr bwMode="auto">
              <a:xfrm>
                <a:off x="2421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80" name="Line 88"/>
              <p:cNvSpPr>
                <a:spLocks noChangeShapeType="1"/>
              </p:cNvSpPr>
              <p:nvPr/>
            </p:nvSpPr>
            <p:spPr bwMode="auto">
              <a:xfrm>
                <a:off x="2421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81" name="Line 89"/>
              <p:cNvSpPr>
                <a:spLocks noChangeShapeType="1"/>
              </p:cNvSpPr>
              <p:nvPr/>
            </p:nvSpPr>
            <p:spPr bwMode="auto">
              <a:xfrm>
                <a:off x="2421" y="36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82" name="Line 90"/>
              <p:cNvSpPr>
                <a:spLocks noChangeShapeType="1"/>
              </p:cNvSpPr>
              <p:nvPr/>
            </p:nvSpPr>
            <p:spPr bwMode="auto">
              <a:xfrm>
                <a:off x="2437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83" name="Line 91"/>
              <p:cNvSpPr>
                <a:spLocks noChangeShapeType="1"/>
              </p:cNvSpPr>
              <p:nvPr/>
            </p:nvSpPr>
            <p:spPr bwMode="auto">
              <a:xfrm>
                <a:off x="2437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84" name="Line 92"/>
              <p:cNvSpPr>
                <a:spLocks noChangeShapeType="1"/>
              </p:cNvSpPr>
              <p:nvPr/>
            </p:nvSpPr>
            <p:spPr bwMode="auto">
              <a:xfrm>
                <a:off x="2437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85" name="Line 93"/>
              <p:cNvSpPr>
                <a:spLocks noChangeShapeType="1"/>
              </p:cNvSpPr>
              <p:nvPr/>
            </p:nvSpPr>
            <p:spPr bwMode="auto">
              <a:xfrm flipV="1">
                <a:off x="2437" y="368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/>
            </p:nvSpPr>
            <p:spPr bwMode="auto">
              <a:xfrm>
                <a:off x="2437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/>
            </p:nvSpPr>
            <p:spPr bwMode="auto">
              <a:xfrm>
                <a:off x="2437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88" name="Line 96"/>
              <p:cNvSpPr>
                <a:spLocks noChangeShapeType="1"/>
              </p:cNvSpPr>
              <p:nvPr/>
            </p:nvSpPr>
            <p:spPr bwMode="auto">
              <a:xfrm>
                <a:off x="2437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89" name="Line 97"/>
              <p:cNvSpPr>
                <a:spLocks noChangeShapeType="1"/>
              </p:cNvSpPr>
              <p:nvPr/>
            </p:nvSpPr>
            <p:spPr bwMode="auto">
              <a:xfrm>
                <a:off x="2437" y="368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90" name="Line 98"/>
              <p:cNvSpPr>
                <a:spLocks noChangeShapeType="1"/>
              </p:cNvSpPr>
              <p:nvPr/>
            </p:nvSpPr>
            <p:spPr bwMode="auto">
              <a:xfrm>
                <a:off x="2453" y="3682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91" name="Line 99"/>
              <p:cNvSpPr>
                <a:spLocks noChangeShapeType="1"/>
              </p:cNvSpPr>
              <p:nvPr/>
            </p:nvSpPr>
            <p:spPr bwMode="auto">
              <a:xfrm flipV="1">
                <a:off x="2453" y="366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/>
            </p:nvSpPr>
            <p:spPr bwMode="auto">
              <a:xfrm flipV="1">
                <a:off x="2453" y="3634"/>
                <a:ext cx="31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/>
            </p:nvSpPr>
            <p:spPr bwMode="auto">
              <a:xfrm flipV="1">
                <a:off x="2484" y="3602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/>
            </p:nvSpPr>
            <p:spPr bwMode="auto">
              <a:xfrm flipV="1">
                <a:off x="2500" y="3507"/>
                <a:ext cx="32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/>
            </p:nvSpPr>
            <p:spPr bwMode="auto">
              <a:xfrm flipV="1">
                <a:off x="2532" y="342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/>
            </p:nvSpPr>
            <p:spPr bwMode="auto">
              <a:xfrm flipV="1">
                <a:off x="2564" y="3363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/>
            </p:nvSpPr>
            <p:spPr bwMode="auto">
              <a:xfrm flipV="1">
                <a:off x="2596" y="328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98" name="Line 106"/>
              <p:cNvSpPr>
                <a:spLocks noChangeShapeType="1"/>
              </p:cNvSpPr>
              <p:nvPr/>
            </p:nvSpPr>
            <p:spPr bwMode="auto">
              <a:xfrm flipV="1">
                <a:off x="2628" y="3220"/>
                <a:ext cx="48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99" name="Line 107"/>
              <p:cNvSpPr>
                <a:spLocks noChangeShapeType="1"/>
              </p:cNvSpPr>
              <p:nvPr/>
            </p:nvSpPr>
            <p:spPr bwMode="auto">
              <a:xfrm flipV="1">
                <a:off x="2676" y="3140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00" name="Line 108"/>
              <p:cNvSpPr>
                <a:spLocks noChangeShapeType="1"/>
              </p:cNvSpPr>
              <p:nvPr/>
            </p:nvSpPr>
            <p:spPr bwMode="auto">
              <a:xfrm flipV="1">
                <a:off x="2708" y="3060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01" name="Line 109"/>
              <p:cNvSpPr>
                <a:spLocks noChangeShapeType="1"/>
              </p:cNvSpPr>
              <p:nvPr/>
            </p:nvSpPr>
            <p:spPr bwMode="auto">
              <a:xfrm flipV="1">
                <a:off x="2739" y="2980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02" name="Line 110"/>
              <p:cNvSpPr>
                <a:spLocks noChangeShapeType="1"/>
              </p:cNvSpPr>
              <p:nvPr/>
            </p:nvSpPr>
            <p:spPr bwMode="auto">
              <a:xfrm flipV="1">
                <a:off x="2771" y="2917"/>
                <a:ext cx="48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03" name="Line 111"/>
              <p:cNvSpPr>
                <a:spLocks noChangeShapeType="1"/>
              </p:cNvSpPr>
              <p:nvPr/>
            </p:nvSpPr>
            <p:spPr bwMode="auto">
              <a:xfrm flipV="1">
                <a:off x="2819" y="283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04" name="Line 112"/>
              <p:cNvSpPr>
                <a:spLocks noChangeShapeType="1"/>
              </p:cNvSpPr>
              <p:nvPr/>
            </p:nvSpPr>
            <p:spPr bwMode="auto">
              <a:xfrm flipV="1">
                <a:off x="2851" y="275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05" name="Line 113"/>
              <p:cNvSpPr>
                <a:spLocks noChangeShapeType="1"/>
              </p:cNvSpPr>
              <p:nvPr/>
            </p:nvSpPr>
            <p:spPr bwMode="auto">
              <a:xfrm flipV="1">
                <a:off x="2883" y="2678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06" name="Line 114"/>
              <p:cNvSpPr>
                <a:spLocks noChangeShapeType="1"/>
              </p:cNvSpPr>
              <p:nvPr/>
            </p:nvSpPr>
            <p:spPr bwMode="auto">
              <a:xfrm flipV="1">
                <a:off x="2915" y="2614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07" name="Line 115"/>
              <p:cNvSpPr>
                <a:spLocks noChangeShapeType="1"/>
              </p:cNvSpPr>
              <p:nvPr/>
            </p:nvSpPr>
            <p:spPr bwMode="auto">
              <a:xfrm flipV="1">
                <a:off x="2947" y="2534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08" name="Line 116"/>
              <p:cNvSpPr>
                <a:spLocks noChangeShapeType="1"/>
              </p:cNvSpPr>
              <p:nvPr/>
            </p:nvSpPr>
            <p:spPr bwMode="auto">
              <a:xfrm flipV="1">
                <a:off x="2995" y="2454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09" name="Line 117"/>
              <p:cNvSpPr>
                <a:spLocks noChangeShapeType="1"/>
              </p:cNvSpPr>
              <p:nvPr/>
            </p:nvSpPr>
            <p:spPr bwMode="auto">
              <a:xfrm flipV="1">
                <a:off x="3026" y="2375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10" name="Line 118"/>
              <p:cNvSpPr>
                <a:spLocks noChangeShapeType="1"/>
              </p:cNvSpPr>
              <p:nvPr/>
            </p:nvSpPr>
            <p:spPr bwMode="auto">
              <a:xfrm flipV="1">
                <a:off x="3058" y="2311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11" name="Line 119"/>
              <p:cNvSpPr>
                <a:spLocks noChangeShapeType="1"/>
              </p:cNvSpPr>
              <p:nvPr/>
            </p:nvSpPr>
            <p:spPr bwMode="auto">
              <a:xfrm flipV="1">
                <a:off x="3090" y="2231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12" name="Line 120"/>
              <p:cNvSpPr>
                <a:spLocks noChangeShapeType="1"/>
              </p:cNvSpPr>
              <p:nvPr/>
            </p:nvSpPr>
            <p:spPr bwMode="auto">
              <a:xfrm flipV="1">
                <a:off x="3122" y="2168"/>
                <a:ext cx="48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13" name="Line 121"/>
              <p:cNvSpPr>
                <a:spLocks noChangeShapeType="1"/>
              </p:cNvSpPr>
              <p:nvPr/>
            </p:nvSpPr>
            <p:spPr bwMode="auto">
              <a:xfrm flipV="1">
                <a:off x="3170" y="208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14" name="Line 122"/>
              <p:cNvSpPr>
                <a:spLocks noChangeShapeType="1"/>
              </p:cNvSpPr>
              <p:nvPr/>
            </p:nvSpPr>
            <p:spPr bwMode="auto">
              <a:xfrm flipV="1">
                <a:off x="3202" y="1992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15" name="Line 123"/>
              <p:cNvSpPr>
                <a:spLocks noChangeShapeType="1"/>
              </p:cNvSpPr>
              <p:nvPr/>
            </p:nvSpPr>
            <p:spPr bwMode="auto">
              <a:xfrm flipV="1">
                <a:off x="3234" y="196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16" name="Line 124"/>
              <p:cNvSpPr>
                <a:spLocks noChangeShapeType="1"/>
              </p:cNvSpPr>
              <p:nvPr/>
            </p:nvSpPr>
            <p:spPr bwMode="auto">
              <a:xfrm flipV="1">
                <a:off x="3250" y="194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17" name="Line 125"/>
              <p:cNvSpPr>
                <a:spLocks noChangeShapeType="1"/>
              </p:cNvSpPr>
              <p:nvPr/>
            </p:nvSpPr>
            <p:spPr bwMode="auto">
              <a:xfrm flipV="1">
                <a:off x="3265" y="192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18" name="Line 126"/>
              <p:cNvSpPr>
                <a:spLocks noChangeShapeType="1"/>
              </p:cNvSpPr>
              <p:nvPr/>
            </p:nvSpPr>
            <p:spPr bwMode="auto">
              <a:xfrm>
                <a:off x="3265" y="192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19" name="Line 127"/>
              <p:cNvSpPr>
                <a:spLocks noChangeShapeType="1"/>
              </p:cNvSpPr>
              <p:nvPr/>
            </p:nvSpPr>
            <p:spPr bwMode="auto">
              <a:xfrm flipV="1">
                <a:off x="3281" y="191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20" name="Line 128"/>
              <p:cNvSpPr>
                <a:spLocks noChangeShapeType="1"/>
              </p:cNvSpPr>
              <p:nvPr/>
            </p:nvSpPr>
            <p:spPr bwMode="auto">
              <a:xfrm>
                <a:off x="3281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21" name="Line 129"/>
              <p:cNvSpPr>
                <a:spLocks noChangeShapeType="1"/>
              </p:cNvSpPr>
              <p:nvPr/>
            </p:nvSpPr>
            <p:spPr bwMode="auto">
              <a:xfrm>
                <a:off x="3281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22" name="Line 130"/>
              <p:cNvSpPr>
                <a:spLocks noChangeShapeType="1"/>
              </p:cNvSpPr>
              <p:nvPr/>
            </p:nvSpPr>
            <p:spPr bwMode="auto">
              <a:xfrm>
                <a:off x="3281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23" name="Line 131"/>
              <p:cNvSpPr>
                <a:spLocks noChangeShapeType="1"/>
              </p:cNvSpPr>
              <p:nvPr/>
            </p:nvSpPr>
            <p:spPr bwMode="auto">
              <a:xfrm>
                <a:off x="3281" y="191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24" name="Line 132"/>
              <p:cNvSpPr>
                <a:spLocks noChangeShapeType="1"/>
              </p:cNvSpPr>
              <p:nvPr/>
            </p:nvSpPr>
            <p:spPr bwMode="auto">
              <a:xfrm>
                <a:off x="3297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25" name="Line 133"/>
              <p:cNvSpPr>
                <a:spLocks noChangeShapeType="1"/>
              </p:cNvSpPr>
              <p:nvPr/>
            </p:nvSpPr>
            <p:spPr bwMode="auto">
              <a:xfrm>
                <a:off x="3297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26" name="Line 134"/>
              <p:cNvSpPr>
                <a:spLocks noChangeShapeType="1"/>
              </p:cNvSpPr>
              <p:nvPr/>
            </p:nvSpPr>
            <p:spPr bwMode="auto">
              <a:xfrm flipV="1">
                <a:off x="3297" y="1897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27" name="Line 135"/>
              <p:cNvSpPr>
                <a:spLocks noChangeShapeType="1"/>
              </p:cNvSpPr>
              <p:nvPr/>
            </p:nvSpPr>
            <p:spPr bwMode="auto">
              <a:xfrm>
                <a:off x="3297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28" name="Line 136"/>
              <p:cNvSpPr>
                <a:spLocks noChangeShapeType="1"/>
              </p:cNvSpPr>
              <p:nvPr/>
            </p:nvSpPr>
            <p:spPr bwMode="auto">
              <a:xfrm>
                <a:off x="3297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29" name="Line 137"/>
              <p:cNvSpPr>
                <a:spLocks noChangeShapeType="1"/>
              </p:cNvSpPr>
              <p:nvPr/>
            </p:nvSpPr>
            <p:spPr bwMode="auto">
              <a:xfrm>
                <a:off x="3297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30" name="Line 138"/>
              <p:cNvSpPr>
                <a:spLocks noChangeShapeType="1"/>
              </p:cNvSpPr>
              <p:nvPr/>
            </p:nvSpPr>
            <p:spPr bwMode="auto">
              <a:xfrm>
                <a:off x="3297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31" name="Line 139"/>
              <p:cNvSpPr>
                <a:spLocks noChangeShapeType="1"/>
              </p:cNvSpPr>
              <p:nvPr/>
            </p:nvSpPr>
            <p:spPr bwMode="auto">
              <a:xfrm>
                <a:off x="3297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32" name="Line 140"/>
              <p:cNvSpPr>
                <a:spLocks noChangeShapeType="1"/>
              </p:cNvSpPr>
              <p:nvPr/>
            </p:nvSpPr>
            <p:spPr bwMode="auto">
              <a:xfrm>
                <a:off x="3297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33" name="Line 141"/>
              <p:cNvSpPr>
                <a:spLocks noChangeShapeType="1"/>
              </p:cNvSpPr>
              <p:nvPr/>
            </p:nvSpPr>
            <p:spPr bwMode="auto">
              <a:xfrm>
                <a:off x="3297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34" name="Line 142"/>
              <p:cNvSpPr>
                <a:spLocks noChangeShapeType="1"/>
              </p:cNvSpPr>
              <p:nvPr/>
            </p:nvSpPr>
            <p:spPr bwMode="auto">
              <a:xfrm>
                <a:off x="3297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35" name="Line 143"/>
              <p:cNvSpPr>
                <a:spLocks noChangeShapeType="1"/>
              </p:cNvSpPr>
              <p:nvPr/>
            </p:nvSpPr>
            <p:spPr bwMode="auto">
              <a:xfrm>
                <a:off x="3297" y="189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36" name="Line 144"/>
              <p:cNvSpPr>
                <a:spLocks noChangeShapeType="1"/>
              </p:cNvSpPr>
              <p:nvPr/>
            </p:nvSpPr>
            <p:spPr bwMode="auto">
              <a:xfrm>
                <a:off x="3313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37" name="Line 145"/>
              <p:cNvSpPr>
                <a:spLocks noChangeShapeType="1"/>
              </p:cNvSpPr>
              <p:nvPr/>
            </p:nvSpPr>
            <p:spPr bwMode="auto">
              <a:xfrm>
                <a:off x="3313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38" name="Line 146"/>
              <p:cNvSpPr>
                <a:spLocks noChangeShapeType="1"/>
              </p:cNvSpPr>
              <p:nvPr/>
            </p:nvSpPr>
            <p:spPr bwMode="auto">
              <a:xfrm>
                <a:off x="3313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39" name="Line 147"/>
              <p:cNvSpPr>
                <a:spLocks noChangeShapeType="1"/>
              </p:cNvSpPr>
              <p:nvPr/>
            </p:nvSpPr>
            <p:spPr bwMode="auto">
              <a:xfrm>
                <a:off x="3313" y="19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40" name="Line 148"/>
              <p:cNvSpPr>
                <a:spLocks noChangeShapeType="1"/>
              </p:cNvSpPr>
              <p:nvPr/>
            </p:nvSpPr>
            <p:spPr bwMode="auto">
              <a:xfrm>
                <a:off x="3313" y="191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41" name="Line 149"/>
              <p:cNvSpPr>
                <a:spLocks noChangeShapeType="1"/>
              </p:cNvSpPr>
              <p:nvPr/>
            </p:nvSpPr>
            <p:spPr bwMode="auto">
              <a:xfrm>
                <a:off x="3329" y="191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42" name="Line 150"/>
              <p:cNvSpPr>
                <a:spLocks noChangeShapeType="1"/>
              </p:cNvSpPr>
              <p:nvPr/>
            </p:nvSpPr>
            <p:spPr bwMode="auto">
              <a:xfrm>
                <a:off x="3329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43" name="Line 151"/>
              <p:cNvSpPr>
                <a:spLocks noChangeShapeType="1"/>
              </p:cNvSpPr>
              <p:nvPr/>
            </p:nvSpPr>
            <p:spPr bwMode="auto">
              <a:xfrm>
                <a:off x="3345" y="1944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44" name="Line 152"/>
              <p:cNvSpPr>
                <a:spLocks noChangeShapeType="1"/>
              </p:cNvSpPr>
              <p:nvPr/>
            </p:nvSpPr>
            <p:spPr bwMode="auto">
              <a:xfrm>
                <a:off x="3377" y="2024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45" name="Line 153"/>
              <p:cNvSpPr>
                <a:spLocks noChangeShapeType="1"/>
              </p:cNvSpPr>
              <p:nvPr/>
            </p:nvSpPr>
            <p:spPr bwMode="auto">
              <a:xfrm>
                <a:off x="3409" y="2104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46" name="Line 154"/>
              <p:cNvSpPr>
                <a:spLocks noChangeShapeType="1"/>
              </p:cNvSpPr>
              <p:nvPr/>
            </p:nvSpPr>
            <p:spPr bwMode="auto">
              <a:xfrm>
                <a:off x="3441" y="2183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47" name="Line 155"/>
              <p:cNvSpPr>
                <a:spLocks noChangeShapeType="1"/>
              </p:cNvSpPr>
              <p:nvPr/>
            </p:nvSpPr>
            <p:spPr bwMode="auto">
              <a:xfrm>
                <a:off x="3489" y="224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48" name="Line 156"/>
              <p:cNvSpPr>
                <a:spLocks noChangeShapeType="1"/>
              </p:cNvSpPr>
              <p:nvPr/>
            </p:nvSpPr>
            <p:spPr bwMode="auto">
              <a:xfrm>
                <a:off x="3521" y="2327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49" name="Line 157"/>
              <p:cNvSpPr>
                <a:spLocks noChangeShapeType="1"/>
              </p:cNvSpPr>
              <p:nvPr/>
            </p:nvSpPr>
            <p:spPr bwMode="auto">
              <a:xfrm>
                <a:off x="3552" y="2407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50" name="Line 158"/>
              <p:cNvSpPr>
                <a:spLocks noChangeShapeType="1"/>
              </p:cNvSpPr>
              <p:nvPr/>
            </p:nvSpPr>
            <p:spPr bwMode="auto">
              <a:xfrm>
                <a:off x="3584" y="248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51" name="Line 159"/>
              <p:cNvSpPr>
                <a:spLocks noChangeShapeType="1"/>
              </p:cNvSpPr>
              <p:nvPr/>
            </p:nvSpPr>
            <p:spPr bwMode="auto">
              <a:xfrm>
                <a:off x="3616" y="2550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52" name="Line 160"/>
              <p:cNvSpPr>
                <a:spLocks noChangeShapeType="1"/>
              </p:cNvSpPr>
              <p:nvPr/>
            </p:nvSpPr>
            <p:spPr bwMode="auto">
              <a:xfrm>
                <a:off x="3664" y="263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53" name="Line 161"/>
              <p:cNvSpPr>
                <a:spLocks noChangeShapeType="1"/>
              </p:cNvSpPr>
              <p:nvPr/>
            </p:nvSpPr>
            <p:spPr bwMode="auto">
              <a:xfrm>
                <a:off x="3696" y="2694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54" name="Line 162"/>
              <p:cNvSpPr>
                <a:spLocks noChangeShapeType="1"/>
              </p:cNvSpPr>
              <p:nvPr/>
            </p:nvSpPr>
            <p:spPr bwMode="auto">
              <a:xfrm>
                <a:off x="3728" y="277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55" name="Line 163"/>
              <p:cNvSpPr>
                <a:spLocks noChangeShapeType="1"/>
              </p:cNvSpPr>
              <p:nvPr/>
            </p:nvSpPr>
            <p:spPr bwMode="auto">
              <a:xfrm>
                <a:off x="3760" y="285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56" name="Line 164"/>
              <p:cNvSpPr>
                <a:spLocks noChangeShapeType="1"/>
              </p:cNvSpPr>
              <p:nvPr/>
            </p:nvSpPr>
            <p:spPr bwMode="auto">
              <a:xfrm>
                <a:off x="3792" y="2933"/>
                <a:ext cx="47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57" name="Line 165"/>
              <p:cNvSpPr>
                <a:spLocks noChangeShapeType="1"/>
              </p:cNvSpPr>
              <p:nvPr/>
            </p:nvSpPr>
            <p:spPr bwMode="auto">
              <a:xfrm>
                <a:off x="3839" y="2996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58" name="Line 166"/>
              <p:cNvSpPr>
                <a:spLocks noChangeShapeType="1"/>
              </p:cNvSpPr>
              <p:nvPr/>
            </p:nvSpPr>
            <p:spPr bwMode="auto">
              <a:xfrm>
                <a:off x="3871" y="3076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59" name="Line 167"/>
              <p:cNvSpPr>
                <a:spLocks noChangeShapeType="1"/>
              </p:cNvSpPr>
              <p:nvPr/>
            </p:nvSpPr>
            <p:spPr bwMode="auto">
              <a:xfrm>
                <a:off x="3903" y="3156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60" name="Line 168"/>
              <p:cNvSpPr>
                <a:spLocks noChangeShapeType="1"/>
              </p:cNvSpPr>
              <p:nvPr/>
            </p:nvSpPr>
            <p:spPr bwMode="auto">
              <a:xfrm>
                <a:off x="3935" y="3236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61" name="Line 169"/>
              <p:cNvSpPr>
                <a:spLocks noChangeShapeType="1"/>
              </p:cNvSpPr>
              <p:nvPr/>
            </p:nvSpPr>
            <p:spPr bwMode="auto">
              <a:xfrm>
                <a:off x="3967" y="3315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62" name="Line 170"/>
              <p:cNvSpPr>
                <a:spLocks noChangeShapeType="1"/>
              </p:cNvSpPr>
              <p:nvPr/>
            </p:nvSpPr>
            <p:spPr bwMode="auto">
              <a:xfrm>
                <a:off x="4015" y="3379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63" name="Line 171"/>
              <p:cNvSpPr>
                <a:spLocks noChangeShapeType="1"/>
              </p:cNvSpPr>
              <p:nvPr/>
            </p:nvSpPr>
            <p:spPr bwMode="auto">
              <a:xfrm>
                <a:off x="4047" y="3443"/>
                <a:ext cx="31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64" name="Line 172"/>
              <p:cNvSpPr>
                <a:spLocks noChangeShapeType="1"/>
              </p:cNvSpPr>
              <p:nvPr/>
            </p:nvSpPr>
            <p:spPr bwMode="auto">
              <a:xfrm>
                <a:off x="4078" y="3538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65" name="Line 173"/>
              <p:cNvSpPr>
                <a:spLocks noChangeShapeType="1"/>
              </p:cNvSpPr>
              <p:nvPr/>
            </p:nvSpPr>
            <p:spPr bwMode="auto">
              <a:xfrm>
                <a:off x="4094" y="3570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66" name="Line 174"/>
              <p:cNvSpPr>
                <a:spLocks noChangeShapeType="1"/>
              </p:cNvSpPr>
              <p:nvPr/>
            </p:nvSpPr>
            <p:spPr bwMode="auto">
              <a:xfrm>
                <a:off x="4110" y="361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67" name="Line 175"/>
              <p:cNvSpPr>
                <a:spLocks noChangeShapeType="1"/>
              </p:cNvSpPr>
              <p:nvPr/>
            </p:nvSpPr>
            <p:spPr bwMode="auto">
              <a:xfrm>
                <a:off x="4126" y="363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68" name="Line 176"/>
              <p:cNvSpPr>
                <a:spLocks noChangeShapeType="1"/>
              </p:cNvSpPr>
              <p:nvPr/>
            </p:nvSpPr>
            <p:spPr bwMode="auto">
              <a:xfrm>
                <a:off x="4126" y="365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69" name="Line 177"/>
              <p:cNvSpPr>
                <a:spLocks noChangeShapeType="1"/>
              </p:cNvSpPr>
              <p:nvPr/>
            </p:nvSpPr>
            <p:spPr bwMode="auto">
              <a:xfrm>
                <a:off x="414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70" name="Line 178"/>
              <p:cNvSpPr>
                <a:spLocks noChangeShapeType="1"/>
              </p:cNvSpPr>
              <p:nvPr/>
            </p:nvSpPr>
            <p:spPr bwMode="auto">
              <a:xfrm>
                <a:off x="4142" y="366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71" name="Line 179"/>
              <p:cNvSpPr>
                <a:spLocks noChangeShapeType="1"/>
              </p:cNvSpPr>
              <p:nvPr/>
            </p:nvSpPr>
            <p:spPr bwMode="auto">
              <a:xfrm>
                <a:off x="4142" y="368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72" name="Line 180"/>
              <p:cNvSpPr>
                <a:spLocks noChangeShapeType="1"/>
              </p:cNvSpPr>
              <p:nvPr/>
            </p:nvSpPr>
            <p:spPr bwMode="auto">
              <a:xfrm>
                <a:off x="4158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73" name="Line 181"/>
              <p:cNvSpPr>
                <a:spLocks noChangeShapeType="1"/>
              </p:cNvSpPr>
              <p:nvPr/>
            </p:nvSpPr>
            <p:spPr bwMode="auto">
              <a:xfrm>
                <a:off x="4158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74" name="Line 182"/>
              <p:cNvSpPr>
                <a:spLocks noChangeShapeType="1"/>
              </p:cNvSpPr>
              <p:nvPr/>
            </p:nvSpPr>
            <p:spPr bwMode="auto">
              <a:xfrm>
                <a:off x="4158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75" name="Line 183"/>
              <p:cNvSpPr>
                <a:spLocks noChangeShapeType="1"/>
              </p:cNvSpPr>
              <p:nvPr/>
            </p:nvSpPr>
            <p:spPr bwMode="auto">
              <a:xfrm>
                <a:off x="4158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76" name="Line 184"/>
              <p:cNvSpPr>
                <a:spLocks noChangeShapeType="1"/>
              </p:cNvSpPr>
              <p:nvPr/>
            </p:nvSpPr>
            <p:spPr bwMode="auto">
              <a:xfrm>
                <a:off x="4158" y="368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77" name="Line 185"/>
              <p:cNvSpPr>
                <a:spLocks noChangeShapeType="1"/>
              </p:cNvSpPr>
              <p:nvPr/>
            </p:nvSpPr>
            <p:spPr bwMode="auto">
              <a:xfrm>
                <a:off x="4174" y="368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78" name="Line 186"/>
              <p:cNvSpPr>
                <a:spLocks noChangeShapeType="1"/>
              </p:cNvSpPr>
              <p:nvPr/>
            </p:nvSpPr>
            <p:spPr bwMode="auto">
              <a:xfrm>
                <a:off x="4174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79" name="Line 187"/>
              <p:cNvSpPr>
                <a:spLocks noChangeShapeType="1"/>
              </p:cNvSpPr>
              <p:nvPr/>
            </p:nvSpPr>
            <p:spPr bwMode="auto">
              <a:xfrm>
                <a:off x="4174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80" name="Line 188"/>
              <p:cNvSpPr>
                <a:spLocks noChangeShapeType="1"/>
              </p:cNvSpPr>
              <p:nvPr/>
            </p:nvSpPr>
            <p:spPr bwMode="auto">
              <a:xfrm>
                <a:off x="4174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81" name="Line 189"/>
              <p:cNvSpPr>
                <a:spLocks noChangeShapeType="1"/>
              </p:cNvSpPr>
              <p:nvPr/>
            </p:nvSpPr>
            <p:spPr bwMode="auto">
              <a:xfrm>
                <a:off x="4174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82" name="Line 190"/>
              <p:cNvSpPr>
                <a:spLocks noChangeShapeType="1"/>
              </p:cNvSpPr>
              <p:nvPr/>
            </p:nvSpPr>
            <p:spPr bwMode="auto">
              <a:xfrm>
                <a:off x="4174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83" name="Line 191"/>
              <p:cNvSpPr>
                <a:spLocks noChangeShapeType="1"/>
              </p:cNvSpPr>
              <p:nvPr/>
            </p:nvSpPr>
            <p:spPr bwMode="auto">
              <a:xfrm>
                <a:off x="4174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84" name="Line 192"/>
              <p:cNvSpPr>
                <a:spLocks noChangeShapeType="1"/>
              </p:cNvSpPr>
              <p:nvPr/>
            </p:nvSpPr>
            <p:spPr bwMode="auto">
              <a:xfrm>
                <a:off x="4174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85" name="Line 193"/>
              <p:cNvSpPr>
                <a:spLocks noChangeShapeType="1"/>
              </p:cNvSpPr>
              <p:nvPr/>
            </p:nvSpPr>
            <p:spPr bwMode="auto">
              <a:xfrm>
                <a:off x="4174" y="36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86" name="Line 194"/>
              <p:cNvSpPr>
                <a:spLocks noChangeShapeType="1"/>
              </p:cNvSpPr>
              <p:nvPr/>
            </p:nvSpPr>
            <p:spPr bwMode="auto">
              <a:xfrm flipV="1">
                <a:off x="4174" y="368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87" name="Line 195"/>
              <p:cNvSpPr>
                <a:spLocks noChangeShapeType="1"/>
              </p:cNvSpPr>
              <p:nvPr/>
            </p:nvSpPr>
            <p:spPr bwMode="auto">
              <a:xfrm>
                <a:off x="4174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88" name="Line 196"/>
              <p:cNvSpPr>
                <a:spLocks noChangeShapeType="1"/>
              </p:cNvSpPr>
              <p:nvPr/>
            </p:nvSpPr>
            <p:spPr bwMode="auto">
              <a:xfrm>
                <a:off x="4174" y="368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89" name="Line 197"/>
              <p:cNvSpPr>
                <a:spLocks noChangeShapeType="1"/>
              </p:cNvSpPr>
              <p:nvPr/>
            </p:nvSpPr>
            <p:spPr bwMode="auto">
              <a:xfrm>
                <a:off x="4190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90" name="Line 198"/>
              <p:cNvSpPr>
                <a:spLocks noChangeShapeType="1"/>
              </p:cNvSpPr>
              <p:nvPr/>
            </p:nvSpPr>
            <p:spPr bwMode="auto">
              <a:xfrm>
                <a:off x="4190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91" name="Line 199"/>
              <p:cNvSpPr>
                <a:spLocks noChangeShapeType="1"/>
              </p:cNvSpPr>
              <p:nvPr/>
            </p:nvSpPr>
            <p:spPr bwMode="auto">
              <a:xfrm>
                <a:off x="4190" y="368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92" name="Line 200"/>
              <p:cNvSpPr>
                <a:spLocks noChangeShapeType="1"/>
              </p:cNvSpPr>
              <p:nvPr/>
            </p:nvSpPr>
            <p:spPr bwMode="auto">
              <a:xfrm flipV="1">
                <a:off x="4190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93" name="Line 201"/>
              <p:cNvSpPr>
                <a:spLocks noChangeShapeType="1"/>
              </p:cNvSpPr>
              <p:nvPr/>
            </p:nvSpPr>
            <p:spPr bwMode="auto">
              <a:xfrm flipV="1">
                <a:off x="4206" y="363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94" name="Line 202"/>
              <p:cNvSpPr>
                <a:spLocks noChangeShapeType="1"/>
              </p:cNvSpPr>
              <p:nvPr/>
            </p:nvSpPr>
            <p:spPr bwMode="auto">
              <a:xfrm flipV="1">
                <a:off x="4222" y="3554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95" name="Line 203"/>
              <p:cNvSpPr>
                <a:spLocks noChangeShapeType="1"/>
              </p:cNvSpPr>
              <p:nvPr/>
            </p:nvSpPr>
            <p:spPr bwMode="auto">
              <a:xfrm flipV="1">
                <a:off x="4254" y="3475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96" name="Line 204"/>
              <p:cNvSpPr>
                <a:spLocks noChangeShapeType="1"/>
              </p:cNvSpPr>
              <p:nvPr/>
            </p:nvSpPr>
            <p:spPr bwMode="auto">
              <a:xfrm flipV="1">
                <a:off x="4286" y="3395"/>
                <a:ext cx="47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97" name="Line 205"/>
              <p:cNvSpPr>
                <a:spLocks noChangeShapeType="1"/>
              </p:cNvSpPr>
              <p:nvPr/>
            </p:nvSpPr>
            <p:spPr bwMode="auto">
              <a:xfrm flipV="1">
                <a:off x="4333" y="3331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98" name="Line 206"/>
              <p:cNvSpPr>
                <a:spLocks noChangeShapeType="1"/>
              </p:cNvSpPr>
              <p:nvPr/>
            </p:nvSpPr>
            <p:spPr bwMode="auto">
              <a:xfrm flipV="1">
                <a:off x="4365" y="3251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999" name="Line 207"/>
              <p:cNvSpPr>
                <a:spLocks noChangeShapeType="1"/>
              </p:cNvSpPr>
              <p:nvPr/>
            </p:nvSpPr>
            <p:spPr bwMode="auto">
              <a:xfrm flipV="1">
                <a:off x="4397" y="3172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000" name="Line 208"/>
              <p:cNvSpPr>
                <a:spLocks noChangeShapeType="1"/>
              </p:cNvSpPr>
              <p:nvPr/>
            </p:nvSpPr>
            <p:spPr bwMode="auto">
              <a:xfrm flipV="1">
                <a:off x="4429" y="3092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001" name="Line 209"/>
              <p:cNvSpPr>
                <a:spLocks noChangeShapeType="1"/>
              </p:cNvSpPr>
              <p:nvPr/>
            </p:nvSpPr>
            <p:spPr bwMode="auto">
              <a:xfrm flipV="1">
                <a:off x="4461" y="3012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002" name="Line 210"/>
              <p:cNvSpPr>
                <a:spLocks noChangeShapeType="1"/>
              </p:cNvSpPr>
              <p:nvPr/>
            </p:nvSpPr>
            <p:spPr bwMode="auto">
              <a:xfrm flipV="1">
                <a:off x="4509" y="2949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003" name="Line 211"/>
              <p:cNvSpPr>
                <a:spLocks noChangeShapeType="1"/>
              </p:cNvSpPr>
              <p:nvPr/>
            </p:nvSpPr>
            <p:spPr bwMode="auto">
              <a:xfrm flipV="1">
                <a:off x="4541" y="286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004" name="Line 212"/>
              <p:cNvSpPr>
                <a:spLocks noChangeShapeType="1"/>
              </p:cNvSpPr>
              <p:nvPr/>
            </p:nvSpPr>
            <p:spPr bwMode="auto">
              <a:xfrm flipV="1">
                <a:off x="4573" y="2789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318490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Triangular wave</a:t>
            </a: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Sum of first 10 terms:</a:t>
            </a:r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56324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510" name="Line 7"/>
              <p:cNvSpPr>
                <a:spLocks noChangeShapeType="1"/>
              </p:cNvSpPr>
              <p:nvPr/>
            </p:nvSpPr>
            <p:spPr bwMode="auto">
              <a:xfrm flipV="1">
                <a:off x="792" y="2784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11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25" name="Group 9"/>
            <p:cNvGrpSpPr>
              <a:grpSpLocks/>
            </p:cNvGrpSpPr>
            <p:nvPr/>
          </p:nvGrpSpPr>
          <p:grpSpPr bwMode="auto">
            <a:xfrm>
              <a:off x="1122" y="1873"/>
              <a:ext cx="3490" cy="1849"/>
              <a:chOff x="1122" y="1873"/>
              <a:chExt cx="3490" cy="1849"/>
            </a:xfrm>
            <a:grpFill/>
          </p:grpSpPr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 flipV="1">
                <a:off x="1122" y="2717"/>
                <a:ext cx="47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 flipV="1">
                <a:off x="1169" y="2638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52" name="Line 12"/>
              <p:cNvSpPr>
                <a:spLocks noChangeShapeType="1"/>
              </p:cNvSpPr>
              <p:nvPr/>
            </p:nvSpPr>
            <p:spPr bwMode="auto">
              <a:xfrm flipV="1">
                <a:off x="1201" y="255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53" name="Line 13"/>
              <p:cNvSpPr>
                <a:spLocks noChangeShapeType="1"/>
              </p:cNvSpPr>
              <p:nvPr/>
            </p:nvSpPr>
            <p:spPr bwMode="auto">
              <a:xfrm flipV="1">
                <a:off x="1233" y="2494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54" name="Line 14"/>
              <p:cNvSpPr>
                <a:spLocks noChangeShapeType="1"/>
              </p:cNvSpPr>
              <p:nvPr/>
            </p:nvSpPr>
            <p:spPr bwMode="auto">
              <a:xfrm flipV="1">
                <a:off x="1265" y="2415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55" name="Line 15"/>
              <p:cNvSpPr>
                <a:spLocks noChangeShapeType="1"/>
              </p:cNvSpPr>
              <p:nvPr/>
            </p:nvSpPr>
            <p:spPr bwMode="auto">
              <a:xfrm flipV="1">
                <a:off x="1297" y="2335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56" name="Line 16"/>
              <p:cNvSpPr>
                <a:spLocks noChangeShapeType="1"/>
              </p:cNvSpPr>
              <p:nvPr/>
            </p:nvSpPr>
            <p:spPr bwMode="auto">
              <a:xfrm flipV="1">
                <a:off x="1345" y="225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57" name="Line 17"/>
              <p:cNvSpPr>
                <a:spLocks noChangeShapeType="1"/>
              </p:cNvSpPr>
              <p:nvPr/>
            </p:nvSpPr>
            <p:spPr bwMode="auto">
              <a:xfrm flipV="1">
                <a:off x="1377" y="2191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58" name="Line 18"/>
              <p:cNvSpPr>
                <a:spLocks noChangeShapeType="1"/>
              </p:cNvSpPr>
              <p:nvPr/>
            </p:nvSpPr>
            <p:spPr bwMode="auto">
              <a:xfrm flipV="1">
                <a:off x="1409" y="2112"/>
                <a:ext cx="31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59" name="Line 19"/>
              <p:cNvSpPr>
                <a:spLocks noChangeShapeType="1"/>
              </p:cNvSpPr>
              <p:nvPr/>
            </p:nvSpPr>
            <p:spPr bwMode="auto">
              <a:xfrm flipV="1">
                <a:off x="1440" y="2032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60" name="Line 20"/>
              <p:cNvSpPr>
                <a:spLocks noChangeShapeType="1"/>
              </p:cNvSpPr>
              <p:nvPr/>
            </p:nvSpPr>
            <p:spPr bwMode="auto">
              <a:xfrm flipV="1">
                <a:off x="1488" y="1968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61" name="Line 21"/>
              <p:cNvSpPr>
                <a:spLocks noChangeShapeType="1"/>
              </p:cNvSpPr>
              <p:nvPr/>
            </p:nvSpPr>
            <p:spPr bwMode="auto">
              <a:xfrm flipV="1">
                <a:off x="1520" y="1920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62" name="Line 22"/>
              <p:cNvSpPr>
                <a:spLocks noChangeShapeType="1"/>
              </p:cNvSpPr>
              <p:nvPr/>
            </p:nvSpPr>
            <p:spPr bwMode="auto">
              <a:xfrm flipV="1">
                <a:off x="1536" y="19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63" name="Line 23"/>
              <p:cNvSpPr>
                <a:spLocks noChangeShapeType="1"/>
              </p:cNvSpPr>
              <p:nvPr/>
            </p:nvSpPr>
            <p:spPr bwMode="auto">
              <a:xfrm flipV="1">
                <a:off x="1536" y="188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64" name="Line 24"/>
              <p:cNvSpPr>
                <a:spLocks noChangeShapeType="1"/>
              </p:cNvSpPr>
              <p:nvPr/>
            </p:nvSpPr>
            <p:spPr bwMode="auto">
              <a:xfrm>
                <a:off x="1552" y="188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65" name="Line 25"/>
              <p:cNvSpPr>
                <a:spLocks noChangeShapeType="1"/>
              </p:cNvSpPr>
              <p:nvPr/>
            </p:nvSpPr>
            <p:spPr bwMode="auto">
              <a:xfrm>
                <a:off x="1552" y="188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66" name="Line 26"/>
              <p:cNvSpPr>
                <a:spLocks noChangeShapeType="1"/>
              </p:cNvSpPr>
              <p:nvPr/>
            </p:nvSpPr>
            <p:spPr bwMode="auto">
              <a:xfrm flipV="1">
                <a:off x="1552" y="187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67" name="Line 27"/>
              <p:cNvSpPr>
                <a:spLocks noChangeShapeType="1"/>
              </p:cNvSpPr>
              <p:nvPr/>
            </p:nvSpPr>
            <p:spPr bwMode="auto">
              <a:xfrm>
                <a:off x="1552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68" name="Line 28"/>
              <p:cNvSpPr>
                <a:spLocks noChangeShapeType="1"/>
              </p:cNvSpPr>
              <p:nvPr/>
            </p:nvSpPr>
            <p:spPr bwMode="auto">
              <a:xfrm>
                <a:off x="1552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69" name="Line 29"/>
              <p:cNvSpPr>
                <a:spLocks noChangeShapeType="1"/>
              </p:cNvSpPr>
              <p:nvPr/>
            </p:nvSpPr>
            <p:spPr bwMode="auto">
              <a:xfrm>
                <a:off x="1552" y="187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70" name="Line 30"/>
              <p:cNvSpPr>
                <a:spLocks noChangeShapeType="1"/>
              </p:cNvSpPr>
              <p:nvPr/>
            </p:nvSpPr>
            <p:spPr bwMode="auto">
              <a:xfrm>
                <a:off x="1568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71" name="Line 31"/>
              <p:cNvSpPr>
                <a:spLocks noChangeShapeType="1"/>
              </p:cNvSpPr>
              <p:nvPr/>
            </p:nvSpPr>
            <p:spPr bwMode="auto">
              <a:xfrm>
                <a:off x="1568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72" name="Line 32"/>
              <p:cNvSpPr>
                <a:spLocks noChangeShapeType="1"/>
              </p:cNvSpPr>
              <p:nvPr/>
            </p:nvSpPr>
            <p:spPr bwMode="auto">
              <a:xfrm>
                <a:off x="1568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73" name="Line 33"/>
              <p:cNvSpPr>
                <a:spLocks noChangeShapeType="1"/>
              </p:cNvSpPr>
              <p:nvPr/>
            </p:nvSpPr>
            <p:spPr bwMode="auto">
              <a:xfrm>
                <a:off x="1568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74" name="Line 34"/>
              <p:cNvSpPr>
                <a:spLocks noChangeShapeType="1"/>
              </p:cNvSpPr>
              <p:nvPr/>
            </p:nvSpPr>
            <p:spPr bwMode="auto">
              <a:xfrm>
                <a:off x="1568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75" name="Line 35"/>
              <p:cNvSpPr>
                <a:spLocks noChangeShapeType="1"/>
              </p:cNvSpPr>
              <p:nvPr/>
            </p:nvSpPr>
            <p:spPr bwMode="auto">
              <a:xfrm>
                <a:off x="1568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76" name="Line 36"/>
              <p:cNvSpPr>
                <a:spLocks noChangeShapeType="1"/>
              </p:cNvSpPr>
              <p:nvPr/>
            </p:nvSpPr>
            <p:spPr bwMode="auto">
              <a:xfrm>
                <a:off x="1568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77" name="Line 37"/>
              <p:cNvSpPr>
                <a:spLocks noChangeShapeType="1"/>
              </p:cNvSpPr>
              <p:nvPr/>
            </p:nvSpPr>
            <p:spPr bwMode="auto">
              <a:xfrm>
                <a:off x="1568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78" name="Line 38"/>
              <p:cNvSpPr>
                <a:spLocks noChangeShapeType="1"/>
              </p:cNvSpPr>
              <p:nvPr/>
            </p:nvSpPr>
            <p:spPr bwMode="auto">
              <a:xfrm>
                <a:off x="1568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79" name="Line 39"/>
              <p:cNvSpPr>
                <a:spLocks noChangeShapeType="1"/>
              </p:cNvSpPr>
              <p:nvPr/>
            </p:nvSpPr>
            <p:spPr bwMode="auto">
              <a:xfrm>
                <a:off x="1568" y="187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80" name="Line 40"/>
              <p:cNvSpPr>
                <a:spLocks noChangeShapeType="1"/>
              </p:cNvSpPr>
              <p:nvPr/>
            </p:nvSpPr>
            <p:spPr bwMode="auto">
              <a:xfrm>
                <a:off x="1568" y="188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81" name="Line 41"/>
              <p:cNvSpPr>
                <a:spLocks noChangeShapeType="1"/>
              </p:cNvSpPr>
              <p:nvPr/>
            </p:nvSpPr>
            <p:spPr bwMode="auto">
              <a:xfrm>
                <a:off x="1584" y="188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82" name="Line 42"/>
              <p:cNvSpPr>
                <a:spLocks noChangeShapeType="1"/>
              </p:cNvSpPr>
              <p:nvPr/>
            </p:nvSpPr>
            <p:spPr bwMode="auto">
              <a:xfrm>
                <a:off x="1584" y="1889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83" name="Line 43"/>
              <p:cNvSpPr>
                <a:spLocks noChangeShapeType="1"/>
              </p:cNvSpPr>
              <p:nvPr/>
            </p:nvSpPr>
            <p:spPr bwMode="auto">
              <a:xfrm>
                <a:off x="1584" y="1904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84" name="Line 44"/>
              <p:cNvSpPr>
                <a:spLocks noChangeShapeType="1"/>
              </p:cNvSpPr>
              <p:nvPr/>
            </p:nvSpPr>
            <p:spPr bwMode="auto">
              <a:xfrm>
                <a:off x="1616" y="1984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85" name="Line 45"/>
              <p:cNvSpPr>
                <a:spLocks noChangeShapeType="1"/>
              </p:cNvSpPr>
              <p:nvPr/>
            </p:nvSpPr>
            <p:spPr bwMode="auto">
              <a:xfrm>
                <a:off x="1664" y="2048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86" name="Line 46"/>
              <p:cNvSpPr>
                <a:spLocks noChangeShapeType="1"/>
              </p:cNvSpPr>
              <p:nvPr/>
            </p:nvSpPr>
            <p:spPr bwMode="auto">
              <a:xfrm>
                <a:off x="1695" y="2128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87" name="Line 47"/>
              <p:cNvSpPr>
                <a:spLocks noChangeShapeType="1"/>
              </p:cNvSpPr>
              <p:nvPr/>
            </p:nvSpPr>
            <p:spPr bwMode="auto">
              <a:xfrm>
                <a:off x="1727" y="220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88" name="Line 48"/>
              <p:cNvSpPr>
                <a:spLocks noChangeShapeType="1"/>
              </p:cNvSpPr>
              <p:nvPr/>
            </p:nvSpPr>
            <p:spPr bwMode="auto">
              <a:xfrm>
                <a:off x="1759" y="2287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89" name="Line 49"/>
              <p:cNvSpPr>
                <a:spLocks noChangeShapeType="1"/>
              </p:cNvSpPr>
              <p:nvPr/>
            </p:nvSpPr>
            <p:spPr bwMode="auto">
              <a:xfrm>
                <a:off x="1791" y="2351"/>
                <a:ext cx="48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90" name="Line 50"/>
              <p:cNvSpPr>
                <a:spLocks noChangeShapeType="1"/>
              </p:cNvSpPr>
              <p:nvPr/>
            </p:nvSpPr>
            <p:spPr bwMode="auto">
              <a:xfrm>
                <a:off x="1839" y="2430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91" name="Line 51"/>
              <p:cNvSpPr>
                <a:spLocks noChangeShapeType="1"/>
              </p:cNvSpPr>
              <p:nvPr/>
            </p:nvSpPr>
            <p:spPr bwMode="auto">
              <a:xfrm>
                <a:off x="1871" y="2510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92" name="Line 52"/>
              <p:cNvSpPr>
                <a:spLocks noChangeShapeType="1"/>
              </p:cNvSpPr>
              <p:nvPr/>
            </p:nvSpPr>
            <p:spPr bwMode="auto">
              <a:xfrm>
                <a:off x="1903" y="259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93" name="Line 53"/>
              <p:cNvSpPr>
                <a:spLocks noChangeShapeType="1"/>
              </p:cNvSpPr>
              <p:nvPr/>
            </p:nvSpPr>
            <p:spPr bwMode="auto">
              <a:xfrm>
                <a:off x="1935" y="2654"/>
                <a:ext cx="31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94" name="Line 54"/>
              <p:cNvSpPr>
                <a:spLocks noChangeShapeType="1"/>
              </p:cNvSpPr>
              <p:nvPr/>
            </p:nvSpPr>
            <p:spPr bwMode="auto">
              <a:xfrm>
                <a:off x="1966" y="2733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95" name="Line 55"/>
              <p:cNvSpPr>
                <a:spLocks noChangeShapeType="1"/>
              </p:cNvSpPr>
              <p:nvPr/>
            </p:nvSpPr>
            <p:spPr bwMode="auto">
              <a:xfrm>
                <a:off x="2014" y="2813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96" name="Line 56"/>
              <p:cNvSpPr>
                <a:spLocks noChangeShapeType="1"/>
              </p:cNvSpPr>
              <p:nvPr/>
            </p:nvSpPr>
            <p:spPr bwMode="auto">
              <a:xfrm>
                <a:off x="2046" y="287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97" name="Line 57"/>
              <p:cNvSpPr>
                <a:spLocks noChangeShapeType="1"/>
              </p:cNvSpPr>
              <p:nvPr/>
            </p:nvSpPr>
            <p:spPr bwMode="auto">
              <a:xfrm>
                <a:off x="2078" y="2957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98" name="Line 58"/>
              <p:cNvSpPr>
                <a:spLocks noChangeShapeType="1"/>
              </p:cNvSpPr>
              <p:nvPr/>
            </p:nvSpPr>
            <p:spPr bwMode="auto">
              <a:xfrm>
                <a:off x="2110" y="3036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99" name="Line 59"/>
              <p:cNvSpPr>
                <a:spLocks noChangeShapeType="1"/>
              </p:cNvSpPr>
              <p:nvPr/>
            </p:nvSpPr>
            <p:spPr bwMode="auto">
              <a:xfrm>
                <a:off x="2158" y="311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0" name="Line 60"/>
              <p:cNvSpPr>
                <a:spLocks noChangeShapeType="1"/>
              </p:cNvSpPr>
              <p:nvPr/>
            </p:nvSpPr>
            <p:spPr bwMode="auto">
              <a:xfrm>
                <a:off x="2190" y="3180"/>
                <a:ext cx="31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1" name="Line 61"/>
              <p:cNvSpPr>
                <a:spLocks noChangeShapeType="1"/>
              </p:cNvSpPr>
              <p:nvPr/>
            </p:nvSpPr>
            <p:spPr bwMode="auto">
              <a:xfrm>
                <a:off x="2221" y="325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2" name="Line 62"/>
              <p:cNvSpPr>
                <a:spLocks noChangeShapeType="1"/>
              </p:cNvSpPr>
              <p:nvPr/>
            </p:nvSpPr>
            <p:spPr bwMode="auto">
              <a:xfrm>
                <a:off x="2253" y="3339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3" name="Line 63"/>
              <p:cNvSpPr>
                <a:spLocks noChangeShapeType="1"/>
              </p:cNvSpPr>
              <p:nvPr/>
            </p:nvSpPr>
            <p:spPr bwMode="auto">
              <a:xfrm>
                <a:off x="2285" y="3403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4" name="Line 64"/>
              <p:cNvSpPr>
                <a:spLocks noChangeShapeType="1"/>
              </p:cNvSpPr>
              <p:nvPr/>
            </p:nvSpPr>
            <p:spPr bwMode="auto">
              <a:xfrm>
                <a:off x="2333" y="3483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5" name="Line 65"/>
              <p:cNvSpPr>
                <a:spLocks noChangeShapeType="1"/>
              </p:cNvSpPr>
              <p:nvPr/>
            </p:nvSpPr>
            <p:spPr bwMode="auto">
              <a:xfrm>
                <a:off x="2365" y="3562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6" name="Line 66"/>
              <p:cNvSpPr>
                <a:spLocks noChangeShapeType="1"/>
              </p:cNvSpPr>
              <p:nvPr/>
            </p:nvSpPr>
            <p:spPr bwMode="auto">
              <a:xfrm>
                <a:off x="2397" y="364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7" name="Line 67"/>
              <p:cNvSpPr>
                <a:spLocks noChangeShapeType="1"/>
              </p:cNvSpPr>
              <p:nvPr/>
            </p:nvSpPr>
            <p:spPr bwMode="auto">
              <a:xfrm>
                <a:off x="2413" y="365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8" name="Line 68"/>
              <p:cNvSpPr>
                <a:spLocks noChangeShapeType="1"/>
              </p:cNvSpPr>
              <p:nvPr/>
            </p:nvSpPr>
            <p:spPr bwMode="auto">
              <a:xfrm>
                <a:off x="2413" y="367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9" name="Line 69"/>
              <p:cNvSpPr>
                <a:spLocks noChangeShapeType="1"/>
              </p:cNvSpPr>
              <p:nvPr/>
            </p:nvSpPr>
            <p:spPr bwMode="auto">
              <a:xfrm>
                <a:off x="2413" y="369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0" name="Line 70"/>
              <p:cNvSpPr>
                <a:spLocks noChangeShapeType="1"/>
              </p:cNvSpPr>
              <p:nvPr/>
            </p:nvSpPr>
            <p:spPr bwMode="auto">
              <a:xfrm>
                <a:off x="2429" y="369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1" name="Line 71"/>
              <p:cNvSpPr>
                <a:spLocks noChangeShapeType="1"/>
              </p:cNvSpPr>
              <p:nvPr/>
            </p:nvSpPr>
            <p:spPr bwMode="auto">
              <a:xfrm>
                <a:off x="2429" y="369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2" name="Line 72"/>
              <p:cNvSpPr>
                <a:spLocks noChangeShapeType="1"/>
              </p:cNvSpPr>
              <p:nvPr/>
            </p:nvSpPr>
            <p:spPr bwMode="auto">
              <a:xfrm>
                <a:off x="2429" y="369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3" name="Line 73"/>
              <p:cNvSpPr>
                <a:spLocks noChangeShapeType="1"/>
              </p:cNvSpPr>
              <p:nvPr/>
            </p:nvSpPr>
            <p:spPr bwMode="auto">
              <a:xfrm>
                <a:off x="2429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4" name="Line 74"/>
              <p:cNvSpPr>
                <a:spLocks noChangeShapeType="1"/>
              </p:cNvSpPr>
              <p:nvPr/>
            </p:nvSpPr>
            <p:spPr bwMode="auto">
              <a:xfrm>
                <a:off x="2429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5" name="Line 75"/>
              <p:cNvSpPr>
                <a:spLocks noChangeShapeType="1"/>
              </p:cNvSpPr>
              <p:nvPr/>
            </p:nvSpPr>
            <p:spPr bwMode="auto">
              <a:xfrm>
                <a:off x="2429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6" name="Line 76"/>
              <p:cNvSpPr>
                <a:spLocks noChangeShapeType="1"/>
              </p:cNvSpPr>
              <p:nvPr/>
            </p:nvSpPr>
            <p:spPr bwMode="auto">
              <a:xfrm>
                <a:off x="2429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7" name="Line 77"/>
              <p:cNvSpPr>
                <a:spLocks noChangeShapeType="1"/>
              </p:cNvSpPr>
              <p:nvPr/>
            </p:nvSpPr>
            <p:spPr bwMode="auto">
              <a:xfrm>
                <a:off x="2429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8" name="Line 78"/>
              <p:cNvSpPr>
                <a:spLocks noChangeShapeType="1"/>
              </p:cNvSpPr>
              <p:nvPr/>
            </p:nvSpPr>
            <p:spPr bwMode="auto">
              <a:xfrm>
                <a:off x="2429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9" name="Line 79"/>
              <p:cNvSpPr>
                <a:spLocks noChangeShapeType="1"/>
              </p:cNvSpPr>
              <p:nvPr/>
            </p:nvSpPr>
            <p:spPr bwMode="auto">
              <a:xfrm>
                <a:off x="2429" y="370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20" name="Line 80"/>
              <p:cNvSpPr>
                <a:spLocks noChangeShapeType="1"/>
              </p:cNvSpPr>
              <p:nvPr/>
            </p:nvSpPr>
            <p:spPr bwMode="auto">
              <a:xfrm>
                <a:off x="2445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21" name="Line 81"/>
              <p:cNvSpPr>
                <a:spLocks noChangeShapeType="1"/>
              </p:cNvSpPr>
              <p:nvPr/>
            </p:nvSpPr>
            <p:spPr bwMode="auto">
              <a:xfrm>
                <a:off x="2445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22" name="Line 82"/>
              <p:cNvSpPr>
                <a:spLocks noChangeShapeType="1"/>
              </p:cNvSpPr>
              <p:nvPr/>
            </p:nvSpPr>
            <p:spPr bwMode="auto">
              <a:xfrm>
                <a:off x="2445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23" name="Line 83"/>
              <p:cNvSpPr>
                <a:spLocks noChangeShapeType="1"/>
              </p:cNvSpPr>
              <p:nvPr/>
            </p:nvSpPr>
            <p:spPr bwMode="auto">
              <a:xfrm>
                <a:off x="2445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24" name="Line 84"/>
              <p:cNvSpPr>
                <a:spLocks noChangeShapeType="1"/>
              </p:cNvSpPr>
              <p:nvPr/>
            </p:nvSpPr>
            <p:spPr bwMode="auto">
              <a:xfrm flipV="1">
                <a:off x="2445" y="369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25" name="Line 85"/>
              <p:cNvSpPr>
                <a:spLocks noChangeShapeType="1"/>
              </p:cNvSpPr>
              <p:nvPr/>
            </p:nvSpPr>
            <p:spPr bwMode="auto">
              <a:xfrm>
                <a:off x="2445" y="369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26" name="Line 86"/>
              <p:cNvSpPr>
                <a:spLocks noChangeShapeType="1"/>
              </p:cNvSpPr>
              <p:nvPr/>
            </p:nvSpPr>
            <p:spPr bwMode="auto">
              <a:xfrm>
                <a:off x="2445" y="369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27" name="Line 87"/>
              <p:cNvSpPr>
                <a:spLocks noChangeShapeType="1"/>
              </p:cNvSpPr>
              <p:nvPr/>
            </p:nvSpPr>
            <p:spPr bwMode="auto">
              <a:xfrm flipV="1">
                <a:off x="2461" y="367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28" name="Line 88"/>
              <p:cNvSpPr>
                <a:spLocks noChangeShapeType="1"/>
              </p:cNvSpPr>
              <p:nvPr/>
            </p:nvSpPr>
            <p:spPr bwMode="auto">
              <a:xfrm flipV="1">
                <a:off x="2461" y="365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29" name="Line 89"/>
              <p:cNvSpPr>
                <a:spLocks noChangeShapeType="1"/>
              </p:cNvSpPr>
              <p:nvPr/>
            </p:nvSpPr>
            <p:spPr bwMode="auto">
              <a:xfrm flipV="1">
                <a:off x="2461" y="3578"/>
                <a:ext cx="47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30" name="Line 90"/>
              <p:cNvSpPr>
                <a:spLocks noChangeShapeType="1"/>
              </p:cNvSpPr>
              <p:nvPr/>
            </p:nvSpPr>
            <p:spPr bwMode="auto">
              <a:xfrm flipV="1">
                <a:off x="2508" y="3499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31" name="Line 91"/>
              <p:cNvSpPr>
                <a:spLocks noChangeShapeType="1"/>
              </p:cNvSpPr>
              <p:nvPr/>
            </p:nvSpPr>
            <p:spPr bwMode="auto">
              <a:xfrm flipV="1">
                <a:off x="2540" y="3435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32" name="Line 92"/>
              <p:cNvSpPr>
                <a:spLocks noChangeShapeType="1"/>
              </p:cNvSpPr>
              <p:nvPr/>
            </p:nvSpPr>
            <p:spPr bwMode="auto">
              <a:xfrm flipV="1">
                <a:off x="2572" y="335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33" name="Line 93"/>
              <p:cNvSpPr>
                <a:spLocks noChangeShapeType="1"/>
              </p:cNvSpPr>
              <p:nvPr/>
            </p:nvSpPr>
            <p:spPr bwMode="auto">
              <a:xfrm flipV="1">
                <a:off x="2604" y="327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34" name="Line 94"/>
              <p:cNvSpPr>
                <a:spLocks noChangeShapeType="1"/>
              </p:cNvSpPr>
              <p:nvPr/>
            </p:nvSpPr>
            <p:spPr bwMode="auto">
              <a:xfrm flipV="1">
                <a:off x="2636" y="3196"/>
                <a:ext cx="48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35" name="Line 95"/>
              <p:cNvSpPr>
                <a:spLocks noChangeShapeType="1"/>
              </p:cNvSpPr>
              <p:nvPr/>
            </p:nvSpPr>
            <p:spPr bwMode="auto">
              <a:xfrm flipV="1">
                <a:off x="2684" y="3132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36" name="Line 96"/>
              <p:cNvSpPr>
                <a:spLocks noChangeShapeType="1"/>
              </p:cNvSpPr>
              <p:nvPr/>
            </p:nvSpPr>
            <p:spPr bwMode="auto">
              <a:xfrm flipV="1">
                <a:off x="2716" y="3052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37" name="Line 97"/>
              <p:cNvSpPr>
                <a:spLocks noChangeShapeType="1"/>
              </p:cNvSpPr>
              <p:nvPr/>
            </p:nvSpPr>
            <p:spPr bwMode="auto">
              <a:xfrm flipV="1">
                <a:off x="2747" y="2972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38" name="Line 98"/>
              <p:cNvSpPr>
                <a:spLocks noChangeShapeType="1"/>
              </p:cNvSpPr>
              <p:nvPr/>
            </p:nvSpPr>
            <p:spPr bwMode="auto">
              <a:xfrm flipV="1">
                <a:off x="2779" y="2909"/>
                <a:ext cx="48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39" name="Line 99"/>
              <p:cNvSpPr>
                <a:spLocks noChangeShapeType="1"/>
              </p:cNvSpPr>
              <p:nvPr/>
            </p:nvSpPr>
            <p:spPr bwMode="auto">
              <a:xfrm flipV="1">
                <a:off x="2827" y="282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40" name="Line 100"/>
              <p:cNvSpPr>
                <a:spLocks noChangeShapeType="1"/>
              </p:cNvSpPr>
              <p:nvPr/>
            </p:nvSpPr>
            <p:spPr bwMode="auto">
              <a:xfrm flipV="1">
                <a:off x="2859" y="274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41" name="Line 101"/>
              <p:cNvSpPr>
                <a:spLocks noChangeShapeType="1"/>
              </p:cNvSpPr>
              <p:nvPr/>
            </p:nvSpPr>
            <p:spPr bwMode="auto">
              <a:xfrm flipV="1">
                <a:off x="2891" y="2670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42" name="Line 102"/>
              <p:cNvSpPr>
                <a:spLocks noChangeShapeType="1"/>
              </p:cNvSpPr>
              <p:nvPr/>
            </p:nvSpPr>
            <p:spPr bwMode="auto">
              <a:xfrm flipV="1">
                <a:off x="2923" y="260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43" name="Line 103"/>
              <p:cNvSpPr>
                <a:spLocks noChangeShapeType="1"/>
              </p:cNvSpPr>
              <p:nvPr/>
            </p:nvSpPr>
            <p:spPr bwMode="auto">
              <a:xfrm flipV="1">
                <a:off x="2955" y="2526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44" name="Line 104"/>
              <p:cNvSpPr>
                <a:spLocks noChangeShapeType="1"/>
              </p:cNvSpPr>
              <p:nvPr/>
            </p:nvSpPr>
            <p:spPr bwMode="auto">
              <a:xfrm flipV="1">
                <a:off x="3003" y="2446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45" name="Line 105"/>
              <p:cNvSpPr>
                <a:spLocks noChangeShapeType="1"/>
              </p:cNvSpPr>
              <p:nvPr/>
            </p:nvSpPr>
            <p:spPr bwMode="auto">
              <a:xfrm flipV="1">
                <a:off x="3034" y="2383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46" name="Line 106"/>
              <p:cNvSpPr>
                <a:spLocks noChangeShapeType="1"/>
              </p:cNvSpPr>
              <p:nvPr/>
            </p:nvSpPr>
            <p:spPr bwMode="auto">
              <a:xfrm flipV="1">
                <a:off x="3066" y="230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47" name="Line 107"/>
              <p:cNvSpPr>
                <a:spLocks noChangeShapeType="1"/>
              </p:cNvSpPr>
              <p:nvPr/>
            </p:nvSpPr>
            <p:spPr bwMode="auto">
              <a:xfrm flipV="1">
                <a:off x="3098" y="222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48" name="Line 108"/>
              <p:cNvSpPr>
                <a:spLocks noChangeShapeType="1"/>
              </p:cNvSpPr>
              <p:nvPr/>
            </p:nvSpPr>
            <p:spPr bwMode="auto">
              <a:xfrm flipV="1">
                <a:off x="3130" y="2144"/>
                <a:ext cx="48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49" name="Line 109"/>
              <p:cNvSpPr>
                <a:spLocks noChangeShapeType="1"/>
              </p:cNvSpPr>
              <p:nvPr/>
            </p:nvSpPr>
            <p:spPr bwMode="auto">
              <a:xfrm flipV="1">
                <a:off x="3178" y="208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50" name="Line 110"/>
              <p:cNvSpPr>
                <a:spLocks noChangeShapeType="1"/>
              </p:cNvSpPr>
              <p:nvPr/>
            </p:nvSpPr>
            <p:spPr bwMode="auto">
              <a:xfrm flipV="1">
                <a:off x="3210" y="2000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51" name="Line 111"/>
              <p:cNvSpPr>
                <a:spLocks noChangeShapeType="1"/>
              </p:cNvSpPr>
              <p:nvPr/>
            </p:nvSpPr>
            <p:spPr bwMode="auto">
              <a:xfrm flipV="1">
                <a:off x="3242" y="1968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52" name="Line 112"/>
              <p:cNvSpPr>
                <a:spLocks noChangeShapeType="1"/>
              </p:cNvSpPr>
              <p:nvPr/>
            </p:nvSpPr>
            <p:spPr bwMode="auto">
              <a:xfrm flipV="1">
                <a:off x="3258" y="1920"/>
                <a:ext cx="15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53" name="Line 113"/>
              <p:cNvSpPr>
                <a:spLocks noChangeShapeType="1"/>
              </p:cNvSpPr>
              <p:nvPr/>
            </p:nvSpPr>
            <p:spPr bwMode="auto">
              <a:xfrm flipV="1">
                <a:off x="3273" y="19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54" name="Line 114"/>
              <p:cNvSpPr>
                <a:spLocks noChangeShapeType="1"/>
              </p:cNvSpPr>
              <p:nvPr/>
            </p:nvSpPr>
            <p:spPr bwMode="auto">
              <a:xfrm flipV="1">
                <a:off x="3289" y="1889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55" name="Line 115"/>
              <p:cNvSpPr>
                <a:spLocks noChangeShapeType="1"/>
              </p:cNvSpPr>
              <p:nvPr/>
            </p:nvSpPr>
            <p:spPr bwMode="auto">
              <a:xfrm>
                <a:off x="3289" y="188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56" name="Line 116"/>
              <p:cNvSpPr>
                <a:spLocks noChangeShapeType="1"/>
              </p:cNvSpPr>
              <p:nvPr/>
            </p:nvSpPr>
            <p:spPr bwMode="auto">
              <a:xfrm>
                <a:off x="3289" y="188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57" name="Line 117"/>
              <p:cNvSpPr>
                <a:spLocks noChangeShapeType="1"/>
              </p:cNvSpPr>
              <p:nvPr/>
            </p:nvSpPr>
            <p:spPr bwMode="auto">
              <a:xfrm>
                <a:off x="3289" y="188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58" name="Line 118"/>
              <p:cNvSpPr>
                <a:spLocks noChangeShapeType="1"/>
              </p:cNvSpPr>
              <p:nvPr/>
            </p:nvSpPr>
            <p:spPr bwMode="auto">
              <a:xfrm flipV="1">
                <a:off x="3305" y="187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59" name="Line 119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0" name="Line 120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1" name="Line 121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2" name="Line 122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3" name="Line 123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4" name="Line 124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5" name="Line 125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6" name="Line 126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7" name="Line 127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8" name="Line 128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9" name="Line 129"/>
              <p:cNvSpPr>
                <a:spLocks noChangeShapeType="1"/>
              </p:cNvSpPr>
              <p:nvPr/>
            </p:nvSpPr>
            <p:spPr bwMode="auto">
              <a:xfrm>
                <a:off x="3305" y="187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0" name="Line 130"/>
              <p:cNvSpPr>
                <a:spLocks noChangeShapeType="1"/>
              </p:cNvSpPr>
              <p:nvPr/>
            </p:nvSpPr>
            <p:spPr bwMode="auto">
              <a:xfrm>
                <a:off x="3321" y="187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1" name="Line 131"/>
              <p:cNvSpPr>
                <a:spLocks noChangeShapeType="1"/>
              </p:cNvSpPr>
              <p:nvPr/>
            </p:nvSpPr>
            <p:spPr bwMode="auto">
              <a:xfrm>
                <a:off x="3321" y="188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2" name="Line 132"/>
              <p:cNvSpPr>
                <a:spLocks noChangeShapeType="1"/>
              </p:cNvSpPr>
              <p:nvPr/>
            </p:nvSpPr>
            <p:spPr bwMode="auto">
              <a:xfrm>
                <a:off x="3321" y="188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3" name="Line 133"/>
              <p:cNvSpPr>
                <a:spLocks noChangeShapeType="1"/>
              </p:cNvSpPr>
              <p:nvPr/>
            </p:nvSpPr>
            <p:spPr bwMode="auto">
              <a:xfrm>
                <a:off x="3321" y="188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4" name="Line 134"/>
              <p:cNvSpPr>
                <a:spLocks noChangeShapeType="1"/>
              </p:cNvSpPr>
              <p:nvPr/>
            </p:nvSpPr>
            <p:spPr bwMode="auto">
              <a:xfrm>
                <a:off x="3337" y="190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5" name="Line 135"/>
              <p:cNvSpPr>
                <a:spLocks noChangeShapeType="1"/>
              </p:cNvSpPr>
              <p:nvPr/>
            </p:nvSpPr>
            <p:spPr bwMode="auto">
              <a:xfrm>
                <a:off x="3353" y="1936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6" name="Line 136"/>
              <p:cNvSpPr>
                <a:spLocks noChangeShapeType="1"/>
              </p:cNvSpPr>
              <p:nvPr/>
            </p:nvSpPr>
            <p:spPr bwMode="auto">
              <a:xfrm>
                <a:off x="3385" y="2016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7" name="Line 137"/>
              <p:cNvSpPr>
                <a:spLocks noChangeShapeType="1"/>
              </p:cNvSpPr>
              <p:nvPr/>
            </p:nvSpPr>
            <p:spPr bwMode="auto">
              <a:xfrm>
                <a:off x="3417" y="2096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8" name="Line 138"/>
              <p:cNvSpPr>
                <a:spLocks noChangeShapeType="1"/>
              </p:cNvSpPr>
              <p:nvPr/>
            </p:nvSpPr>
            <p:spPr bwMode="auto">
              <a:xfrm>
                <a:off x="3449" y="2175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9" name="Line 139"/>
              <p:cNvSpPr>
                <a:spLocks noChangeShapeType="1"/>
              </p:cNvSpPr>
              <p:nvPr/>
            </p:nvSpPr>
            <p:spPr bwMode="auto">
              <a:xfrm>
                <a:off x="3497" y="223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80" name="Line 140"/>
              <p:cNvSpPr>
                <a:spLocks noChangeShapeType="1"/>
              </p:cNvSpPr>
              <p:nvPr/>
            </p:nvSpPr>
            <p:spPr bwMode="auto">
              <a:xfrm>
                <a:off x="3529" y="2319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81" name="Line 141"/>
              <p:cNvSpPr>
                <a:spLocks noChangeShapeType="1"/>
              </p:cNvSpPr>
              <p:nvPr/>
            </p:nvSpPr>
            <p:spPr bwMode="auto">
              <a:xfrm>
                <a:off x="3560" y="2399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82" name="Line 142"/>
              <p:cNvSpPr>
                <a:spLocks noChangeShapeType="1"/>
              </p:cNvSpPr>
              <p:nvPr/>
            </p:nvSpPr>
            <p:spPr bwMode="auto">
              <a:xfrm>
                <a:off x="3592" y="2462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83" name="Line 143"/>
              <p:cNvSpPr>
                <a:spLocks noChangeShapeType="1"/>
              </p:cNvSpPr>
              <p:nvPr/>
            </p:nvSpPr>
            <p:spPr bwMode="auto">
              <a:xfrm>
                <a:off x="3624" y="2542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84" name="Line 144"/>
              <p:cNvSpPr>
                <a:spLocks noChangeShapeType="1"/>
              </p:cNvSpPr>
              <p:nvPr/>
            </p:nvSpPr>
            <p:spPr bwMode="auto">
              <a:xfrm>
                <a:off x="3672" y="2622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85" name="Line 145"/>
              <p:cNvSpPr>
                <a:spLocks noChangeShapeType="1"/>
              </p:cNvSpPr>
              <p:nvPr/>
            </p:nvSpPr>
            <p:spPr bwMode="auto">
              <a:xfrm>
                <a:off x="3704" y="2701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86" name="Line 146"/>
              <p:cNvSpPr>
                <a:spLocks noChangeShapeType="1"/>
              </p:cNvSpPr>
              <p:nvPr/>
            </p:nvSpPr>
            <p:spPr bwMode="auto">
              <a:xfrm>
                <a:off x="3736" y="276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87" name="Line 147"/>
              <p:cNvSpPr>
                <a:spLocks noChangeShapeType="1"/>
              </p:cNvSpPr>
              <p:nvPr/>
            </p:nvSpPr>
            <p:spPr bwMode="auto">
              <a:xfrm>
                <a:off x="3768" y="284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88" name="Line 148"/>
              <p:cNvSpPr>
                <a:spLocks noChangeShapeType="1"/>
              </p:cNvSpPr>
              <p:nvPr/>
            </p:nvSpPr>
            <p:spPr bwMode="auto">
              <a:xfrm>
                <a:off x="3800" y="2925"/>
                <a:ext cx="47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89" name="Line 149"/>
              <p:cNvSpPr>
                <a:spLocks noChangeShapeType="1"/>
              </p:cNvSpPr>
              <p:nvPr/>
            </p:nvSpPr>
            <p:spPr bwMode="auto">
              <a:xfrm>
                <a:off x="3847" y="298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90" name="Line 150"/>
              <p:cNvSpPr>
                <a:spLocks noChangeShapeType="1"/>
              </p:cNvSpPr>
              <p:nvPr/>
            </p:nvSpPr>
            <p:spPr bwMode="auto">
              <a:xfrm>
                <a:off x="3879" y="306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91" name="Line 151"/>
              <p:cNvSpPr>
                <a:spLocks noChangeShapeType="1"/>
              </p:cNvSpPr>
              <p:nvPr/>
            </p:nvSpPr>
            <p:spPr bwMode="auto">
              <a:xfrm>
                <a:off x="3911" y="314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92" name="Line 152"/>
              <p:cNvSpPr>
                <a:spLocks noChangeShapeType="1"/>
              </p:cNvSpPr>
              <p:nvPr/>
            </p:nvSpPr>
            <p:spPr bwMode="auto">
              <a:xfrm>
                <a:off x="3943" y="3228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93" name="Line 153"/>
              <p:cNvSpPr>
                <a:spLocks noChangeShapeType="1"/>
              </p:cNvSpPr>
              <p:nvPr/>
            </p:nvSpPr>
            <p:spPr bwMode="auto">
              <a:xfrm>
                <a:off x="3975" y="3291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94" name="Line 154"/>
              <p:cNvSpPr>
                <a:spLocks noChangeShapeType="1"/>
              </p:cNvSpPr>
              <p:nvPr/>
            </p:nvSpPr>
            <p:spPr bwMode="auto">
              <a:xfrm>
                <a:off x="4023" y="3371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95" name="Line 155"/>
              <p:cNvSpPr>
                <a:spLocks noChangeShapeType="1"/>
              </p:cNvSpPr>
              <p:nvPr/>
            </p:nvSpPr>
            <p:spPr bwMode="auto">
              <a:xfrm>
                <a:off x="4055" y="3451"/>
                <a:ext cx="31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96" name="Line 156"/>
              <p:cNvSpPr>
                <a:spLocks noChangeShapeType="1"/>
              </p:cNvSpPr>
              <p:nvPr/>
            </p:nvSpPr>
            <p:spPr bwMode="auto">
              <a:xfrm>
                <a:off x="4086" y="353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97" name="Line 157"/>
              <p:cNvSpPr>
                <a:spLocks noChangeShapeType="1"/>
              </p:cNvSpPr>
              <p:nvPr/>
            </p:nvSpPr>
            <p:spPr bwMode="auto">
              <a:xfrm>
                <a:off x="4118" y="3594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98" name="Line 158"/>
              <p:cNvSpPr>
                <a:spLocks noChangeShapeType="1"/>
              </p:cNvSpPr>
              <p:nvPr/>
            </p:nvSpPr>
            <p:spPr bwMode="auto">
              <a:xfrm>
                <a:off x="4134" y="364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99" name="Line 159"/>
              <p:cNvSpPr>
                <a:spLocks noChangeShapeType="1"/>
              </p:cNvSpPr>
              <p:nvPr/>
            </p:nvSpPr>
            <p:spPr bwMode="auto">
              <a:xfrm>
                <a:off x="4150" y="365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00" name="Line 160"/>
              <p:cNvSpPr>
                <a:spLocks noChangeShapeType="1"/>
              </p:cNvSpPr>
              <p:nvPr/>
            </p:nvSpPr>
            <p:spPr bwMode="auto">
              <a:xfrm>
                <a:off x="4150" y="367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01" name="Line 161"/>
              <p:cNvSpPr>
                <a:spLocks noChangeShapeType="1"/>
              </p:cNvSpPr>
              <p:nvPr/>
            </p:nvSpPr>
            <p:spPr bwMode="auto">
              <a:xfrm>
                <a:off x="4166" y="369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02" name="Line 162"/>
              <p:cNvSpPr>
                <a:spLocks noChangeShapeType="1"/>
              </p:cNvSpPr>
              <p:nvPr/>
            </p:nvSpPr>
            <p:spPr bwMode="auto">
              <a:xfrm>
                <a:off x="4166" y="369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03" name="Line 163"/>
              <p:cNvSpPr>
                <a:spLocks noChangeShapeType="1"/>
              </p:cNvSpPr>
              <p:nvPr/>
            </p:nvSpPr>
            <p:spPr bwMode="auto">
              <a:xfrm>
                <a:off x="4166" y="369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04" name="Line 164"/>
              <p:cNvSpPr>
                <a:spLocks noChangeShapeType="1"/>
              </p:cNvSpPr>
              <p:nvPr/>
            </p:nvSpPr>
            <p:spPr bwMode="auto">
              <a:xfrm>
                <a:off x="4166" y="369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05" name="Line 165"/>
              <p:cNvSpPr>
                <a:spLocks noChangeShapeType="1"/>
              </p:cNvSpPr>
              <p:nvPr/>
            </p:nvSpPr>
            <p:spPr bwMode="auto">
              <a:xfrm>
                <a:off x="4166" y="370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06" name="Line 166"/>
              <p:cNvSpPr>
                <a:spLocks noChangeShapeType="1"/>
              </p:cNvSpPr>
              <p:nvPr/>
            </p:nvSpPr>
            <p:spPr bwMode="auto">
              <a:xfrm>
                <a:off x="4182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07" name="Line 167"/>
              <p:cNvSpPr>
                <a:spLocks noChangeShapeType="1"/>
              </p:cNvSpPr>
              <p:nvPr/>
            </p:nvSpPr>
            <p:spPr bwMode="auto">
              <a:xfrm>
                <a:off x="4182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08" name="Line 168"/>
              <p:cNvSpPr>
                <a:spLocks noChangeShapeType="1"/>
              </p:cNvSpPr>
              <p:nvPr/>
            </p:nvSpPr>
            <p:spPr bwMode="auto">
              <a:xfrm>
                <a:off x="4182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09" name="Line 169"/>
              <p:cNvSpPr>
                <a:spLocks noChangeShapeType="1"/>
              </p:cNvSpPr>
              <p:nvPr/>
            </p:nvSpPr>
            <p:spPr bwMode="auto">
              <a:xfrm>
                <a:off x="4182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10" name="Line 170"/>
              <p:cNvSpPr>
                <a:spLocks noChangeShapeType="1"/>
              </p:cNvSpPr>
              <p:nvPr/>
            </p:nvSpPr>
            <p:spPr bwMode="auto">
              <a:xfrm>
                <a:off x="4182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11" name="Line 171"/>
              <p:cNvSpPr>
                <a:spLocks noChangeShapeType="1"/>
              </p:cNvSpPr>
              <p:nvPr/>
            </p:nvSpPr>
            <p:spPr bwMode="auto">
              <a:xfrm>
                <a:off x="4182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12" name="Line 172"/>
              <p:cNvSpPr>
                <a:spLocks noChangeShapeType="1"/>
              </p:cNvSpPr>
              <p:nvPr/>
            </p:nvSpPr>
            <p:spPr bwMode="auto">
              <a:xfrm>
                <a:off x="4182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13" name="Line 173"/>
              <p:cNvSpPr>
                <a:spLocks noChangeShapeType="1"/>
              </p:cNvSpPr>
              <p:nvPr/>
            </p:nvSpPr>
            <p:spPr bwMode="auto">
              <a:xfrm>
                <a:off x="4182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14" name="Line 174"/>
              <p:cNvSpPr>
                <a:spLocks noChangeShapeType="1"/>
              </p:cNvSpPr>
              <p:nvPr/>
            </p:nvSpPr>
            <p:spPr bwMode="auto">
              <a:xfrm>
                <a:off x="4182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15" name="Line 175"/>
              <p:cNvSpPr>
                <a:spLocks noChangeShapeType="1"/>
              </p:cNvSpPr>
              <p:nvPr/>
            </p:nvSpPr>
            <p:spPr bwMode="auto">
              <a:xfrm>
                <a:off x="4182" y="37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16" name="Line 176"/>
              <p:cNvSpPr>
                <a:spLocks noChangeShapeType="1"/>
              </p:cNvSpPr>
              <p:nvPr/>
            </p:nvSpPr>
            <p:spPr bwMode="auto">
              <a:xfrm flipV="1">
                <a:off x="4182" y="369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17" name="Line 177"/>
              <p:cNvSpPr>
                <a:spLocks noChangeShapeType="1"/>
              </p:cNvSpPr>
              <p:nvPr/>
            </p:nvSpPr>
            <p:spPr bwMode="auto">
              <a:xfrm>
                <a:off x="4182" y="369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18" name="Line 178"/>
              <p:cNvSpPr>
                <a:spLocks noChangeShapeType="1"/>
              </p:cNvSpPr>
              <p:nvPr/>
            </p:nvSpPr>
            <p:spPr bwMode="auto">
              <a:xfrm>
                <a:off x="4198" y="369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19" name="Line 179"/>
              <p:cNvSpPr>
                <a:spLocks noChangeShapeType="1"/>
              </p:cNvSpPr>
              <p:nvPr/>
            </p:nvSpPr>
            <p:spPr bwMode="auto">
              <a:xfrm flipV="1">
                <a:off x="4198" y="367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20" name="Line 180"/>
              <p:cNvSpPr>
                <a:spLocks noChangeShapeType="1"/>
              </p:cNvSpPr>
              <p:nvPr/>
            </p:nvSpPr>
            <p:spPr bwMode="auto">
              <a:xfrm flipV="1">
                <a:off x="4198" y="365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21" name="Line 181"/>
              <p:cNvSpPr>
                <a:spLocks noChangeShapeType="1"/>
              </p:cNvSpPr>
              <p:nvPr/>
            </p:nvSpPr>
            <p:spPr bwMode="auto">
              <a:xfrm flipV="1">
                <a:off x="4214" y="3610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22" name="Line 182"/>
              <p:cNvSpPr>
                <a:spLocks noChangeShapeType="1"/>
              </p:cNvSpPr>
              <p:nvPr/>
            </p:nvSpPr>
            <p:spPr bwMode="auto">
              <a:xfrm flipV="1">
                <a:off x="4230" y="354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23" name="Line 183"/>
              <p:cNvSpPr>
                <a:spLocks noChangeShapeType="1"/>
              </p:cNvSpPr>
              <p:nvPr/>
            </p:nvSpPr>
            <p:spPr bwMode="auto">
              <a:xfrm flipV="1">
                <a:off x="4262" y="3467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24" name="Line 184"/>
              <p:cNvSpPr>
                <a:spLocks noChangeShapeType="1"/>
              </p:cNvSpPr>
              <p:nvPr/>
            </p:nvSpPr>
            <p:spPr bwMode="auto">
              <a:xfrm flipV="1">
                <a:off x="4294" y="3387"/>
                <a:ext cx="47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25" name="Line 185"/>
              <p:cNvSpPr>
                <a:spLocks noChangeShapeType="1"/>
              </p:cNvSpPr>
              <p:nvPr/>
            </p:nvSpPr>
            <p:spPr bwMode="auto">
              <a:xfrm flipV="1">
                <a:off x="4341" y="3323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26" name="Line 186"/>
              <p:cNvSpPr>
                <a:spLocks noChangeShapeType="1"/>
              </p:cNvSpPr>
              <p:nvPr/>
            </p:nvSpPr>
            <p:spPr bwMode="auto">
              <a:xfrm flipV="1">
                <a:off x="4373" y="324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27" name="Line 187"/>
              <p:cNvSpPr>
                <a:spLocks noChangeShapeType="1"/>
              </p:cNvSpPr>
              <p:nvPr/>
            </p:nvSpPr>
            <p:spPr bwMode="auto">
              <a:xfrm flipV="1">
                <a:off x="4405" y="3164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28" name="Line 188"/>
              <p:cNvSpPr>
                <a:spLocks noChangeShapeType="1"/>
              </p:cNvSpPr>
              <p:nvPr/>
            </p:nvSpPr>
            <p:spPr bwMode="auto">
              <a:xfrm flipV="1">
                <a:off x="4437" y="3084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29" name="Line 189"/>
              <p:cNvSpPr>
                <a:spLocks noChangeShapeType="1"/>
              </p:cNvSpPr>
              <p:nvPr/>
            </p:nvSpPr>
            <p:spPr bwMode="auto">
              <a:xfrm flipV="1">
                <a:off x="4469" y="3020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30" name="Line 190"/>
              <p:cNvSpPr>
                <a:spLocks noChangeShapeType="1"/>
              </p:cNvSpPr>
              <p:nvPr/>
            </p:nvSpPr>
            <p:spPr bwMode="auto">
              <a:xfrm flipV="1">
                <a:off x="4517" y="2941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31" name="Line 191"/>
              <p:cNvSpPr>
                <a:spLocks noChangeShapeType="1"/>
              </p:cNvSpPr>
              <p:nvPr/>
            </p:nvSpPr>
            <p:spPr bwMode="auto">
              <a:xfrm flipV="1">
                <a:off x="4549" y="2861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32" name="Line 192"/>
              <p:cNvSpPr>
                <a:spLocks noChangeShapeType="1"/>
              </p:cNvSpPr>
              <p:nvPr/>
            </p:nvSpPr>
            <p:spPr bwMode="auto">
              <a:xfrm flipV="1">
                <a:off x="4581" y="2781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680357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346200"/>
            <a:ext cx="6545263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381000"/>
            <a:ext cx="77470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Triangular wave</a:t>
            </a: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All partial series sums up to 20 terms:</a:t>
            </a:r>
          </a:p>
        </p:txBody>
      </p:sp>
    </p:spTree>
    <p:extLst>
      <p:ext uri="{BB962C8B-B14F-4D97-AF65-F5344CB8AC3E}">
        <p14:creationId xmlns:p14="http://schemas.microsoft.com/office/powerpoint/2010/main" val="42409670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/>
          <a:lstStyle/>
          <a:p>
            <a:pPr algn="ctr" eaLnBrk="1" hangingPunct="1">
              <a:buFontTx/>
              <a:buNone/>
              <a:defRPr/>
            </a:pP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Half-wave rectifier</a:t>
            </a:r>
            <a:endParaRPr lang="en-AU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60419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282021"/>
              </p:ext>
            </p:extLst>
          </p:nvPr>
        </p:nvGraphicFramePr>
        <p:xfrm>
          <a:off x="808218" y="3398071"/>
          <a:ext cx="8104008" cy="298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4" imgW="2565400" imgH="800100" progId="Equation.3">
                  <p:embed/>
                </p:oleObj>
              </mc:Choice>
              <mc:Fallback>
                <p:oleObj name="Equation" r:id="rId4" imgW="2565400" imgH="800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18" y="3398071"/>
                        <a:ext cx="8104008" cy="2986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20" name="Group 5"/>
          <p:cNvGrpSpPr>
            <a:grpSpLocks/>
          </p:cNvGrpSpPr>
          <p:nvPr/>
        </p:nvGrpSpPr>
        <p:grpSpPr bwMode="auto">
          <a:xfrm>
            <a:off x="1692275" y="1622425"/>
            <a:ext cx="6165850" cy="1638300"/>
            <a:chOff x="1066" y="1022"/>
            <a:chExt cx="3884" cy="1032"/>
          </a:xfrm>
        </p:grpSpPr>
        <p:grpSp>
          <p:nvGrpSpPr>
            <p:cNvPr id="60421" name="Group 6"/>
            <p:cNvGrpSpPr>
              <a:grpSpLocks/>
            </p:cNvGrpSpPr>
            <p:nvPr/>
          </p:nvGrpSpPr>
          <p:grpSpPr bwMode="auto">
            <a:xfrm>
              <a:off x="1066" y="1022"/>
              <a:ext cx="3884" cy="1032"/>
              <a:chOff x="1066" y="1022"/>
              <a:chExt cx="3884" cy="1032"/>
            </a:xfrm>
          </p:grpSpPr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2025" y="1597"/>
                <a:ext cx="36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AU" sz="2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-p</a:t>
                </a:r>
              </a:p>
            </p:txBody>
          </p:sp>
          <p:grpSp>
            <p:nvGrpSpPr>
              <p:cNvPr id="60429" name="Group 8"/>
              <p:cNvGrpSpPr>
                <a:grpSpLocks/>
              </p:cNvGrpSpPr>
              <p:nvPr/>
            </p:nvGrpSpPr>
            <p:grpSpPr bwMode="auto">
              <a:xfrm>
                <a:off x="1066" y="1022"/>
                <a:ext cx="3884" cy="1032"/>
                <a:chOff x="1066" y="1022"/>
                <a:chExt cx="3884" cy="1032"/>
              </a:xfrm>
            </p:grpSpPr>
            <p:sp>
              <p:nvSpPr>
                <p:cNvPr id="39945" name="Line 9"/>
                <p:cNvSpPr>
                  <a:spLocks noChangeShapeType="1"/>
                </p:cNvSpPr>
                <p:nvPr/>
              </p:nvSpPr>
              <p:spPr bwMode="auto">
                <a:xfrm>
                  <a:off x="1178" y="1568"/>
                  <a:ext cx="345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9946" name="Line 10"/>
                <p:cNvSpPr>
                  <a:spLocks noChangeShapeType="1"/>
                </p:cNvSpPr>
                <p:nvPr/>
              </p:nvSpPr>
              <p:spPr bwMode="auto">
                <a:xfrm>
                  <a:off x="2608" y="1022"/>
                  <a:ext cx="0" cy="10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60435" name="Group 11"/>
                <p:cNvGrpSpPr>
                  <a:grpSpLocks/>
                </p:cNvGrpSpPr>
                <p:nvPr/>
              </p:nvGrpSpPr>
              <p:grpSpPr bwMode="auto">
                <a:xfrm>
                  <a:off x="1066" y="1188"/>
                  <a:ext cx="472" cy="368"/>
                  <a:chOff x="1066" y="1188"/>
                  <a:chExt cx="472" cy="368"/>
                </a:xfrm>
              </p:grpSpPr>
              <p:sp>
                <p:nvSpPr>
                  <p:cNvPr id="6043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538" y="1316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rgbClr val="000000">
                        <a:alpha val="74997"/>
                      </a:srgb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1188"/>
                    <a:ext cx="28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AU" sz="2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h</a:t>
                    </a:r>
                  </a:p>
                </p:txBody>
              </p:sp>
              <p:sp>
                <p:nvSpPr>
                  <p:cNvPr id="60439" name="Arc 14"/>
                  <p:cNvSpPr>
                    <a:spLocks/>
                  </p:cNvSpPr>
                  <p:nvPr/>
                </p:nvSpPr>
                <p:spPr bwMode="auto">
                  <a:xfrm>
                    <a:off x="1295" y="1324"/>
                    <a:ext cx="234" cy="116"/>
                  </a:xfrm>
                  <a:custGeom>
                    <a:avLst/>
                    <a:gdLst>
                      <a:gd name="T0" fmla="*/ 3 w 19481"/>
                      <a:gd name="T1" fmla="*/ 1 h 21600"/>
                      <a:gd name="T2" fmla="*/ 0 w 19481"/>
                      <a:gd name="T3" fmla="*/ 0 h 21600"/>
                      <a:gd name="T4" fmla="*/ 3 w 194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481" h="21600" fill="none" extrusionOk="0">
                        <a:moveTo>
                          <a:pt x="19481" y="21599"/>
                        </a:moveTo>
                        <a:cubicBezTo>
                          <a:pt x="11167" y="21599"/>
                          <a:pt x="3591" y="16828"/>
                          <a:pt x="-1" y="9330"/>
                        </a:cubicBezTo>
                      </a:path>
                      <a:path w="19481" h="21600" stroke="0" extrusionOk="0">
                        <a:moveTo>
                          <a:pt x="19481" y="21599"/>
                        </a:moveTo>
                        <a:cubicBezTo>
                          <a:pt x="11167" y="21599"/>
                          <a:pt x="3591" y="16828"/>
                          <a:pt x="-1" y="9330"/>
                        </a:cubicBezTo>
                        <a:lnTo>
                          <a:pt x="19481" y="0"/>
                        </a:lnTo>
                        <a:lnTo>
                          <a:pt x="19481" y="21599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stealth" w="med" len="lg"/>
                    <a:tailEnd type="none" w="sm" len="sm"/>
                  </a:ln>
                  <a:effectLst>
                    <a:prstShdw prst="shdw17" dist="17961" dir="2700000">
                      <a:srgbClr val="000000">
                        <a:alpha val="74997"/>
                      </a:srgb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951" name="Rectangle 15"/>
                <p:cNvSpPr>
                  <a:spLocks noChangeArrowheads="1"/>
                </p:cNvSpPr>
                <p:nvPr/>
              </p:nvSpPr>
              <p:spPr bwMode="auto">
                <a:xfrm>
                  <a:off x="4562" y="1417"/>
                  <a:ext cx="3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2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q</a:t>
                  </a:r>
                </a:p>
              </p:txBody>
            </p:sp>
          </p:grpSp>
          <p:sp>
            <p:nvSpPr>
              <p:cNvPr id="39952" name="Line 16"/>
              <p:cNvSpPr>
                <a:spLocks noChangeShapeType="1"/>
              </p:cNvSpPr>
              <p:nvPr/>
            </p:nvSpPr>
            <p:spPr bwMode="auto">
              <a:xfrm flipV="1">
                <a:off x="2238" y="1512"/>
                <a:ext cx="0" cy="1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2898" y="1601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AU" sz="2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p</a:t>
                </a:r>
              </a:p>
            </p:txBody>
          </p:sp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 flipV="1">
                <a:off x="3022" y="1516"/>
                <a:ext cx="0" cy="1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9955" name="Arc 19"/>
            <p:cNvSpPr>
              <a:spLocks/>
            </p:cNvSpPr>
            <p:nvPr/>
          </p:nvSpPr>
          <p:spPr bwMode="auto">
            <a:xfrm>
              <a:off x="3395" y="1312"/>
              <a:ext cx="407" cy="374"/>
            </a:xfrm>
            <a:custGeom>
              <a:avLst/>
              <a:gdLst>
                <a:gd name="G0" fmla="+- 20275 0 0"/>
                <a:gd name="G1" fmla="+- 21600 0 0"/>
                <a:gd name="G2" fmla="+- 21600 0 0"/>
                <a:gd name="T0" fmla="*/ 0 w 40538"/>
                <a:gd name="T1" fmla="*/ 14151 h 21600"/>
                <a:gd name="T2" fmla="*/ 40538 w 40538"/>
                <a:gd name="T3" fmla="*/ 14119 h 21600"/>
                <a:gd name="T4" fmla="*/ 20275 w 405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38" h="21600" fill="none" extrusionOk="0">
                  <a:moveTo>
                    <a:pt x="0" y="14151"/>
                  </a:moveTo>
                  <a:cubicBezTo>
                    <a:pt x="3123" y="5649"/>
                    <a:pt x="11218" y="-1"/>
                    <a:pt x="20275" y="-1"/>
                  </a:cubicBezTo>
                  <a:cubicBezTo>
                    <a:pt x="29319" y="-1"/>
                    <a:pt x="37405" y="5634"/>
                    <a:pt x="40538" y="14118"/>
                  </a:cubicBezTo>
                </a:path>
                <a:path w="40538" h="21600" stroke="0" extrusionOk="0">
                  <a:moveTo>
                    <a:pt x="0" y="14151"/>
                  </a:moveTo>
                  <a:cubicBezTo>
                    <a:pt x="3123" y="5649"/>
                    <a:pt x="11218" y="-1"/>
                    <a:pt x="20275" y="-1"/>
                  </a:cubicBezTo>
                  <a:cubicBezTo>
                    <a:pt x="29319" y="-1"/>
                    <a:pt x="37405" y="5634"/>
                    <a:pt x="40538" y="14118"/>
                  </a:cubicBezTo>
                  <a:lnTo>
                    <a:pt x="20275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956" name="Line 20"/>
            <p:cNvSpPr>
              <a:spLocks noChangeShapeType="1"/>
            </p:cNvSpPr>
            <p:nvPr/>
          </p:nvSpPr>
          <p:spPr bwMode="auto">
            <a:xfrm>
              <a:off x="3008" y="1564"/>
              <a:ext cx="38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957" name="Arc 21"/>
            <p:cNvSpPr>
              <a:spLocks/>
            </p:cNvSpPr>
            <p:nvPr/>
          </p:nvSpPr>
          <p:spPr bwMode="auto">
            <a:xfrm>
              <a:off x="2611" y="1316"/>
              <a:ext cx="407" cy="374"/>
            </a:xfrm>
            <a:custGeom>
              <a:avLst/>
              <a:gdLst>
                <a:gd name="G0" fmla="+- 20275 0 0"/>
                <a:gd name="G1" fmla="+- 21600 0 0"/>
                <a:gd name="G2" fmla="+- 21600 0 0"/>
                <a:gd name="T0" fmla="*/ 0 w 40538"/>
                <a:gd name="T1" fmla="*/ 14151 h 21600"/>
                <a:gd name="T2" fmla="*/ 40538 w 40538"/>
                <a:gd name="T3" fmla="*/ 14119 h 21600"/>
                <a:gd name="T4" fmla="*/ 20275 w 405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38" h="21600" fill="none" extrusionOk="0">
                  <a:moveTo>
                    <a:pt x="0" y="14151"/>
                  </a:moveTo>
                  <a:cubicBezTo>
                    <a:pt x="3123" y="5649"/>
                    <a:pt x="11218" y="-1"/>
                    <a:pt x="20275" y="-1"/>
                  </a:cubicBezTo>
                  <a:cubicBezTo>
                    <a:pt x="29319" y="-1"/>
                    <a:pt x="37405" y="5634"/>
                    <a:pt x="40538" y="14118"/>
                  </a:cubicBezTo>
                </a:path>
                <a:path w="40538" h="21600" stroke="0" extrusionOk="0">
                  <a:moveTo>
                    <a:pt x="0" y="14151"/>
                  </a:moveTo>
                  <a:cubicBezTo>
                    <a:pt x="3123" y="5649"/>
                    <a:pt x="11218" y="-1"/>
                    <a:pt x="20275" y="-1"/>
                  </a:cubicBezTo>
                  <a:cubicBezTo>
                    <a:pt x="29319" y="-1"/>
                    <a:pt x="37405" y="5634"/>
                    <a:pt x="40538" y="14118"/>
                  </a:cubicBezTo>
                  <a:lnTo>
                    <a:pt x="20275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2224" y="1568"/>
              <a:ext cx="38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959" name="Arc 23"/>
            <p:cNvSpPr>
              <a:spLocks/>
            </p:cNvSpPr>
            <p:nvPr/>
          </p:nvSpPr>
          <p:spPr bwMode="auto">
            <a:xfrm>
              <a:off x="1831" y="1316"/>
              <a:ext cx="407" cy="374"/>
            </a:xfrm>
            <a:custGeom>
              <a:avLst/>
              <a:gdLst>
                <a:gd name="G0" fmla="+- 20275 0 0"/>
                <a:gd name="G1" fmla="+- 21600 0 0"/>
                <a:gd name="G2" fmla="+- 21600 0 0"/>
                <a:gd name="T0" fmla="*/ 0 w 40538"/>
                <a:gd name="T1" fmla="*/ 14151 h 21600"/>
                <a:gd name="T2" fmla="*/ 40538 w 40538"/>
                <a:gd name="T3" fmla="*/ 14119 h 21600"/>
                <a:gd name="T4" fmla="*/ 20275 w 405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38" h="21600" fill="none" extrusionOk="0">
                  <a:moveTo>
                    <a:pt x="0" y="14151"/>
                  </a:moveTo>
                  <a:cubicBezTo>
                    <a:pt x="3123" y="5649"/>
                    <a:pt x="11218" y="-1"/>
                    <a:pt x="20275" y="-1"/>
                  </a:cubicBezTo>
                  <a:cubicBezTo>
                    <a:pt x="29319" y="-1"/>
                    <a:pt x="37405" y="5634"/>
                    <a:pt x="40538" y="14118"/>
                  </a:cubicBezTo>
                </a:path>
                <a:path w="40538" h="21600" stroke="0" extrusionOk="0">
                  <a:moveTo>
                    <a:pt x="0" y="14151"/>
                  </a:moveTo>
                  <a:cubicBezTo>
                    <a:pt x="3123" y="5649"/>
                    <a:pt x="11218" y="-1"/>
                    <a:pt x="20275" y="-1"/>
                  </a:cubicBezTo>
                  <a:cubicBezTo>
                    <a:pt x="29319" y="-1"/>
                    <a:pt x="37405" y="5634"/>
                    <a:pt x="40538" y="14118"/>
                  </a:cubicBezTo>
                  <a:lnTo>
                    <a:pt x="20275" y="21600"/>
                  </a:lnTo>
                  <a:close/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1444" y="1568"/>
              <a:ext cx="38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46241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Half-wave rectifier</a:t>
            </a: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First 3 series terms:</a:t>
            </a:r>
          </a:p>
        </p:txBody>
      </p:sp>
      <p:grpSp>
        <p:nvGrpSpPr>
          <p:cNvPr id="62467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62468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41990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63113" name="Group 7"/>
              <p:cNvGrpSpPr>
                <a:grpSpLocks/>
              </p:cNvGrpSpPr>
              <p:nvPr/>
            </p:nvGrpSpPr>
            <p:grpSpPr bwMode="auto">
              <a:xfrm>
                <a:off x="792" y="1644"/>
                <a:ext cx="4152" cy="2248"/>
                <a:chOff x="792" y="1644"/>
                <a:chExt cx="4152" cy="2248"/>
              </a:xfrm>
              <a:grpFill/>
            </p:grpSpPr>
            <p:sp>
              <p:nvSpPr>
                <p:cNvPr id="6311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792" y="2784"/>
                  <a:ext cx="4152" cy="8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rgbClr val="000000">
                      <a:alpha val="74997"/>
                    </a:srgbClr>
                  </a:prstShdw>
                </a:effectLst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872" y="1644"/>
                  <a:ext cx="0" cy="2248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rgbClr val="000000">
                      <a:alpha val="74997"/>
                    </a:srgbClr>
                  </a:prstShdw>
                </a:effectLst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2469" name="Group 10"/>
            <p:cNvGrpSpPr>
              <a:grpSpLocks/>
            </p:cNvGrpSpPr>
            <p:nvPr/>
          </p:nvGrpSpPr>
          <p:grpSpPr bwMode="auto">
            <a:xfrm>
              <a:off x="1019" y="1920"/>
              <a:ext cx="3730" cy="1786"/>
              <a:chOff x="1019" y="1920"/>
              <a:chExt cx="3730" cy="1786"/>
            </a:xfrm>
            <a:grpFill/>
          </p:grpSpPr>
          <p:grpSp>
            <p:nvGrpSpPr>
              <p:cNvPr id="62470" name="Group 11"/>
              <p:cNvGrpSpPr>
                <a:grpSpLocks/>
              </p:cNvGrpSpPr>
              <p:nvPr/>
            </p:nvGrpSpPr>
            <p:grpSpPr bwMode="auto">
              <a:xfrm>
                <a:off x="1019" y="2324"/>
                <a:ext cx="3730" cy="0"/>
                <a:chOff x="1019" y="2324"/>
                <a:chExt cx="3730" cy="0"/>
              </a:xfrm>
              <a:grpFill/>
            </p:grpSpPr>
            <p:sp>
              <p:nvSpPr>
                <p:cNvPr id="41996" name="Line 12"/>
                <p:cNvSpPr>
                  <a:spLocks noChangeShapeType="1"/>
                </p:cNvSpPr>
                <p:nvPr/>
              </p:nvSpPr>
              <p:spPr bwMode="auto">
                <a:xfrm>
                  <a:off x="1019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997" name="Line 13"/>
                <p:cNvSpPr>
                  <a:spLocks noChangeShapeType="1"/>
                </p:cNvSpPr>
                <p:nvPr/>
              </p:nvSpPr>
              <p:spPr bwMode="auto">
                <a:xfrm>
                  <a:off x="1051" y="736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998" name="Line 14"/>
                <p:cNvSpPr>
                  <a:spLocks noChangeShapeType="1"/>
                </p:cNvSpPr>
                <p:nvPr/>
              </p:nvSpPr>
              <p:spPr bwMode="auto">
                <a:xfrm>
                  <a:off x="1082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999" name="Line 15"/>
                <p:cNvSpPr>
                  <a:spLocks noChangeShapeType="1"/>
                </p:cNvSpPr>
                <p:nvPr/>
              </p:nvSpPr>
              <p:spPr bwMode="auto">
                <a:xfrm>
                  <a:off x="1130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0" name="Line 16"/>
                <p:cNvSpPr>
                  <a:spLocks noChangeShapeType="1"/>
                </p:cNvSpPr>
                <p:nvPr/>
              </p:nvSpPr>
              <p:spPr bwMode="auto">
                <a:xfrm>
                  <a:off x="1162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1" name="Line 17"/>
                <p:cNvSpPr>
                  <a:spLocks noChangeShapeType="1"/>
                </p:cNvSpPr>
                <p:nvPr/>
              </p:nvSpPr>
              <p:spPr bwMode="auto">
                <a:xfrm>
                  <a:off x="1194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2" name="Line 18"/>
                <p:cNvSpPr>
                  <a:spLocks noChangeShapeType="1"/>
                </p:cNvSpPr>
                <p:nvPr/>
              </p:nvSpPr>
              <p:spPr bwMode="auto">
                <a:xfrm>
                  <a:off x="1242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3" name="Line 19"/>
                <p:cNvSpPr>
                  <a:spLocks noChangeShapeType="1"/>
                </p:cNvSpPr>
                <p:nvPr/>
              </p:nvSpPr>
              <p:spPr bwMode="auto">
                <a:xfrm>
                  <a:off x="1274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4" name="Line 20"/>
                <p:cNvSpPr>
                  <a:spLocks noChangeShapeType="1"/>
                </p:cNvSpPr>
                <p:nvPr/>
              </p:nvSpPr>
              <p:spPr bwMode="auto">
                <a:xfrm>
                  <a:off x="1322" y="736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5" name="Line 21"/>
                <p:cNvSpPr>
                  <a:spLocks noChangeShapeType="1"/>
                </p:cNvSpPr>
                <p:nvPr/>
              </p:nvSpPr>
              <p:spPr bwMode="auto">
                <a:xfrm>
                  <a:off x="1353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6" name="Line 22"/>
                <p:cNvSpPr>
                  <a:spLocks noChangeShapeType="1"/>
                </p:cNvSpPr>
                <p:nvPr/>
              </p:nvSpPr>
              <p:spPr bwMode="auto">
                <a:xfrm>
                  <a:off x="1385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7" name="Line 23"/>
                <p:cNvSpPr>
                  <a:spLocks noChangeShapeType="1"/>
                </p:cNvSpPr>
                <p:nvPr/>
              </p:nvSpPr>
              <p:spPr bwMode="auto">
                <a:xfrm>
                  <a:off x="1433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8" name="Line 24"/>
                <p:cNvSpPr>
                  <a:spLocks noChangeShapeType="1"/>
                </p:cNvSpPr>
                <p:nvPr/>
              </p:nvSpPr>
              <p:spPr bwMode="auto">
                <a:xfrm>
                  <a:off x="1465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9" name="Line 25"/>
                <p:cNvSpPr>
                  <a:spLocks noChangeShapeType="1"/>
                </p:cNvSpPr>
                <p:nvPr/>
              </p:nvSpPr>
              <p:spPr bwMode="auto">
                <a:xfrm>
                  <a:off x="1497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0" name="Line 26"/>
                <p:cNvSpPr>
                  <a:spLocks noChangeShapeType="1"/>
                </p:cNvSpPr>
                <p:nvPr/>
              </p:nvSpPr>
              <p:spPr bwMode="auto">
                <a:xfrm>
                  <a:off x="1545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1" name="Line 27"/>
                <p:cNvSpPr>
                  <a:spLocks noChangeShapeType="1"/>
                </p:cNvSpPr>
                <p:nvPr/>
              </p:nvSpPr>
              <p:spPr bwMode="auto">
                <a:xfrm>
                  <a:off x="1577" y="736"/>
                  <a:ext cx="47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2" name="Line 28"/>
                <p:cNvSpPr>
                  <a:spLocks noChangeShapeType="1"/>
                </p:cNvSpPr>
                <p:nvPr/>
              </p:nvSpPr>
              <p:spPr bwMode="auto">
                <a:xfrm>
                  <a:off x="1624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3" name="Line 29"/>
                <p:cNvSpPr>
                  <a:spLocks noChangeShapeType="1"/>
                </p:cNvSpPr>
                <p:nvPr/>
              </p:nvSpPr>
              <p:spPr bwMode="auto">
                <a:xfrm>
                  <a:off x="1656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4" name="Line 30"/>
                <p:cNvSpPr>
                  <a:spLocks noChangeShapeType="1"/>
                </p:cNvSpPr>
                <p:nvPr/>
              </p:nvSpPr>
              <p:spPr bwMode="auto">
                <a:xfrm>
                  <a:off x="1688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5" name="Line 31"/>
                <p:cNvSpPr>
                  <a:spLocks noChangeShapeType="1"/>
                </p:cNvSpPr>
                <p:nvPr/>
              </p:nvSpPr>
              <p:spPr bwMode="auto">
                <a:xfrm>
                  <a:off x="1736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6" name="Line 32"/>
                <p:cNvSpPr>
                  <a:spLocks noChangeShapeType="1"/>
                </p:cNvSpPr>
                <p:nvPr/>
              </p:nvSpPr>
              <p:spPr bwMode="auto">
                <a:xfrm>
                  <a:off x="1768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7" name="Line 33"/>
                <p:cNvSpPr>
                  <a:spLocks noChangeShapeType="1"/>
                </p:cNvSpPr>
                <p:nvPr/>
              </p:nvSpPr>
              <p:spPr bwMode="auto">
                <a:xfrm>
                  <a:off x="1800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8" name="Line 34"/>
                <p:cNvSpPr>
                  <a:spLocks noChangeShapeType="1"/>
                </p:cNvSpPr>
                <p:nvPr/>
              </p:nvSpPr>
              <p:spPr bwMode="auto">
                <a:xfrm>
                  <a:off x="1848" y="736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9" name="Line 35"/>
                <p:cNvSpPr>
                  <a:spLocks noChangeShapeType="1"/>
                </p:cNvSpPr>
                <p:nvPr/>
              </p:nvSpPr>
              <p:spPr bwMode="auto">
                <a:xfrm>
                  <a:off x="1879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20" name="Line 36"/>
                <p:cNvSpPr>
                  <a:spLocks noChangeShapeType="1"/>
                </p:cNvSpPr>
                <p:nvPr/>
              </p:nvSpPr>
              <p:spPr bwMode="auto">
                <a:xfrm>
                  <a:off x="1911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21" name="Line 37"/>
                <p:cNvSpPr>
                  <a:spLocks noChangeShapeType="1"/>
                </p:cNvSpPr>
                <p:nvPr/>
              </p:nvSpPr>
              <p:spPr bwMode="auto">
                <a:xfrm>
                  <a:off x="1959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22" name="Line 38"/>
                <p:cNvSpPr>
                  <a:spLocks noChangeShapeType="1"/>
                </p:cNvSpPr>
                <p:nvPr/>
              </p:nvSpPr>
              <p:spPr bwMode="auto">
                <a:xfrm>
                  <a:off x="1991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23" name="Line 39"/>
                <p:cNvSpPr>
                  <a:spLocks noChangeShapeType="1"/>
                </p:cNvSpPr>
                <p:nvPr/>
              </p:nvSpPr>
              <p:spPr bwMode="auto">
                <a:xfrm>
                  <a:off x="2039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24" name="Line 40"/>
                <p:cNvSpPr>
                  <a:spLocks noChangeShapeType="1"/>
                </p:cNvSpPr>
                <p:nvPr/>
              </p:nvSpPr>
              <p:spPr bwMode="auto">
                <a:xfrm>
                  <a:off x="2071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25" name="Line 41"/>
                <p:cNvSpPr>
                  <a:spLocks noChangeShapeType="1"/>
                </p:cNvSpPr>
                <p:nvPr/>
              </p:nvSpPr>
              <p:spPr bwMode="auto">
                <a:xfrm>
                  <a:off x="2103" y="736"/>
                  <a:ext cx="47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26" name="Line 42"/>
                <p:cNvSpPr>
                  <a:spLocks noChangeShapeType="1"/>
                </p:cNvSpPr>
                <p:nvPr/>
              </p:nvSpPr>
              <p:spPr bwMode="auto">
                <a:xfrm>
                  <a:off x="2150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27" name="Line 43"/>
                <p:cNvSpPr>
                  <a:spLocks noChangeShapeType="1"/>
                </p:cNvSpPr>
                <p:nvPr/>
              </p:nvSpPr>
              <p:spPr bwMode="auto">
                <a:xfrm>
                  <a:off x="2182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28" name="Line 44"/>
                <p:cNvSpPr>
                  <a:spLocks noChangeShapeType="1"/>
                </p:cNvSpPr>
                <p:nvPr/>
              </p:nvSpPr>
              <p:spPr bwMode="auto">
                <a:xfrm>
                  <a:off x="2214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29" name="Line 45"/>
                <p:cNvSpPr>
                  <a:spLocks noChangeShapeType="1"/>
                </p:cNvSpPr>
                <p:nvPr/>
              </p:nvSpPr>
              <p:spPr bwMode="auto">
                <a:xfrm>
                  <a:off x="2262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0" name="Line 46"/>
                <p:cNvSpPr>
                  <a:spLocks noChangeShapeType="1"/>
                </p:cNvSpPr>
                <p:nvPr/>
              </p:nvSpPr>
              <p:spPr bwMode="auto">
                <a:xfrm>
                  <a:off x="2294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1" name="Line 47"/>
                <p:cNvSpPr>
                  <a:spLocks noChangeShapeType="1"/>
                </p:cNvSpPr>
                <p:nvPr/>
              </p:nvSpPr>
              <p:spPr bwMode="auto">
                <a:xfrm>
                  <a:off x="2342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2" name="Line 48"/>
                <p:cNvSpPr>
                  <a:spLocks noChangeShapeType="1"/>
                </p:cNvSpPr>
                <p:nvPr/>
              </p:nvSpPr>
              <p:spPr bwMode="auto">
                <a:xfrm>
                  <a:off x="2374" y="736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3" name="Line 49"/>
                <p:cNvSpPr>
                  <a:spLocks noChangeShapeType="1"/>
                </p:cNvSpPr>
                <p:nvPr/>
              </p:nvSpPr>
              <p:spPr bwMode="auto">
                <a:xfrm>
                  <a:off x="2405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4" name="Line 50"/>
                <p:cNvSpPr>
                  <a:spLocks noChangeShapeType="1"/>
                </p:cNvSpPr>
                <p:nvPr/>
              </p:nvSpPr>
              <p:spPr bwMode="auto">
                <a:xfrm>
                  <a:off x="2453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5" name="Line 51"/>
                <p:cNvSpPr>
                  <a:spLocks noChangeShapeType="1"/>
                </p:cNvSpPr>
                <p:nvPr/>
              </p:nvSpPr>
              <p:spPr bwMode="auto">
                <a:xfrm>
                  <a:off x="2485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6" name="Line 52"/>
                <p:cNvSpPr>
                  <a:spLocks noChangeShapeType="1"/>
                </p:cNvSpPr>
                <p:nvPr/>
              </p:nvSpPr>
              <p:spPr bwMode="auto">
                <a:xfrm>
                  <a:off x="2517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7" name="Line 53"/>
                <p:cNvSpPr>
                  <a:spLocks noChangeShapeType="1"/>
                </p:cNvSpPr>
                <p:nvPr/>
              </p:nvSpPr>
              <p:spPr bwMode="auto">
                <a:xfrm>
                  <a:off x="2565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8" name="Line 54"/>
                <p:cNvSpPr>
                  <a:spLocks noChangeShapeType="1"/>
                </p:cNvSpPr>
                <p:nvPr/>
              </p:nvSpPr>
              <p:spPr bwMode="auto">
                <a:xfrm>
                  <a:off x="2597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9" name="Line 55"/>
                <p:cNvSpPr>
                  <a:spLocks noChangeShapeType="1"/>
                </p:cNvSpPr>
                <p:nvPr/>
              </p:nvSpPr>
              <p:spPr bwMode="auto">
                <a:xfrm>
                  <a:off x="2645" y="736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0" name="Line 56"/>
                <p:cNvSpPr>
                  <a:spLocks noChangeShapeType="1"/>
                </p:cNvSpPr>
                <p:nvPr/>
              </p:nvSpPr>
              <p:spPr bwMode="auto">
                <a:xfrm>
                  <a:off x="2676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1" name="Line 57"/>
                <p:cNvSpPr>
                  <a:spLocks noChangeShapeType="1"/>
                </p:cNvSpPr>
                <p:nvPr/>
              </p:nvSpPr>
              <p:spPr bwMode="auto">
                <a:xfrm>
                  <a:off x="2708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2" name="Line 58"/>
                <p:cNvSpPr>
                  <a:spLocks noChangeShapeType="1"/>
                </p:cNvSpPr>
                <p:nvPr/>
              </p:nvSpPr>
              <p:spPr bwMode="auto">
                <a:xfrm>
                  <a:off x="2756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3" name="Line 59"/>
                <p:cNvSpPr>
                  <a:spLocks noChangeShapeType="1"/>
                </p:cNvSpPr>
                <p:nvPr/>
              </p:nvSpPr>
              <p:spPr bwMode="auto">
                <a:xfrm>
                  <a:off x="2788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4" name="Line 60"/>
                <p:cNvSpPr>
                  <a:spLocks noChangeShapeType="1"/>
                </p:cNvSpPr>
                <p:nvPr/>
              </p:nvSpPr>
              <p:spPr bwMode="auto">
                <a:xfrm>
                  <a:off x="2820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5" name="Line 61"/>
                <p:cNvSpPr>
                  <a:spLocks noChangeShapeType="1"/>
                </p:cNvSpPr>
                <p:nvPr/>
              </p:nvSpPr>
              <p:spPr bwMode="auto">
                <a:xfrm>
                  <a:off x="2868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6" name="Line 62"/>
                <p:cNvSpPr>
                  <a:spLocks noChangeShapeType="1"/>
                </p:cNvSpPr>
                <p:nvPr/>
              </p:nvSpPr>
              <p:spPr bwMode="auto">
                <a:xfrm>
                  <a:off x="2900" y="736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7" name="Line 63"/>
                <p:cNvSpPr>
                  <a:spLocks noChangeShapeType="1"/>
                </p:cNvSpPr>
                <p:nvPr/>
              </p:nvSpPr>
              <p:spPr bwMode="auto">
                <a:xfrm>
                  <a:off x="2931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8" name="Line 64"/>
                <p:cNvSpPr>
                  <a:spLocks noChangeShapeType="1"/>
                </p:cNvSpPr>
                <p:nvPr/>
              </p:nvSpPr>
              <p:spPr bwMode="auto">
                <a:xfrm>
                  <a:off x="2979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9" name="Line 65"/>
                <p:cNvSpPr>
                  <a:spLocks noChangeShapeType="1"/>
                </p:cNvSpPr>
                <p:nvPr/>
              </p:nvSpPr>
              <p:spPr bwMode="auto">
                <a:xfrm>
                  <a:off x="3011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50" name="Line 66"/>
                <p:cNvSpPr>
                  <a:spLocks noChangeShapeType="1"/>
                </p:cNvSpPr>
                <p:nvPr/>
              </p:nvSpPr>
              <p:spPr bwMode="auto">
                <a:xfrm>
                  <a:off x="3059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51" name="Line 67"/>
                <p:cNvSpPr>
                  <a:spLocks noChangeShapeType="1"/>
                </p:cNvSpPr>
                <p:nvPr/>
              </p:nvSpPr>
              <p:spPr bwMode="auto">
                <a:xfrm>
                  <a:off x="3091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52" name="Line 68"/>
                <p:cNvSpPr>
                  <a:spLocks noChangeShapeType="1"/>
                </p:cNvSpPr>
                <p:nvPr/>
              </p:nvSpPr>
              <p:spPr bwMode="auto">
                <a:xfrm>
                  <a:off x="3123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53" name="Line 69"/>
                <p:cNvSpPr>
                  <a:spLocks noChangeShapeType="1"/>
                </p:cNvSpPr>
                <p:nvPr/>
              </p:nvSpPr>
              <p:spPr bwMode="auto">
                <a:xfrm>
                  <a:off x="3171" y="736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54" name="Line 70"/>
                <p:cNvSpPr>
                  <a:spLocks noChangeShapeType="1"/>
                </p:cNvSpPr>
                <p:nvPr/>
              </p:nvSpPr>
              <p:spPr bwMode="auto">
                <a:xfrm>
                  <a:off x="3202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55" name="Line 71"/>
                <p:cNvSpPr>
                  <a:spLocks noChangeShapeType="1"/>
                </p:cNvSpPr>
                <p:nvPr/>
              </p:nvSpPr>
              <p:spPr bwMode="auto">
                <a:xfrm>
                  <a:off x="3234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56" name="Line 72"/>
                <p:cNvSpPr>
                  <a:spLocks noChangeShapeType="1"/>
                </p:cNvSpPr>
                <p:nvPr/>
              </p:nvSpPr>
              <p:spPr bwMode="auto">
                <a:xfrm>
                  <a:off x="3282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57" name="Line 73"/>
                <p:cNvSpPr>
                  <a:spLocks noChangeShapeType="1"/>
                </p:cNvSpPr>
                <p:nvPr/>
              </p:nvSpPr>
              <p:spPr bwMode="auto">
                <a:xfrm>
                  <a:off x="3314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58" name="Line 74"/>
                <p:cNvSpPr>
                  <a:spLocks noChangeShapeType="1"/>
                </p:cNvSpPr>
                <p:nvPr/>
              </p:nvSpPr>
              <p:spPr bwMode="auto">
                <a:xfrm>
                  <a:off x="3362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59" name="Line 75"/>
                <p:cNvSpPr>
                  <a:spLocks noChangeShapeType="1"/>
                </p:cNvSpPr>
                <p:nvPr/>
              </p:nvSpPr>
              <p:spPr bwMode="auto">
                <a:xfrm>
                  <a:off x="3394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60" name="Line 76"/>
                <p:cNvSpPr>
                  <a:spLocks noChangeShapeType="1"/>
                </p:cNvSpPr>
                <p:nvPr/>
              </p:nvSpPr>
              <p:spPr bwMode="auto">
                <a:xfrm>
                  <a:off x="3426" y="736"/>
                  <a:ext cx="47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61" name="Line 77"/>
                <p:cNvSpPr>
                  <a:spLocks noChangeShapeType="1"/>
                </p:cNvSpPr>
                <p:nvPr/>
              </p:nvSpPr>
              <p:spPr bwMode="auto">
                <a:xfrm>
                  <a:off x="3473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62" name="Line 78"/>
                <p:cNvSpPr>
                  <a:spLocks noChangeShapeType="1"/>
                </p:cNvSpPr>
                <p:nvPr/>
              </p:nvSpPr>
              <p:spPr bwMode="auto">
                <a:xfrm>
                  <a:off x="3505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63" name="Line 79"/>
                <p:cNvSpPr>
                  <a:spLocks noChangeShapeType="1"/>
                </p:cNvSpPr>
                <p:nvPr/>
              </p:nvSpPr>
              <p:spPr bwMode="auto">
                <a:xfrm>
                  <a:off x="3537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64" name="Line 80"/>
                <p:cNvSpPr>
                  <a:spLocks noChangeShapeType="1"/>
                </p:cNvSpPr>
                <p:nvPr/>
              </p:nvSpPr>
              <p:spPr bwMode="auto">
                <a:xfrm>
                  <a:off x="3585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65" name="Line 81"/>
                <p:cNvSpPr>
                  <a:spLocks noChangeShapeType="1"/>
                </p:cNvSpPr>
                <p:nvPr/>
              </p:nvSpPr>
              <p:spPr bwMode="auto">
                <a:xfrm>
                  <a:off x="3617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66" name="Line 82"/>
                <p:cNvSpPr>
                  <a:spLocks noChangeShapeType="1"/>
                </p:cNvSpPr>
                <p:nvPr/>
              </p:nvSpPr>
              <p:spPr bwMode="auto">
                <a:xfrm>
                  <a:off x="3649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67" name="Line 83"/>
                <p:cNvSpPr>
                  <a:spLocks noChangeShapeType="1"/>
                </p:cNvSpPr>
                <p:nvPr/>
              </p:nvSpPr>
              <p:spPr bwMode="auto">
                <a:xfrm>
                  <a:off x="3697" y="736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68" name="Line 84"/>
                <p:cNvSpPr>
                  <a:spLocks noChangeShapeType="1"/>
                </p:cNvSpPr>
                <p:nvPr/>
              </p:nvSpPr>
              <p:spPr bwMode="auto">
                <a:xfrm>
                  <a:off x="3728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69" name="Line 85"/>
                <p:cNvSpPr>
                  <a:spLocks noChangeShapeType="1"/>
                </p:cNvSpPr>
                <p:nvPr/>
              </p:nvSpPr>
              <p:spPr bwMode="auto">
                <a:xfrm>
                  <a:off x="3776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70" name="Line 86"/>
                <p:cNvSpPr>
                  <a:spLocks noChangeShapeType="1"/>
                </p:cNvSpPr>
                <p:nvPr/>
              </p:nvSpPr>
              <p:spPr bwMode="auto">
                <a:xfrm>
                  <a:off x="3808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71" name="Line 87"/>
                <p:cNvSpPr>
                  <a:spLocks noChangeShapeType="1"/>
                </p:cNvSpPr>
                <p:nvPr/>
              </p:nvSpPr>
              <p:spPr bwMode="auto">
                <a:xfrm>
                  <a:off x="3840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72" name="Line 88"/>
                <p:cNvSpPr>
                  <a:spLocks noChangeShapeType="1"/>
                </p:cNvSpPr>
                <p:nvPr/>
              </p:nvSpPr>
              <p:spPr bwMode="auto">
                <a:xfrm>
                  <a:off x="3888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73" name="Line 89"/>
                <p:cNvSpPr>
                  <a:spLocks noChangeShapeType="1"/>
                </p:cNvSpPr>
                <p:nvPr/>
              </p:nvSpPr>
              <p:spPr bwMode="auto">
                <a:xfrm>
                  <a:off x="3920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74" name="Line 90"/>
                <p:cNvSpPr>
                  <a:spLocks noChangeShapeType="1"/>
                </p:cNvSpPr>
                <p:nvPr/>
              </p:nvSpPr>
              <p:spPr bwMode="auto">
                <a:xfrm>
                  <a:off x="3952" y="736"/>
                  <a:ext cx="47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75" name="Line 91"/>
                <p:cNvSpPr>
                  <a:spLocks noChangeShapeType="1"/>
                </p:cNvSpPr>
                <p:nvPr/>
              </p:nvSpPr>
              <p:spPr bwMode="auto">
                <a:xfrm>
                  <a:off x="3999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76" name="Line 92"/>
                <p:cNvSpPr>
                  <a:spLocks noChangeShapeType="1"/>
                </p:cNvSpPr>
                <p:nvPr/>
              </p:nvSpPr>
              <p:spPr bwMode="auto">
                <a:xfrm>
                  <a:off x="4031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77" name="Line 93"/>
                <p:cNvSpPr>
                  <a:spLocks noChangeShapeType="1"/>
                </p:cNvSpPr>
                <p:nvPr/>
              </p:nvSpPr>
              <p:spPr bwMode="auto">
                <a:xfrm>
                  <a:off x="4079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78" name="Line 94"/>
                <p:cNvSpPr>
                  <a:spLocks noChangeShapeType="1"/>
                </p:cNvSpPr>
                <p:nvPr/>
              </p:nvSpPr>
              <p:spPr bwMode="auto">
                <a:xfrm>
                  <a:off x="4111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79" name="Line 95"/>
                <p:cNvSpPr>
                  <a:spLocks noChangeShapeType="1"/>
                </p:cNvSpPr>
                <p:nvPr/>
              </p:nvSpPr>
              <p:spPr bwMode="auto">
                <a:xfrm>
                  <a:off x="4143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80" name="Line 96"/>
                <p:cNvSpPr>
                  <a:spLocks noChangeShapeType="1"/>
                </p:cNvSpPr>
                <p:nvPr/>
              </p:nvSpPr>
              <p:spPr bwMode="auto">
                <a:xfrm>
                  <a:off x="4191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81" name="Line 97"/>
                <p:cNvSpPr>
                  <a:spLocks noChangeShapeType="1"/>
                </p:cNvSpPr>
                <p:nvPr/>
              </p:nvSpPr>
              <p:spPr bwMode="auto">
                <a:xfrm>
                  <a:off x="4223" y="736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82" name="Line 98"/>
                <p:cNvSpPr>
                  <a:spLocks noChangeShapeType="1"/>
                </p:cNvSpPr>
                <p:nvPr/>
              </p:nvSpPr>
              <p:spPr bwMode="auto">
                <a:xfrm>
                  <a:off x="4254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83" name="Line 99"/>
                <p:cNvSpPr>
                  <a:spLocks noChangeShapeType="1"/>
                </p:cNvSpPr>
                <p:nvPr/>
              </p:nvSpPr>
              <p:spPr bwMode="auto">
                <a:xfrm>
                  <a:off x="4302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84" name="Line 100"/>
                <p:cNvSpPr>
                  <a:spLocks noChangeShapeType="1"/>
                </p:cNvSpPr>
                <p:nvPr/>
              </p:nvSpPr>
              <p:spPr bwMode="auto">
                <a:xfrm>
                  <a:off x="4334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85" name="Line 101"/>
                <p:cNvSpPr>
                  <a:spLocks noChangeShapeType="1"/>
                </p:cNvSpPr>
                <p:nvPr/>
              </p:nvSpPr>
              <p:spPr bwMode="auto">
                <a:xfrm>
                  <a:off x="4382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86" name="Line 102"/>
                <p:cNvSpPr>
                  <a:spLocks noChangeShapeType="1"/>
                </p:cNvSpPr>
                <p:nvPr/>
              </p:nvSpPr>
              <p:spPr bwMode="auto">
                <a:xfrm>
                  <a:off x="4414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87" name="Line 103"/>
                <p:cNvSpPr>
                  <a:spLocks noChangeShapeType="1"/>
                </p:cNvSpPr>
                <p:nvPr/>
              </p:nvSpPr>
              <p:spPr bwMode="auto">
                <a:xfrm>
                  <a:off x="4446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88" name="Line 104"/>
                <p:cNvSpPr>
                  <a:spLocks noChangeShapeType="1"/>
                </p:cNvSpPr>
                <p:nvPr/>
              </p:nvSpPr>
              <p:spPr bwMode="auto">
                <a:xfrm>
                  <a:off x="4494" y="736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89" name="Line 105"/>
                <p:cNvSpPr>
                  <a:spLocks noChangeShapeType="1"/>
                </p:cNvSpPr>
                <p:nvPr/>
              </p:nvSpPr>
              <p:spPr bwMode="auto">
                <a:xfrm>
                  <a:off x="4525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90" name="Line 106"/>
                <p:cNvSpPr>
                  <a:spLocks noChangeShapeType="1"/>
                </p:cNvSpPr>
                <p:nvPr/>
              </p:nvSpPr>
              <p:spPr bwMode="auto">
                <a:xfrm>
                  <a:off x="4557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91" name="Line 107"/>
                <p:cNvSpPr>
                  <a:spLocks noChangeShapeType="1"/>
                </p:cNvSpPr>
                <p:nvPr/>
              </p:nvSpPr>
              <p:spPr bwMode="auto">
                <a:xfrm>
                  <a:off x="4605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92" name="Line 108"/>
                <p:cNvSpPr>
                  <a:spLocks noChangeShapeType="1"/>
                </p:cNvSpPr>
                <p:nvPr/>
              </p:nvSpPr>
              <p:spPr bwMode="auto">
                <a:xfrm>
                  <a:off x="4637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93" name="Line 109"/>
                <p:cNvSpPr>
                  <a:spLocks noChangeShapeType="1"/>
                </p:cNvSpPr>
                <p:nvPr/>
              </p:nvSpPr>
              <p:spPr bwMode="auto">
                <a:xfrm>
                  <a:off x="4669" y="736"/>
                  <a:ext cx="48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94" name="Line 110"/>
                <p:cNvSpPr>
                  <a:spLocks noChangeShapeType="1"/>
                </p:cNvSpPr>
                <p:nvPr/>
              </p:nvSpPr>
              <p:spPr bwMode="auto">
                <a:xfrm>
                  <a:off x="4717" y="736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2471" name="Group 111"/>
              <p:cNvGrpSpPr>
                <a:grpSpLocks/>
              </p:cNvGrpSpPr>
              <p:nvPr/>
            </p:nvGrpSpPr>
            <p:grpSpPr bwMode="auto">
              <a:xfrm>
                <a:off x="1122" y="1920"/>
                <a:ext cx="3490" cy="1786"/>
                <a:chOff x="1122" y="1920"/>
                <a:chExt cx="3490" cy="1786"/>
              </a:xfrm>
              <a:grpFill/>
            </p:grpSpPr>
            <p:sp>
              <p:nvSpPr>
                <p:cNvPr id="4209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122" y="2686"/>
                  <a:ext cx="47" cy="11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97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169" y="2574"/>
                  <a:ext cx="32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98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201" y="2478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99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233" y="2367"/>
                  <a:ext cx="32" cy="11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00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265" y="2271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0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297" y="2191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02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345" y="2112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03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377" y="2048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04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409" y="2000"/>
                  <a:ext cx="31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0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440" y="196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06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456" y="1952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0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488" y="193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08" name="Line 124"/>
                <p:cNvSpPr>
                  <a:spLocks noChangeShapeType="1"/>
                </p:cNvSpPr>
                <p:nvPr/>
              </p:nvSpPr>
              <p:spPr bwMode="auto">
                <a:xfrm>
                  <a:off x="1504" y="193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09" name="Line 125"/>
                <p:cNvSpPr>
                  <a:spLocks noChangeShapeType="1"/>
                </p:cNvSpPr>
                <p:nvPr/>
              </p:nvSpPr>
              <p:spPr bwMode="auto">
                <a:xfrm>
                  <a:off x="1504" y="193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10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520" y="192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11" name="Line 127"/>
                <p:cNvSpPr>
                  <a:spLocks noChangeShapeType="1"/>
                </p:cNvSpPr>
                <p:nvPr/>
              </p:nvSpPr>
              <p:spPr bwMode="auto">
                <a:xfrm>
                  <a:off x="1520" y="192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12" name="Line 128"/>
                <p:cNvSpPr>
                  <a:spLocks noChangeShapeType="1"/>
                </p:cNvSpPr>
                <p:nvPr/>
              </p:nvSpPr>
              <p:spPr bwMode="auto">
                <a:xfrm>
                  <a:off x="1536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13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14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192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15" name="Line 131"/>
                <p:cNvSpPr>
                  <a:spLocks noChangeShapeType="1"/>
                </p:cNvSpPr>
                <p:nvPr/>
              </p:nvSpPr>
              <p:spPr bwMode="auto">
                <a:xfrm>
                  <a:off x="1552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16" name="Line 132"/>
                <p:cNvSpPr>
                  <a:spLocks noChangeShapeType="1"/>
                </p:cNvSpPr>
                <p:nvPr/>
              </p:nvSpPr>
              <p:spPr bwMode="auto">
                <a:xfrm>
                  <a:off x="1552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17" name="Line 133"/>
                <p:cNvSpPr>
                  <a:spLocks noChangeShapeType="1"/>
                </p:cNvSpPr>
                <p:nvPr/>
              </p:nvSpPr>
              <p:spPr bwMode="auto">
                <a:xfrm>
                  <a:off x="1552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18" name="Line 134"/>
                <p:cNvSpPr>
                  <a:spLocks noChangeShapeType="1"/>
                </p:cNvSpPr>
                <p:nvPr/>
              </p:nvSpPr>
              <p:spPr bwMode="auto">
                <a:xfrm>
                  <a:off x="1552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19" name="Line 135"/>
                <p:cNvSpPr>
                  <a:spLocks noChangeShapeType="1"/>
                </p:cNvSpPr>
                <p:nvPr/>
              </p:nvSpPr>
              <p:spPr bwMode="auto">
                <a:xfrm>
                  <a:off x="1552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20" name="Line 136"/>
                <p:cNvSpPr>
                  <a:spLocks noChangeShapeType="1"/>
                </p:cNvSpPr>
                <p:nvPr/>
              </p:nvSpPr>
              <p:spPr bwMode="auto">
                <a:xfrm>
                  <a:off x="1552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21" name="Line 137"/>
                <p:cNvSpPr>
                  <a:spLocks noChangeShapeType="1"/>
                </p:cNvSpPr>
                <p:nvPr/>
              </p:nvSpPr>
              <p:spPr bwMode="auto">
                <a:xfrm>
                  <a:off x="1552" y="192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22" name="Line 138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23" name="Line 139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24" name="Line 140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25" name="Line 141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26" name="Line 142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27" name="Line 143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28" name="Line 144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29" name="Line 145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30" name="Line 146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31" name="Line 147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32" name="Line 148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33" name="Line 149"/>
                <p:cNvSpPr>
                  <a:spLocks noChangeShapeType="1"/>
                </p:cNvSpPr>
                <p:nvPr/>
              </p:nvSpPr>
              <p:spPr bwMode="auto">
                <a:xfrm>
                  <a:off x="1568" y="192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34" name="Line 150"/>
                <p:cNvSpPr>
                  <a:spLocks noChangeShapeType="1"/>
                </p:cNvSpPr>
                <p:nvPr/>
              </p:nvSpPr>
              <p:spPr bwMode="auto">
                <a:xfrm>
                  <a:off x="1584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35" name="Line 151"/>
                <p:cNvSpPr>
                  <a:spLocks noChangeShapeType="1"/>
                </p:cNvSpPr>
                <p:nvPr/>
              </p:nvSpPr>
              <p:spPr bwMode="auto">
                <a:xfrm>
                  <a:off x="1584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36" name="Line 152"/>
                <p:cNvSpPr>
                  <a:spLocks noChangeShapeType="1"/>
                </p:cNvSpPr>
                <p:nvPr/>
              </p:nvSpPr>
              <p:spPr bwMode="auto">
                <a:xfrm>
                  <a:off x="1584" y="192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37" name="Line 153"/>
                <p:cNvSpPr>
                  <a:spLocks noChangeShapeType="1"/>
                </p:cNvSpPr>
                <p:nvPr/>
              </p:nvSpPr>
              <p:spPr bwMode="auto">
                <a:xfrm>
                  <a:off x="1600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38" name="Line 154"/>
                <p:cNvSpPr>
                  <a:spLocks noChangeShapeType="1"/>
                </p:cNvSpPr>
                <p:nvPr/>
              </p:nvSpPr>
              <p:spPr bwMode="auto">
                <a:xfrm>
                  <a:off x="1600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39" name="Line 155"/>
                <p:cNvSpPr>
                  <a:spLocks noChangeShapeType="1"/>
                </p:cNvSpPr>
                <p:nvPr/>
              </p:nvSpPr>
              <p:spPr bwMode="auto">
                <a:xfrm>
                  <a:off x="1616" y="193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40" name="Line 156"/>
                <p:cNvSpPr>
                  <a:spLocks noChangeShapeType="1"/>
                </p:cNvSpPr>
                <p:nvPr/>
              </p:nvSpPr>
              <p:spPr bwMode="auto">
                <a:xfrm>
                  <a:off x="1632" y="1952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41" name="Line 157"/>
                <p:cNvSpPr>
                  <a:spLocks noChangeShapeType="1"/>
                </p:cNvSpPr>
                <p:nvPr/>
              </p:nvSpPr>
              <p:spPr bwMode="auto">
                <a:xfrm>
                  <a:off x="1664" y="1968"/>
                  <a:ext cx="31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42" name="Line 158"/>
                <p:cNvSpPr>
                  <a:spLocks noChangeShapeType="1"/>
                </p:cNvSpPr>
                <p:nvPr/>
              </p:nvSpPr>
              <p:spPr bwMode="auto">
                <a:xfrm>
                  <a:off x="1695" y="2016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43" name="Line 159"/>
                <p:cNvSpPr>
                  <a:spLocks noChangeShapeType="1"/>
                </p:cNvSpPr>
                <p:nvPr/>
              </p:nvSpPr>
              <p:spPr bwMode="auto">
                <a:xfrm>
                  <a:off x="1727" y="2064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44" name="Line 160"/>
                <p:cNvSpPr>
                  <a:spLocks noChangeShapeType="1"/>
                </p:cNvSpPr>
                <p:nvPr/>
              </p:nvSpPr>
              <p:spPr bwMode="auto">
                <a:xfrm>
                  <a:off x="1759" y="2128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45" name="Line 161"/>
                <p:cNvSpPr>
                  <a:spLocks noChangeShapeType="1"/>
                </p:cNvSpPr>
                <p:nvPr/>
              </p:nvSpPr>
              <p:spPr bwMode="auto">
                <a:xfrm>
                  <a:off x="1791" y="2207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46" name="Line 162"/>
                <p:cNvSpPr>
                  <a:spLocks noChangeShapeType="1"/>
                </p:cNvSpPr>
                <p:nvPr/>
              </p:nvSpPr>
              <p:spPr bwMode="auto">
                <a:xfrm>
                  <a:off x="1839" y="2303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47" name="Line 163"/>
                <p:cNvSpPr>
                  <a:spLocks noChangeShapeType="1"/>
                </p:cNvSpPr>
                <p:nvPr/>
              </p:nvSpPr>
              <p:spPr bwMode="auto">
                <a:xfrm>
                  <a:off x="1871" y="2399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48" name="Line 164"/>
                <p:cNvSpPr>
                  <a:spLocks noChangeShapeType="1"/>
                </p:cNvSpPr>
                <p:nvPr/>
              </p:nvSpPr>
              <p:spPr bwMode="auto">
                <a:xfrm>
                  <a:off x="1903" y="2494"/>
                  <a:ext cx="32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49" name="Line 165"/>
                <p:cNvSpPr>
                  <a:spLocks noChangeShapeType="1"/>
                </p:cNvSpPr>
                <p:nvPr/>
              </p:nvSpPr>
              <p:spPr bwMode="auto">
                <a:xfrm>
                  <a:off x="1935" y="2606"/>
                  <a:ext cx="31" cy="11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50" name="Line 166"/>
                <p:cNvSpPr>
                  <a:spLocks noChangeShapeType="1"/>
                </p:cNvSpPr>
                <p:nvPr/>
              </p:nvSpPr>
              <p:spPr bwMode="auto">
                <a:xfrm>
                  <a:off x="1966" y="2717"/>
                  <a:ext cx="48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51" name="Line 167"/>
                <p:cNvSpPr>
                  <a:spLocks noChangeShapeType="1"/>
                </p:cNvSpPr>
                <p:nvPr/>
              </p:nvSpPr>
              <p:spPr bwMode="auto">
                <a:xfrm>
                  <a:off x="2014" y="2829"/>
                  <a:ext cx="32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52" name="Line 168"/>
                <p:cNvSpPr>
                  <a:spLocks noChangeShapeType="1"/>
                </p:cNvSpPr>
                <p:nvPr/>
              </p:nvSpPr>
              <p:spPr bwMode="auto">
                <a:xfrm>
                  <a:off x="2046" y="2941"/>
                  <a:ext cx="32" cy="11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53" name="Line 169"/>
                <p:cNvSpPr>
                  <a:spLocks noChangeShapeType="1"/>
                </p:cNvSpPr>
                <p:nvPr/>
              </p:nvSpPr>
              <p:spPr bwMode="auto">
                <a:xfrm>
                  <a:off x="2078" y="3052"/>
                  <a:ext cx="32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54" name="Line 170"/>
                <p:cNvSpPr>
                  <a:spLocks noChangeShapeType="1"/>
                </p:cNvSpPr>
                <p:nvPr/>
              </p:nvSpPr>
              <p:spPr bwMode="auto">
                <a:xfrm>
                  <a:off x="2110" y="3164"/>
                  <a:ext cx="48" cy="95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55" name="Line 171"/>
                <p:cNvSpPr>
                  <a:spLocks noChangeShapeType="1"/>
                </p:cNvSpPr>
                <p:nvPr/>
              </p:nvSpPr>
              <p:spPr bwMode="auto">
                <a:xfrm>
                  <a:off x="2158" y="3259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56" name="Line 172"/>
                <p:cNvSpPr>
                  <a:spLocks noChangeShapeType="1"/>
                </p:cNvSpPr>
                <p:nvPr/>
              </p:nvSpPr>
              <p:spPr bwMode="auto">
                <a:xfrm>
                  <a:off x="2190" y="3355"/>
                  <a:ext cx="31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57" name="Line 173"/>
                <p:cNvSpPr>
                  <a:spLocks noChangeShapeType="1"/>
                </p:cNvSpPr>
                <p:nvPr/>
              </p:nvSpPr>
              <p:spPr bwMode="auto">
                <a:xfrm>
                  <a:off x="2221" y="3435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58" name="Line 174"/>
                <p:cNvSpPr>
                  <a:spLocks noChangeShapeType="1"/>
                </p:cNvSpPr>
                <p:nvPr/>
              </p:nvSpPr>
              <p:spPr bwMode="auto">
                <a:xfrm>
                  <a:off x="2253" y="3515"/>
                  <a:ext cx="32" cy="63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59" name="Line 175"/>
                <p:cNvSpPr>
                  <a:spLocks noChangeShapeType="1"/>
                </p:cNvSpPr>
                <p:nvPr/>
              </p:nvSpPr>
              <p:spPr bwMode="auto">
                <a:xfrm>
                  <a:off x="2285" y="3578"/>
                  <a:ext cx="48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60" name="Line 176"/>
                <p:cNvSpPr>
                  <a:spLocks noChangeShapeType="1"/>
                </p:cNvSpPr>
                <p:nvPr/>
              </p:nvSpPr>
              <p:spPr bwMode="auto">
                <a:xfrm>
                  <a:off x="2333" y="362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61" name="Line 177"/>
                <p:cNvSpPr>
                  <a:spLocks noChangeShapeType="1"/>
                </p:cNvSpPr>
                <p:nvPr/>
              </p:nvSpPr>
              <p:spPr bwMode="auto">
                <a:xfrm>
                  <a:off x="2349" y="364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62" name="Line 178"/>
                <p:cNvSpPr>
                  <a:spLocks noChangeShapeType="1"/>
                </p:cNvSpPr>
                <p:nvPr/>
              </p:nvSpPr>
              <p:spPr bwMode="auto">
                <a:xfrm>
                  <a:off x="2365" y="365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63" name="Line 179"/>
                <p:cNvSpPr>
                  <a:spLocks noChangeShapeType="1"/>
                </p:cNvSpPr>
                <p:nvPr/>
              </p:nvSpPr>
              <p:spPr bwMode="auto">
                <a:xfrm>
                  <a:off x="2381" y="367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64" name="Line 180"/>
                <p:cNvSpPr>
                  <a:spLocks noChangeShapeType="1"/>
                </p:cNvSpPr>
                <p:nvPr/>
              </p:nvSpPr>
              <p:spPr bwMode="auto">
                <a:xfrm>
                  <a:off x="2381" y="367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65" name="Line 181"/>
                <p:cNvSpPr>
                  <a:spLocks noChangeShapeType="1"/>
                </p:cNvSpPr>
                <p:nvPr/>
              </p:nvSpPr>
              <p:spPr bwMode="auto">
                <a:xfrm>
                  <a:off x="2397" y="369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66" name="Line 182"/>
                <p:cNvSpPr>
                  <a:spLocks noChangeShapeType="1"/>
                </p:cNvSpPr>
                <p:nvPr/>
              </p:nvSpPr>
              <p:spPr bwMode="auto">
                <a:xfrm>
                  <a:off x="2413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67" name="Line 183"/>
                <p:cNvSpPr>
                  <a:spLocks noChangeShapeType="1"/>
                </p:cNvSpPr>
                <p:nvPr/>
              </p:nvSpPr>
              <p:spPr bwMode="auto">
                <a:xfrm>
                  <a:off x="2413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68" name="Line 184"/>
                <p:cNvSpPr>
                  <a:spLocks noChangeShapeType="1"/>
                </p:cNvSpPr>
                <p:nvPr/>
              </p:nvSpPr>
              <p:spPr bwMode="auto">
                <a:xfrm>
                  <a:off x="2413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69" name="Line 185"/>
                <p:cNvSpPr>
                  <a:spLocks noChangeShapeType="1"/>
                </p:cNvSpPr>
                <p:nvPr/>
              </p:nvSpPr>
              <p:spPr bwMode="auto">
                <a:xfrm>
                  <a:off x="2413" y="369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70" name="Line 186"/>
                <p:cNvSpPr>
                  <a:spLocks noChangeShapeType="1"/>
                </p:cNvSpPr>
                <p:nvPr/>
              </p:nvSpPr>
              <p:spPr bwMode="auto">
                <a:xfrm>
                  <a:off x="2429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71" name="Line 187"/>
                <p:cNvSpPr>
                  <a:spLocks noChangeShapeType="1"/>
                </p:cNvSpPr>
                <p:nvPr/>
              </p:nvSpPr>
              <p:spPr bwMode="auto">
                <a:xfrm>
                  <a:off x="2429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72" name="Line 188"/>
                <p:cNvSpPr>
                  <a:spLocks noChangeShapeType="1"/>
                </p:cNvSpPr>
                <p:nvPr/>
              </p:nvSpPr>
              <p:spPr bwMode="auto">
                <a:xfrm>
                  <a:off x="2429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73" name="Line 189"/>
                <p:cNvSpPr>
                  <a:spLocks noChangeShapeType="1"/>
                </p:cNvSpPr>
                <p:nvPr/>
              </p:nvSpPr>
              <p:spPr bwMode="auto">
                <a:xfrm>
                  <a:off x="2429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74" name="Line 190"/>
                <p:cNvSpPr>
                  <a:spLocks noChangeShapeType="1"/>
                </p:cNvSpPr>
                <p:nvPr/>
              </p:nvSpPr>
              <p:spPr bwMode="auto">
                <a:xfrm>
                  <a:off x="2429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75" name="Line 191"/>
                <p:cNvSpPr>
                  <a:spLocks noChangeShapeType="1"/>
                </p:cNvSpPr>
                <p:nvPr/>
              </p:nvSpPr>
              <p:spPr bwMode="auto">
                <a:xfrm>
                  <a:off x="2429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76" name="Line 192"/>
                <p:cNvSpPr>
                  <a:spLocks noChangeShapeType="1"/>
                </p:cNvSpPr>
                <p:nvPr/>
              </p:nvSpPr>
              <p:spPr bwMode="auto">
                <a:xfrm>
                  <a:off x="2429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77" name="Line 193"/>
                <p:cNvSpPr>
                  <a:spLocks noChangeShapeType="1"/>
                </p:cNvSpPr>
                <p:nvPr/>
              </p:nvSpPr>
              <p:spPr bwMode="auto">
                <a:xfrm>
                  <a:off x="2429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78" name="Line 194"/>
                <p:cNvSpPr>
                  <a:spLocks noChangeShapeType="1"/>
                </p:cNvSpPr>
                <p:nvPr/>
              </p:nvSpPr>
              <p:spPr bwMode="auto">
                <a:xfrm>
                  <a:off x="2429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79" name="Line 195"/>
                <p:cNvSpPr>
                  <a:spLocks noChangeShapeType="1"/>
                </p:cNvSpPr>
                <p:nvPr/>
              </p:nvSpPr>
              <p:spPr bwMode="auto">
                <a:xfrm>
                  <a:off x="2429" y="369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80" name="Line 196"/>
                <p:cNvSpPr>
                  <a:spLocks noChangeShapeType="1"/>
                </p:cNvSpPr>
                <p:nvPr/>
              </p:nvSpPr>
              <p:spPr bwMode="auto">
                <a:xfrm>
                  <a:off x="2445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81" name="Line 197"/>
                <p:cNvSpPr>
                  <a:spLocks noChangeShapeType="1"/>
                </p:cNvSpPr>
                <p:nvPr/>
              </p:nvSpPr>
              <p:spPr bwMode="auto">
                <a:xfrm>
                  <a:off x="2445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82" name="Line 198"/>
                <p:cNvSpPr>
                  <a:spLocks noChangeShapeType="1"/>
                </p:cNvSpPr>
                <p:nvPr/>
              </p:nvSpPr>
              <p:spPr bwMode="auto">
                <a:xfrm>
                  <a:off x="2445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83" name="Line 199"/>
                <p:cNvSpPr>
                  <a:spLocks noChangeShapeType="1"/>
                </p:cNvSpPr>
                <p:nvPr/>
              </p:nvSpPr>
              <p:spPr bwMode="auto">
                <a:xfrm>
                  <a:off x="2445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84" name="Line 200"/>
                <p:cNvSpPr>
                  <a:spLocks noChangeShapeType="1"/>
                </p:cNvSpPr>
                <p:nvPr/>
              </p:nvSpPr>
              <p:spPr bwMode="auto">
                <a:xfrm>
                  <a:off x="2445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85" name="Line 201"/>
                <p:cNvSpPr>
                  <a:spLocks noChangeShapeType="1"/>
                </p:cNvSpPr>
                <p:nvPr/>
              </p:nvSpPr>
              <p:spPr bwMode="auto">
                <a:xfrm>
                  <a:off x="2445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86" name="Line 202"/>
                <p:cNvSpPr>
                  <a:spLocks noChangeShapeType="1"/>
                </p:cNvSpPr>
                <p:nvPr/>
              </p:nvSpPr>
              <p:spPr bwMode="auto">
                <a:xfrm>
                  <a:off x="2445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87" name="Line 203"/>
                <p:cNvSpPr>
                  <a:spLocks noChangeShapeType="1"/>
                </p:cNvSpPr>
                <p:nvPr/>
              </p:nvSpPr>
              <p:spPr bwMode="auto">
                <a:xfrm>
                  <a:off x="2445" y="369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88" name="Line 204"/>
                <p:cNvSpPr>
                  <a:spLocks noChangeShapeType="1"/>
                </p:cNvSpPr>
                <p:nvPr/>
              </p:nvSpPr>
              <p:spPr bwMode="auto">
                <a:xfrm>
                  <a:off x="2461" y="3690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89" name="Line 205"/>
                <p:cNvSpPr>
                  <a:spLocks noChangeShapeType="1"/>
                </p:cNvSpPr>
                <p:nvPr/>
              </p:nvSpPr>
              <p:spPr bwMode="auto">
                <a:xfrm>
                  <a:off x="2461" y="3690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90" name="Line 206"/>
                <p:cNvSpPr>
                  <a:spLocks noChangeShapeType="1"/>
                </p:cNvSpPr>
                <p:nvPr/>
              </p:nvSpPr>
              <p:spPr bwMode="auto">
                <a:xfrm>
                  <a:off x="2461" y="3690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91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476" y="367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92" name="Line 208"/>
                <p:cNvSpPr>
                  <a:spLocks noChangeShapeType="1"/>
                </p:cNvSpPr>
                <p:nvPr/>
              </p:nvSpPr>
              <p:spPr bwMode="auto">
                <a:xfrm>
                  <a:off x="2492" y="367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93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2508" y="365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94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2524" y="364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95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540" y="3594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96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2572" y="3530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97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2604" y="3451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98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636" y="3371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199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2684" y="3291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00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2716" y="3180"/>
                  <a:ext cx="31" cy="11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01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747" y="3084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0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779" y="2973"/>
                  <a:ext cx="48" cy="11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0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27" y="2861"/>
                  <a:ext cx="32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04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859" y="2749"/>
                  <a:ext cx="32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05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91" y="2638"/>
                  <a:ext cx="32" cy="11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06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2923" y="2526"/>
                  <a:ext cx="32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07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955" y="2431"/>
                  <a:ext cx="48" cy="95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08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3003" y="2319"/>
                  <a:ext cx="31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09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3034" y="2239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0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3066" y="2160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1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3098" y="2080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2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3130" y="2016"/>
                  <a:ext cx="48" cy="64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3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3178" y="1968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4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3210" y="195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5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3226" y="193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6" name="Line 232"/>
                <p:cNvSpPr>
                  <a:spLocks noChangeShapeType="1"/>
                </p:cNvSpPr>
                <p:nvPr/>
              </p:nvSpPr>
              <p:spPr bwMode="auto">
                <a:xfrm>
                  <a:off x="3242" y="193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7" name="Line 233"/>
                <p:cNvSpPr>
                  <a:spLocks noChangeShapeType="1"/>
                </p:cNvSpPr>
                <p:nvPr/>
              </p:nvSpPr>
              <p:spPr bwMode="auto">
                <a:xfrm>
                  <a:off x="3258" y="1936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8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3258" y="1920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9" name="Line 235"/>
                <p:cNvSpPr>
                  <a:spLocks noChangeShapeType="1"/>
                </p:cNvSpPr>
                <p:nvPr/>
              </p:nvSpPr>
              <p:spPr bwMode="auto">
                <a:xfrm>
                  <a:off x="3273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0" name="Line 236"/>
                <p:cNvSpPr>
                  <a:spLocks noChangeShapeType="1"/>
                </p:cNvSpPr>
                <p:nvPr/>
              </p:nvSpPr>
              <p:spPr bwMode="auto">
                <a:xfrm>
                  <a:off x="3273" y="192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1" name="Line 237"/>
                <p:cNvSpPr>
                  <a:spLocks noChangeShapeType="1"/>
                </p:cNvSpPr>
                <p:nvPr/>
              </p:nvSpPr>
              <p:spPr bwMode="auto">
                <a:xfrm>
                  <a:off x="3289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2" name="Line 238"/>
                <p:cNvSpPr>
                  <a:spLocks noChangeShapeType="1"/>
                </p:cNvSpPr>
                <p:nvPr/>
              </p:nvSpPr>
              <p:spPr bwMode="auto">
                <a:xfrm>
                  <a:off x="3289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3" name="Line 239"/>
                <p:cNvSpPr>
                  <a:spLocks noChangeShapeType="1"/>
                </p:cNvSpPr>
                <p:nvPr/>
              </p:nvSpPr>
              <p:spPr bwMode="auto">
                <a:xfrm>
                  <a:off x="3289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4" name="Line 240"/>
                <p:cNvSpPr>
                  <a:spLocks noChangeShapeType="1"/>
                </p:cNvSpPr>
                <p:nvPr/>
              </p:nvSpPr>
              <p:spPr bwMode="auto">
                <a:xfrm>
                  <a:off x="3289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5" name="Line 241"/>
                <p:cNvSpPr>
                  <a:spLocks noChangeShapeType="1"/>
                </p:cNvSpPr>
                <p:nvPr/>
              </p:nvSpPr>
              <p:spPr bwMode="auto">
                <a:xfrm>
                  <a:off x="3289" y="192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6" name="Line 242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7" name="Line 243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8" name="Line 244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9" name="Line 245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30" name="Line 246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31" name="Line 247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32" name="Line 248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33" name="Line 249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34" name="Line 250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35" name="Line 251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36" name="Line 252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37" name="Line 253"/>
                <p:cNvSpPr>
                  <a:spLocks noChangeShapeType="1"/>
                </p:cNvSpPr>
                <p:nvPr/>
              </p:nvSpPr>
              <p:spPr bwMode="auto">
                <a:xfrm>
                  <a:off x="3305" y="192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38" name="Line 254"/>
                <p:cNvSpPr>
                  <a:spLocks noChangeShapeType="1"/>
                </p:cNvSpPr>
                <p:nvPr/>
              </p:nvSpPr>
              <p:spPr bwMode="auto">
                <a:xfrm>
                  <a:off x="3321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39" name="Line 255"/>
                <p:cNvSpPr>
                  <a:spLocks noChangeShapeType="1"/>
                </p:cNvSpPr>
                <p:nvPr/>
              </p:nvSpPr>
              <p:spPr bwMode="auto">
                <a:xfrm>
                  <a:off x="3321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0" name="Line 256"/>
                <p:cNvSpPr>
                  <a:spLocks noChangeShapeType="1"/>
                </p:cNvSpPr>
                <p:nvPr/>
              </p:nvSpPr>
              <p:spPr bwMode="auto">
                <a:xfrm>
                  <a:off x="3321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1" name="Line 257"/>
                <p:cNvSpPr>
                  <a:spLocks noChangeShapeType="1"/>
                </p:cNvSpPr>
                <p:nvPr/>
              </p:nvSpPr>
              <p:spPr bwMode="auto">
                <a:xfrm>
                  <a:off x="3321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2" name="Line 258"/>
                <p:cNvSpPr>
                  <a:spLocks noChangeShapeType="1"/>
                </p:cNvSpPr>
                <p:nvPr/>
              </p:nvSpPr>
              <p:spPr bwMode="auto">
                <a:xfrm>
                  <a:off x="3321" y="192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3" name="Line 259"/>
                <p:cNvSpPr>
                  <a:spLocks noChangeShapeType="1"/>
                </p:cNvSpPr>
                <p:nvPr/>
              </p:nvSpPr>
              <p:spPr bwMode="auto">
                <a:xfrm>
                  <a:off x="3337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4" name="Line 260"/>
                <p:cNvSpPr>
                  <a:spLocks noChangeShapeType="1"/>
                </p:cNvSpPr>
                <p:nvPr/>
              </p:nvSpPr>
              <p:spPr bwMode="auto">
                <a:xfrm>
                  <a:off x="3337" y="192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5" name="Line 261"/>
                <p:cNvSpPr>
                  <a:spLocks noChangeShapeType="1"/>
                </p:cNvSpPr>
                <p:nvPr/>
              </p:nvSpPr>
              <p:spPr bwMode="auto">
                <a:xfrm>
                  <a:off x="3353" y="192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6" name="Line 262"/>
                <p:cNvSpPr>
                  <a:spLocks noChangeShapeType="1"/>
                </p:cNvSpPr>
                <p:nvPr/>
              </p:nvSpPr>
              <p:spPr bwMode="auto">
                <a:xfrm>
                  <a:off x="3369" y="193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7" name="Line 263"/>
                <p:cNvSpPr>
                  <a:spLocks noChangeShapeType="1"/>
                </p:cNvSpPr>
                <p:nvPr/>
              </p:nvSpPr>
              <p:spPr bwMode="auto">
                <a:xfrm>
                  <a:off x="3385" y="1952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8" name="Line 264"/>
                <p:cNvSpPr>
                  <a:spLocks noChangeShapeType="1"/>
                </p:cNvSpPr>
                <p:nvPr/>
              </p:nvSpPr>
              <p:spPr bwMode="auto">
                <a:xfrm>
                  <a:off x="3417" y="1984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9" name="Line 265"/>
                <p:cNvSpPr>
                  <a:spLocks noChangeShapeType="1"/>
                </p:cNvSpPr>
                <p:nvPr/>
              </p:nvSpPr>
              <p:spPr bwMode="auto">
                <a:xfrm>
                  <a:off x="3449" y="2032"/>
                  <a:ext cx="48" cy="64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0" name="Line 266"/>
                <p:cNvSpPr>
                  <a:spLocks noChangeShapeType="1"/>
                </p:cNvSpPr>
                <p:nvPr/>
              </p:nvSpPr>
              <p:spPr bwMode="auto">
                <a:xfrm>
                  <a:off x="3497" y="2096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1" name="Line 267"/>
                <p:cNvSpPr>
                  <a:spLocks noChangeShapeType="1"/>
                </p:cNvSpPr>
                <p:nvPr/>
              </p:nvSpPr>
              <p:spPr bwMode="auto">
                <a:xfrm>
                  <a:off x="3529" y="2176"/>
                  <a:ext cx="31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2" name="Line 268"/>
                <p:cNvSpPr>
                  <a:spLocks noChangeShapeType="1"/>
                </p:cNvSpPr>
                <p:nvPr/>
              </p:nvSpPr>
              <p:spPr bwMode="auto">
                <a:xfrm>
                  <a:off x="3560" y="2255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3" name="Line 269"/>
                <p:cNvSpPr>
                  <a:spLocks noChangeShapeType="1"/>
                </p:cNvSpPr>
                <p:nvPr/>
              </p:nvSpPr>
              <p:spPr bwMode="auto">
                <a:xfrm>
                  <a:off x="3592" y="2351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4" name="Line 270"/>
                <p:cNvSpPr>
                  <a:spLocks noChangeShapeType="1"/>
                </p:cNvSpPr>
                <p:nvPr/>
              </p:nvSpPr>
              <p:spPr bwMode="auto">
                <a:xfrm>
                  <a:off x="3624" y="2446"/>
                  <a:ext cx="48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5" name="Line 271"/>
                <p:cNvSpPr>
                  <a:spLocks noChangeShapeType="1"/>
                </p:cNvSpPr>
                <p:nvPr/>
              </p:nvSpPr>
              <p:spPr bwMode="auto">
                <a:xfrm>
                  <a:off x="3672" y="2558"/>
                  <a:ext cx="32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6" name="Line 272"/>
                <p:cNvSpPr>
                  <a:spLocks noChangeShapeType="1"/>
                </p:cNvSpPr>
                <p:nvPr/>
              </p:nvSpPr>
              <p:spPr bwMode="auto">
                <a:xfrm>
                  <a:off x="3704" y="2670"/>
                  <a:ext cx="32" cy="11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7" name="Line 273"/>
                <p:cNvSpPr>
                  <a:spLocks noChangeShapeType="1"/>
                </p:cNvSpPr>
                <p:nvPr/>
              </p:nvSpPr>
              <p:spPr bwMode="auto">
                <a:xfrm>
                  <a:off x="3736" y="2781"/>
                  <a:ext cx="32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8" name="Line 274"/>
                <p:cNvSpPr>
                  <a:spLocks noChangeShapeType="1"/>
                </p:cNvSpPr>
                <p:nvPr/>
              </p:nvSpPr>
              <p:spPr bwMode="auto">
                <a:xfrm>
                  <a:off x="3768" y="2893"/>
                  <a:ext cx="32" cy="11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9" name="Line 275"/>
                <p:cNvSpPr>
                  <a:spLocks noChangeShapeType="1"/>
                </p:cNvSpPr>
                <p:nvPr/>
              </p:nvSpPr>
              <p:spPr bwMode="auto">
                <a:xfrm>
                  <a:off x="3800" y="3004"/>
                  <a:ext cx="47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60" name="Line 276"/>
                <p:cNvSpPr>
                  <a:spLocks noChangeShapeType="1"/>
                </p:cNvSpPr>
                <p:nvPr/>
              </p:nvSpPr>
              <p:spPr bwMode="auto">
                <a:xfrm>
                  <a:off x="3847" y="3116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61" name="Line 277"/>
                <p:cNvSpPr>
                  <a:spLocks noChangeShapeType="1"/>
                </p:cNvSpPr>
                <p:nvPr/>
              </p:nvSpPr>
              <p:spPr bwMode="auto">
                <a:xfrm>
                  <a:off x="3879" y="3212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62" name="Line 278"/>
                <p:cNvSpPr>
                  <a:spLocks noChangeShapeType="1"/>
                </p:cNvSpPr>
                <p:nvPr/>
              </p:nvSpPr>
              <p:spPr bwMode="auto">
                <a:xfrm>
                  <a:off x="3911" y="330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63" name="Line 279"/>
                <p:cNvSpPr>
                  <a:spLocks noChangeShapeType="1"/>
                </p:cNvSpPr>
                <p:nvPr/>
              </p:nvSpPr>
              <p:spPr bwMode="auto">
                <a:xfrm>
                  <a:off x="3943" y="3403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64" name="Line 280"/>
                <p:cNvSpPr>
                  <a:spLocks noChangeShapeType="1"/>
                </p:cNvSpPr>
                <p:nvPr/>
              </p:nvSpPr>
              <p:spPr bwMode="auto">
                <a:xfrm>
                  <a:off x="3975" y="3483"/>
                  <a:ext cx="48" cy="63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65" name="Line 281"/>
                <p:cNvSpPr>
                  <a:spLocks noChangeShapeType="1"/>
                </p:cNvSpPr>
                <p:nvPr/>
              </p:nvSpPr>
              <p:spPr bwMode="auto">
                <a:xfrm>
                  <a:off x="4023" y="3546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66" name="Line 282"/>
                <p:cNvSpPr>
                  <a:spLocks noChangeShapeType="1"/>
                </p:cNvSpPr>
                <p:nvPr/>
              </p:nvSpPr>
              <p:spPr bwMode="auto">
                <a:xfrm>
                  <a:off x="4055" y="3594"/>
                  <a:ext cx="15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67" name="Line 283"/>
                <p:cNvSpPr>
                  <a:spLocks noChangeShapeType="1"/>
                </p:cNvSpPr>
                <p:nvPr/>
              </p:nvSpPr>
              <p:spPr bwMode="auto">
                <a:xfrm>
                  <a:off x="4070" y="362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68" name="Line 284"/>
                <p:cNvSpPr>
                  <a:spLocks noChangeShapeType="1"/>
                </p:cNvSpPr>
                <p:nvPr/>
              </p:nvSpPr>
              <p:spPr bwMode="auto">
                <a:xfrm>
                  <a:off x="4086" y="364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69" name="Line 285"/>
                <p:cNvSpPr>
                  <a:spLocks noChangeShapeType="1"/>
                </p:cNvSpPr>
                <p:nvPr/>
              </p:nvSpPr>
              <p:spPr bwMode="auto">
                <a:xfrm>
                  <a:off x="4102" y="365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70" name="Line 286"/>
                <p:cNvSpPr>
                  <a:spLocks noChangeShapeType="1"/>
                </p:cNvSpPr>
                <p:nvPr/>
              </p:nvSpPr>
              <p:spPr bwMode="auto">
                <a:xfrm>
                  <a:off x="4118" y="367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71" name="Line 287"/>
                <p:cNvSpPr>
                  <a:spLocks noChangeShapeType="1"/>
                </p:cNvSpPr>
                <p:nvPr/>
              </p:nvSpPr>
              <p:spPr bwMode="auto">
                <a:xfrm>
                  <a:off x="4134" y="3674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72" name="Line 288"/>
                <p:cNvSpPr>
                  <a:spLocks noChangeShapeType="1"/>
                </p:cNvSpPr>
                <p:nvPr/>
              </p:nvSpPr>
              <p:spPr bwMode="auto">
                <a:xfrm>
                  <a:off x="4134" y="369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73" name="Line 289"/>
                <p:cNvSpPr>
                  <a:spLocks noChangeShapeType="1"/>
                </p:cNvSpPr>
                <p:nvPr/>
              </p:nvSpPr>
              <p:spPr bwMode="auto">
                <a:xfrm>
                  <a:off x="4150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74" name="Line 290"/>
                <p:cNvSpPr>
                  <a:spLocks noChangeShapeType="1"/>
                </p:cNvSpPr>
                <p:nvPr/>
              </p:nvSpPr>
              <p:spPr bwMode="auto">
                <a:xfrm>
                  <a:off x="4150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75" name="Line 291"/>
                <p:cNvSpPr>
                  <a:spLocks noChangeShapeType="1"/>
                </p:cNvSpPr>
                <p:nvPr/>
              </p:nvSpPr>
              <p:spPr bwMode="auto">
                <a:xfrm>
                  <a:off x="4150" y="369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76" name="Line 292"/>
                <p:cNvSpPr>
                  <a:spLocks noChangeShapeType="1"/>
                </p:cNvSpPr>
                <p:nvPr/>
              </p:nvSpPr>
              <p:spPr bwMode="auto">
                <a:xfrm>
                  <a:off x="4166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77" name="Line 293"/>
                <p:cNvSpPr>
                  <a:spLocks noChangeShapeType="1"/>
                </p:cNvSpPr>
                <p:nvPr/>
              </p:nvSpPr>
              <p:spPr bwMode="auto">
                <a:xfrm>
                  <a:off x="4166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78" name="Line 294"/>
                <p:cNvSpPr>
                  <a:spLocks noChangeShapeType="1"/>
                </p:cNvSpPr>
                <p:nvPr/>
              </p:nvSpPr>
              <p:spPr bwMode="auto">
                <a:xfrm>
                  <a:off x="4166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79" name="Line 295"/>
                <p:cNvSpPr>
                  <a:spLocks noChangeShapeType="1"/>
                </p:cNvSpPr>
                <p:nvPr/>
              </p:nvSpPr>
              <p:spPr bwMode="auto">
                <a:xfrm>
                  <a:off x="4166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80" name="Line 296"/>
                <p:cNvSpPr>
                  <a:spLocks noChangeShapeType="1"/>
                </p:cNvSpPr>
                <p:nvPr/>
              </p:nvSpPr>
              <p:spPr bwMode="auto">
                <a:xfrm>
                  <a:off x="4166" y="369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81" name="Line 297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82" name="Line 298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83" name="Line 299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84" name="Line 300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85" name="Line 301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86" name="Line 302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87" name="Line 303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88" name="Line 304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89" name="Line 305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90" name="Line 306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91" name="Line 307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92" name="Line 308"/>
                <p:cNvSpPr>
                  <a:spLocks noChangeShapeType="1"/>
                </p:cNvSpPr>
                <p:nvPr/>
              </p:nvSpPr>
              <p:spPr bwMode="auto">
                <a:xfrm>
                  <a:off x="4182" y="369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93" name="Line 309"/>
                <p:cNvSpPr>
                  <a:spLocks noChangeShapeType="1"/>
                </p:cNvSpPr>
                <p:nvPr/>
              </p:nvSpPr>
              <p:spPr bwMode="auto">
                <a:xfrm>
                  <a:off x="4198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94" name="Line 310"/>
                <p:cNvSpPr>
                  <a:spLocks noChangeShapeType="1"/>
                </p:cNvSpPr>
                <p:nvPr/>
              </p:nvSpPr>
              <p:spPr bwMode="auto">
                <a:xfrm>
                  <a:off x="4198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95" name="Line 311"/>
                <p:cNvSpPr>
                  <a:spLocks noChangeShapeType="1"/>
                </p:cNvSpPr>
                <p:nvPr/>
              </p:nvSpPr>
              <p:spPr bwMode="auto">
                <a:xfrm>
                  <a:off x="4198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96" name="Line 312"/>
                <p:cNvSpPr>
                  <a:spLocks noChangeShapeType="1"/>
                </p:cNvSpPr>
                <p:nvPr/>
              </p:nvSpPr>
              <p:spPr bwMode="auto">
                <a:xfrm>
                  <a:off x="4198" y="369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97" name="Line 313"/>
                <p:cNvSpPr>
                  <a:spLocks noChangeShapeType="1"/>
                </p:cNvSpPr>
                <p:nvPr/>
              </p:nvSpPr>
              <p:spPr bwMode="auto">
                <a:xfrm>
                  <a:off x="4214" y="369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98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4214" y="367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99" name="Line 315"/>
                <p:cNvSpPr>
                  <a:spLocks noChangeShapeType="1"/>
                </p:cNvSpPr>
                <p:nvPr/>
              </p:nvSpPr>
              <p:spPr bwMode="auto">
                <a:xfrm>
                  <a:off x="4230" y="367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00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4246" y="365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01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4262" y="3610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02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4294" y="3562"/>
                  <a:ext cx="47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0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4341" y="3499"/>
                  <a:ext cx="32" cy="63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04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4373" y="3419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05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4405" y="3339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06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4437" y="3244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07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4469" y="3132"/>
                  <a:ext cx="48" cy="11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08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4517" y="3036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09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4549" y="2925"/>
                  <a:ext cx="32" cy="11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10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4581" y="2797"/>
                  <a:ext cx="31" cy="12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2472" name="Group 327"/>
              <p:cNvGrpSpPr>
                <a:grpSpLocks/>
              </p:cNvGrpSpPr>
              <p:nvPr/>
            </p:nvGrpSpPr>
            <p:grpSpPr bwMode="auto">
              <a:xfrm>
                <a:off x="1130" y="2423"/>
                <a:ext cx="3506" cy="765"/>
                <a:chOff x="1130" y="2423"/>
                <a:chExt cx="3506" cy="765"/>
              </a:xfrm>
              <a:grpFill/>
            </p:grpSpPr>
            <p:sp>
              <p:nvSpPr>
                <p:cNvPr id="42312" name="Line 328"/>
                <p:cNvSpPr>
                  <a:spLocks noChangeShapeType="1"/>
                </p:cNvSpPr>
                <p:nvPr/>
              </p:nvSpPr>
              <p:spPr bwMode="auto">
                <a:xfrm>
                  <a:off x="113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13" name="Line 329"/>
                <p:cNvSpPr>
                  <a:spLocks noChangeShapeType="1"/>
                </p:cNvSpPr>
                <p:nvPr/>
              </p:nvSpPr>
              <p:spPr bwMode="auto">
                <a:xfrm>
                  <a:off x="1130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14" name="Line 330"/>
                <p:cNvSpPr>
                  <a:spLocks noChangeShapeType="1"/>
                </p:cNvSpPr>
                <p:nvPr/>
              </p:nvSpPr>
              <p:spPr bwMode="auto">
                <a:xfrm>
                  <a:off x="1146" y="317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15" name="Line 331"/>
                <p:cNvSpPr>
                  <a:spLocks noChangeShapeType="1"/>
                </p:cNvSpPr>
                <p:nvPr/>
              </p:nvSpPr>
              <p:spPr bwMode="auto">
                <a:xfrm>
                  <a:off x="1146" y="317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16" name="Line 332"/>
                <p:cNvSpPr>
                  <a:spLocks noChangeShapeType="1"/>
                </p:cNvSpPr>
                <p:nvPr/>
              </p:nvSpPr>
              <p:spPr bwMode="auto">
                <a:xfrm>
                  <a:off x="1146" y="317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17" name="Line 333"/>
                <p:cNvSpPr>
                  <a:spLocks noChangeShapeType="1"/>
                </p:cNvSpPr>
                <p:nvPr/>
              </p:nvSpPr>
              <p:spPr bwMode="auto">
                <a:xfrm>
                  <a:off x="1146" y="317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18" name="Line 334"/>
                <p:cNvSpPr>
                  <a:spLocks noChangeShapeType="1"/>
                </p:cNvSpPr>
                <p:nvPr/>
              </p:nvSpPr>
              <p:spPr bwMode="auto">
                <a:xfrm>
                  <a:off x="1146" y="317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19" name="Line 335"/>
                <p:cNvSpPr>
                  <a:spLocks noChangeShapeType="1"/>
                </p:cNvSpPr>
                <p:nvPr/>
              </p:nvSpPr>
              <p:spPr bwMode="auto">
                <a:xfrm>
                  <a:off x="1146" y="317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20" name="Line 336"/>
                <p:cNvSpPr>
                  <a:spLocks noChangeShapeType="1"/>
                </p:cNvSpPr>
                <p:nvPr/>
              </p:nvSpPr>
              <p:spPr bwMode="auto">
                <a:xfrm>
                  <a:off x="1146" y="317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21" name="Line 337"/>
                <p:cNvSpPr>
                  <a:spLocks noChangeShapeType="1"/>
                </p:cNvSpPr>
                <p:nvPr/>
              </p:nvSpPr>
              <p:spPr bwMode="auto">
                <a:xfrm>
                  <a:off x="1146" y="3172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22" name="Line 338"/>
                <p:cNvSpPr>
                  <a:spLocks noChangeShapeType="1"/>
                </p:cNvSpPr>
                <p:nvPr/>
              </p:nvSpPr>
              <p:spPr bwMode="auto">
                <a:xfrm>
                  <a:off x="1161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23" name="Line 339"/>
                <p:cNvSpPr>
                  <a:spLocks noChangeShapeType="1"/>
                </p:cNvSpPr>
                <p:nvPr/>
              </p:nvSpPr>
              <p:spPr bwMode="auto">
                <a:xfrm>
                  <a:off x="1161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24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1161" y="31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25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1177" y="31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26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193" y="312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2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1209" y="3076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28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1241" y="2996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29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1273" y="2917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30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305" y="2821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3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1353" y="2725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32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385" y="2630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33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417" y="2550"/>
                  <a:ext cx="31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34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1448" y="251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35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464" y="2486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36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1496" y="245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37" name="Line 353"/>
                <p:cNvSpPr>
                  <a:spLocks noChangeShapeType="1"/>
                </p:cNvSpPr>
                <p:nvPr/>
              </p:nvSpPr>
              <p:spPr bwMode="auto">
                <a:xfrm>
                  <a:off x="1512" y="24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38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1512" y="24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39" name="Line 355"/>
                <p:cNvSpPr>
                  <a:spLocks noChangeShapeType="1"/>
                </p:cNvSpPr>
                <p:nvPr/>
              </p:nvSpPr>
              <p:spPr bwMode="auto">
                <a:xfrm>
                  <a:off x="1528" y="24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40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1528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41" name="Line 357"/>
                <p:cNvSpPr>
                  <a:spLocks noChangeShapeType="1"/>
                </p:cNvSpPr>
                <p:nvPr/>
              </p:nvSpPr>
              <p:spPr bwMode="auto">
                <a:xfrm>
                  <a:off x="1544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42" name="Line 358"/>
                <p:cNvSpPr>
                  <a:spLocks noChangeShapeType="1"/>
                </p:cNvSpPr>
                <p:nvPr/>
              </p:nvSpPr>
              <p:spPr bwMode="auto">
                <a:xfrm>
                  <a:off x="1544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43" name="Line 359"/>
                <p:cNvSpPr>
                  <a:spLocks noChangeShapeType="1"/>
                </p:cNvSpPr>
                <p:nvPr/>
              </p:nvSpPr>
              <p:spPr bwMode="auto">
                <a:xfrm>
                  <a:off x="1544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44" name="Line 360"/>
                <p:cNvSpPr>
                  <a:spLocks noChangeShapeType="1"/>
                </p:cNvSpPr>
                <p:nvPr/>
              </p:nvSpPr>
              <p:spPr bwMode="auto">
                <a:xfrm>
                  <a:off x="156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45" name="Line 361"/>
                <p:cNvSpPr>
                  <a:spLocks noChangeShapeType="1"/>
                </p:cNvSpPr>
                <p:nvPr/>
              </p:nvSpPr>
              <p:spPr bwMode="auto">
                <a:xfrm>
                  <a:off x="156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46" name="Line 362"/>
                <p:cNvSpPr>
                  <a:spLocks noChangeShapeType="1"/>
                </p:cNvSpPr>
                <p:nvPr/>
              </p:nvSpPr>
              <p:spPr bwMode="auto">
                <a:xfrm>
                  <a:off x="156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47" name="Line 363"/>
                <p:cNvSpPr>
                  <a:spLocks noChangeShapeType="1"/>
                </p:cNvSpPr>
                <p:nvPr/>
              </p:nvSpPr>
              <p:spPr bwMode="auto">
                <a:xfrm>
                  <a:off x="156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48" name="Line 364"/>
                <p:cNvSpPr>
                  <a:spLocks noChangeShapeType="1"/>
                </p:cNvSpPr>
                <p:nvPr/>
              </p:nvSpPr>
              <p:spPr bwMode="auto">
                <a:xfrm>
                  <a:off x="156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49" name="Line 365"/>
                <p:cNvSpPr>
                  <a:spLocks noChangeShapeType="1"/>
                </p:cNvSpPr>
                <p:nvPr/>
              </p:nvSpPr>
              <p:spPr bwMode="auto">
                <a:xfrm>
                  <a:off x="156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50" name="Line 366"/>
                <p:cNvSpPr>
                  <a:spLocks noChangeShapeType="1"/>
                </p:cNvSpPr>
                <p:nvPr/>
              </p:nvSpPr>
              <p:spPr bwMode="auto">
                <a:xfrm>
                  <a:off x="1560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51" name="Line 367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52" name="Line 368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53" name="Line 369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54" name="Line 370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55" name="Line 371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56" name="Line 372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57" name="Line 373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58" name="Line 374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59" name="Line 375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60" name="Line 376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61" name="Line 377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62" name="Line 378"/>
                <p:cNvSpPr>
                  <a:spLocks noChangeShapeType="1"/>
                </p:cNvSpPr>
                <p:nvPr/>
              </p:nvSpPr>
              <p:spPr bwMode="auto">
                <a:xfrm>
                  <a:off x="1576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63" name="Line 379"/>
                <p:cNvSpPr>
                  <a:spLocks noChangeShapeType="1"/>
                </p:cNvSpPr>
                <p:nvPr/>
              </p:nvSpPr>
              <p:spPr bwMode="auto">
                <a:xfrm>
                  <a:off x="1592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64" name="Line 380"/>
                <p:cNvSpPr>
                  <a:spLocks noChangeShapeType="1"/>
                </p:cNvSpPr>
                <p:nvPr/>
              </p:nvSpPr>
              <p:spPr bwMode="auto">
                <a:xfrm>
                  <a:off x="1592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65" name="Line 381"/>
                <p:cNvSpPr>
                  <a:spLocks noChangeShapeType="1"/>
                </p:cNvSpPr>
                <p:nvPr/>
              </p:nvSpPr>
              <p:spPr bwMode="auto">
                <a:xfrm>
                  <a:off x="1592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66" name="Line 382"/>
                <p:cNvSpPr>
                  <a:spLocks noChangeShapeType="1"/>
                </p:cNvSpPr>
                <p:nvPr/>
              </p:nvSpPr>
              <p:spPr bwMode="auto">
                <a:xfrm>
                  <a:off x="1608" y="2423"/>
                  <a:ext cx="0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67" name="Line 383"/>
                <p:cNvSpPr>
                  <a:spLocks noChangeShapeType="1"/>
                </p:cNvSpPr>
                <p:nvPr/>
              </p:nvSpPr>
              <p:spPr bwMode="auto">
                <a:xfrm>
                  <a:off x="1608" y="24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68" name="Line 384"/>
                <p:cNvSpPr>
                  <a:spLocks noChangeShapeType="1"/>
                </p:cNvSpPr>
                <p:nvPr/>
              </p:nvSpPr>
              <p:spPr bwMode="auto">
                <a:xfrm>
                  <a:off x="1624" y="24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69" name="Line 385"/>
                <p:cNvSpPr>
                  <a:spLocks noChangeShapeType="1"/>
                </p:cNvSpPr>
                <p:nvPr/>
              </p:nvSpPr>
              <p:spPr bwMode="auto">
                <a:xfrm>
                  <a:off x="1640" y="2470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70" name="Line 386"/>
                <p:cNvSpPr>
                  <a:spLocks noChangeShapeType="1"/>
                </p:cNvSpPr>
                <p:nvPr/>
              </p:nvSpPr>
              <p:spPr bwMode="auto">
                <a:xfrm>
                  <a:off x="1672" y="2502"/>
                  <a:ext cx="31" cy="64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71" name="Line 387"/>
                <p:cNvSpPr>
                  <a:spLocks noChangeShapeType="1"/>
                </p:cNvSpPr>
                <p:nvPr/>
              </p:nvSpPr>
              <p:spPr bwMode="auto">
                <a:xfrm>
                  <a:off x="1703" y="2566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72" name="Line 388"/>
                <p:cNvSpPr>
                  <a:spLocks noChangeShapeType="1"/>
                </p:cNvSpPr>
                <p:nvPr/>
              </p:nvSpPr>
              <p:spPr bwMode="auto">
                <a:xfrm>
                  <a:off x="1735" y="2646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73" name="Line 389"/>
                <p:cNvSpPr>
                  <a:spLocks noChangeShapeType="1"/>
                </p:cNvSpPr>
                <p:nvPr/>
              </p:nvSpPr>
              <p:spPr bwMode="auto">
                <a:xfrm>
                  <a:off x="1767" y="2741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74" name="Line 390"/>
                <p:cNvSpPr>
                  <a:spLocks noChangeShapeType="1"/>
                </p:cNvSpPr>
                <p:nvPr/>
              </p:nvSpPr>
              <p:spPr bwMode="auto">
                <a:xfrm>
                  <a:off x="1799" y="2837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75" name="Line 391"/>
                <p:cNvSpPr>
                  <a:spLocks noChangeShapeType="1"/>
                </p:cNvSpPr>
                <p:nvPr/>
              </p:nvSpPr>
              <p:spPr bwMode="auto">
                <a:xfrm>
                  <a:off x="1847" y="2933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76" name="Line 392"/>
                <p:cNvSpPr>
                  <a:spLocks noChangeShapeType="1"/>
                </p:cNvSpPr>
                <p:nvPr/>
              </p:nvSpPr>
              <p:spPr bwMode="auto">
                <a:xfrm>
                  <a:off x="1879" y="3012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77" name="Line 393"/>
                <p:cNvSpPr>
                  <a:spLocks noChangeShapeType="1"/>
                </p:cNvSpPr>
                <p:nvPr/>
              </p:nvSpPr>
              <p:spPr bwMode="auto">
                <a:xfrm>
                  <a:off x="1911" y="309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78" name="Line 394"/>
                <p:cNvSpPr>
                  <a:spLocks noChangeShapeType="1"/>
                </p:cNvSpPr>
                <p:nvPr/>
              </p:nvSpPr>
              <p:spPr bwMode="auto">
                <a:xfrm>
                  <a:off x="1927" y="310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79" name="Line 395"/>
                <p:cNvSpPr>
                  <a:spLocks noChangeShapeType="1"/>
                </p:cNvSpPr>
                <p:nvPr/>
              </p:nvSpPr>
              <p:spPr bwMode="auto">
                <a:xfrm>
                  <a:off x="1943" y="3140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80" name="Line 396"/>
                <p:cNvSpPr>
                  <a:spLocks noChangeShapeType="1"/>
                </p:cNvSpPr>
                <p:nvPr/>
              </p:nvSpPr>
              <p:spPr bwMode="auto">
                <a:xfrm>
                  <a:off x="1958" y="315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81" name="Line 397"/>
                <p:cNvSpPr>
                  <a:spLocks noChangeShapeType="1"/>
                </p:cNvSpPr>
                <p:nvPr/>
              </p:nvSpPr>
              <p:spPr bwMode="auto">
                <a:xfrm>
                  <a:off x="1974" y="315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82" name="Line 398"/>
                <p:cNvSpPr>
                  <a:spLocks noChangeShapeType="1"/>
                </p:cNvSpPr>
                <p:nvPr/>
              </p:nvSpPr>
              <p:spPr bwMode="auto">
                <a:xfrm>
                  <a:off x="1974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83" name="Line 399"/>
                <p:cNvSpPr>
                  <a:spLocks noChangeShapeType="1"/>
                </p:cNvSpPr>
                <p:nvPr/>
              </p:nvSpPr>
              <p:spPr bwMode="auto">
                <a:xfrm>
                  <a:off x="199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84" name="Line 400"/>
                <p:cNvSpPr>
                  <a:spLocks noChangeShapeType="1"/>
                </p:cNvSpPr>
                <p:nvPr/>
              </p:nvSpPr>
              <p:spPr bwMode="auto">
                <a:xfrm>
                  <a:off x="199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85" name="Line 401"/>
                <p:cNvSpPr>
                  <a:spLocks noChangeShapeType="1"/>
                </p:cNvSpPr>
                <p:nvPr/>
              </p:nvSpPr>
              <p:spPr bwMode="auto">
                <a:xfrm>
                  <a:off x="199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86" name="Line 402"/>
                <p:cNvSpPr>
                  <a:spLocks noChangeShapeType="1"/>
                </p:cNvSpPr>
                <p:nvPr/>
              </p:nvSpPr>
              <p:spPr bwMode="auto">
                <a:xfrm>
                  <a:off x="1990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87" name="Line 403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88" name="Line 404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89" name="Line 405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90" name="Line 406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91" name="Line 407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92" name="Line 408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93" name="Line 409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94" name="Line 410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95" name="Line 411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96" name="Line 412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97" name="Line 413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98" name="Line 414"/>
                <p:cNvSpPr>
                  <a:spLocks noChangeShapeType="1"/>
                </p:cNvSpPr>
                <p:nvPr/>
              </p:nvSpPr>
              <p:spPr bwMode="auto">
                <a:xfrm>
                  <a:off x="2006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399" name="Line 415"/>
                <p:cNvSpPr>
                  <a:spLocks noChangeShapeType="1"/>
                </p:cNvSpPr>
                <p:nvPr/>
              </p:nvSpPr>
              <p:spPr bwMode="auto">
                <a:xfrm>
                  <a:off x="2022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00" name="Line 416"/>
                <p:cNvSpPr>
                  <a:spLocks noChangeShapeType="1"/>
                </p:cNvSpPr>
                <p:nvPr/>
              </p:nvSpPr>
              <p:spPr bwMode="auto">
                <a:xfrm>
                  <a:off x="2022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01" name="Line 417"/>
                <p:cNvSpPr>
                  <a:spLocks noChangeShapeType="1"/>
                </p:cNvSpPr>
                <p:nvPr/>
              </p:nvSpPr>
              <p:spPr bwMode="auto">
                <a:xfrm>
                  <a:off x="2022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02" name="Line 418"/>
                <p:cNvSpPr>
                  <a:spLocks noChangeShapeType="1"/>
                </p:cNvSpPr>
                <p:nvPr/>
              </p:nvSpPr>
              <p:spPr bwMode="auto">
                <a:xfrm>
                  <a:off x="2022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03" name="Line 419"/>
                <p:cNvSpPr>
                  <a:spLocks noChangeShapeType="1"/>
                </p:cNvSpPr>
                <p:nvPr/>
              </p:nvSpPr>
              <p:spPr bwMode="auto">
                <a:xfrm>
                  <a:off x="2022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04" name="Line 420"/>
                <p:cNvSpPr>
                  <a:spLocks noChangeShapeType="1"/>
                </p:cNvSpPr>
                <p:nvPr/>
              </p:nvSpPr>
              <p:spPr bwMode="auto">
                <a:xfrm>
                  <a:off x="2022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05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2038" y="315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06" name="Line 422"/>
                <p:cNvSpPr>
                  <a:spLocks noChangeShapeType="1"/>
                </p:cNvSpPr>
                <p:nvPr/>
              </p:nvSpPr>
              <p:spPr bwMode="auto">
                <a:xfrm>
                  <a:off x="2038" y="315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07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2054" y="31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08" name="Line 424"/>
                <p:cNvSpPr>
                  <a:spLocks noChangeShapeType="1"/>
                </p:cNvSpPr>
                <p:nvPr/>
              </p:nvSpPr>
              <p:spPr bwMode="auto">
                <a:xfrm flipV="1">
                  <a:off x="2070" y="310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09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086" y="3060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10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2118" y="2980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11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166" y="2885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12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2198" y="2789"/>
                  <a:ext cx="31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13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229" y="2694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14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2261" y="2614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15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293" y="2534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16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2341" y="2502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17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2357" y="2470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18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2373" y="24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19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2389" y="2438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0" name="Line 436"/>
                <p:cNvSpPr>
                  <a:spLocks noChangeShapeType="1"/>
                </p:cNvSpPr>
                <p:nvPr/>
              </p:nvSpPr>
              <p:spPr bwMode="auto">
                <a:xfrm>
                  <a:off x="2389" y="243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1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405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2" name="Line 438"/>
                <p:cNvSpPr>
                  <a:spLocks noChangeShapeType="1"/>
                </p:cNvSpPr>
                <p:nvPr/>
              </p:nvSpPr>
              <p:spPr bwMode="auto">
                <a:xfrm>
                  <a:off x="2421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3" name="Line 439"/>
                <p:cNvSpPr>
                  <a:spLocks noChangeShapeType="1"/>
                </p:cNvSpPr>
                <p:nvPr/>
              </p:nvSpPr>
              <p:spPr bwMode="auto">
                <a:xfrm>
                  <a:off x="2421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4" name="Line 440"/>
                <p:cNvSpPr>
                  <a:spLocks noChangeShapeType="1"/>
                </p:cNvSpPr>
                <p:nvPr/>
              </p:nvSpPr>
              <p:spPr bwMode="auto">
                <a:xfrm>
                  <a:off x="2421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5" name="Line 441"/>
                <p:cNvSpPr>
                  <a:spLocks noChangeShapeType="1"/>
                </p:cNvSpPr>
                <p:nvPr/>
              </p:nvSpPr>
              <p:spPr bwMode="auto">
                <a:xfrm>
                  <a:off x="2421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6" name="Line 442"/>
                <p:cNvSpPr>
                  <a:spLocks noChangeShapeType="1"/>
                </p:cNvSpPr>
                <p:nvPr/>
              </p:nvSpPr>
              <p:spPr bwMode="auto">
                <a:xfrm>
                  <a:off x="243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7" name="Line 443"/>
                <p:cNvSpPr>
                  <a:spLocks noChangeShapeType="1"/>
                </p:cNvSpPr>
                <p:nvPr/>
              </p:nvSpPr>
              <p:spPr bwMode="auto">
                <a:xfrm>
                  <a:off x="243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8" name="Line 444"/>
                <p:cNvSpPr>
                  <a:spLocks noChangeShapeType="1"/>
                </p:cNvSpPr>
                <p:nvPr/>
              </p:nvSpPr>
              <p:spPr bwMode="auto">
                <a:xfrm>
                  <a:off x="243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9" name="Line 445"/>
                <p:cNvSpPr>
                  <a:spLocks noChangeShapeType="1"/>
                </p:cNvSpPr>
                <p:nvPr/>
              </p:nvSpPr>
              <p:spPr bwMode="auto">
                <a:xfrm>
                  <a:off x="243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0" name="Line 446"/>
                <p:cNvSpPr>
                  <a:spLocks noChangeShapeType="1"/>
                </p:cNvSpPr>
                <p:nvPr/>
              </p:nvSpPr>
              <p:spPr bwMode="auto">
                <a:xfrm>
                  <a:off x="243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1" name="Line 447"/>
                <p:cNvSpPr>
                  <a:spLocks noChangeShapeType="1"/>
                </p:cNvSpPr>
                <p:nvPr/>
              </p:nvSpPr>
              <p:spPr bwMode="auto">
                <a:xfrm>
                  <a:off x="243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2" name="Line 448"/>
                <p:cNvSpPr>
                  <a:spLocks noChangeShapeType="1"/>
                </p:cNvSpPr>
                <p:nvPr/>
              </p:nvSpPr>
              <p:spPr bwMode="auto">
                <a:xfrm>
                  <a:off x="243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3" name="Line 449"/>
                <p:cNvSpPr>
                  <a:spLocks noChangeShapeType="1"/>
                </p:cNvSpPr>
                <p:nvPr/>
              </p:nvSpPr>
              <p:spPr bwMode="auto">
                <a:xfrm>
                  <a:off x="243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4" name="Line 450"/>
                <p:cNvSpPr>
                  <a:spLocks noChangeShapeType="1"/>
                </p:cNvSpPr>
                <p:nvPr/>
              </p:nvSpPr>
              <p:spPr bwMode="auto">
                <a:xfrm>
                  <a:off x="243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5" name="Line 451"/>
                <p:cNvSpPr>
                  <a:spLocks noChangeShapeType="1"/>
                </p:cNvSpPr>
                <p:nvPr/>
              </p:nvSpPr>
              <p:spPr bwMode="auto">
                <a:xfrm>
                  <a:off x="2437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6" name="Line 452"/>
                <p:cNvSpPr>
                  <a:spLocks noChangeShapeType="1"/>
                </p:cNvSpPr>
                <p:nvPr/>
              </p:nvSpPr>
              <p:spPr bwMode="auto">
                <a:xfrm>
                  <a:off x="245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7" name="Line 453"/>
                <p:cNvSpPr>
                  <a:spLocks noChangeShapeType="1"/>
                </p:cNvSpPr>
                <p:nvPr/>
              </p:nvSpPr>
              <p:spPr bwMode="auto">
                <a:xfrm>
                  <a:off x="245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8" name="Line 454"/>
                <p:cNvSpPr>
                  <a:spLocks noChangeShapeType="1"/>
                </p:cNvSpPr>
                <p:nvPr/>
              </p:nvSpPr>
              <p:spPr bwMode="auto">
                <a:xfrm>
                  <a:off x="245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9" name="Line 455"/>
                <p:cNvSpPr>
                  <a:spLocks noChangeShapeType="1"/>
                </p:cNvSpPr>
                <p:nvPr/>
              </p:nvSpPr>
              <p:spPr bwMode="auto">
                <a:xfrm>
                  <a:off x="245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40" name="Line 456"/>
                <p:cNvSpPr>
                  <a:spLocks noChangeShapeType="1"/>
                </p:cNvSpPr>
                <p:nvPr/>
              </p:nvSpPr>
              <p:spPr bwMode="auto">
                <a:xfrm>
                  <a:off x="245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41" name="Line 457"/>
                <p:cNvSpPr>
                  <a:spLocks noChangeShapeType="1"/>
                </p:cNvSpPr>
                <p:nvPr/>
              </p:nvSpPr>
              <p:spPr bwMode="auto">
                <a:xfrm>
                  <a:off x="245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42" name="Line 458"/>
                <p:cNvSpPr>
                  <a:spLocks noChangeShapeType="1"/>
                </p:cNvSpPr>
                <p:nvPr/>
              </p:nvSpPr>
              <p:spPr bwMode="auto">
                <a:xfrm>
                  <a:off x="245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43" name="Line 459"/>
                <p:cNvSpPr>
                  <a:spLocks noChangeShapeType="1"/>
                </p:cNvSpPr>
                <p:nvPr/>
              </p:nvSpPr>
              <p:spPr bwMode="auto">
                <a:xfrm>
                  <a:off x="2453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44" name="Line 460"/>
                <p:cNvSpPr>
                  <a:spLocks noChangeShapeType="1"/>
                </p:cNvSpPr>
                <p:nvPr/>
              </p:nvSpPr>
              <p:spPr bwMode="auto">
                <a:xfrm>
                  <a:off x="2469" y="2423"/>
                  <a:ext cx="15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45" name="Line 461"/>
                <p:cNvSpPr>
                  <a:spLocks noChangeShapeType="1"/>
                </p:cNvSpPr>
                <p:nvPr/>
              </p:nvSpPr>
              <p:spPr bwMode="auto">
                <a:xfrm>
                  <a:off x="2469" y="2423"/>
                  <a:ext cx="15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46" name="Line 462"/>
                <p:cNvSpPr>
                  <a:spLocks noChangeShapeType="1"/>
                </p:cNvSpPr>
                <p:nvPr/>
              </p:nvSpPr>
              <p:spPr bwMode="auto">
                <a:xfrm>
                  <a:off x="2469" y="2423"/>
                  <a:ext cx="15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47" name="Line 463"/>
                <p:cNvSpPr>
                  <a:spLocks noChangeShapeType="1"/>
                </p:cNvSpPr>
                <p:nvPr/>
              </p:nvSpPr>
              <p:spPr bwMode="auto">
                <a:xfrm>
                  <a:off x="2484" y="243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48" name="Line 464"/>
                <p:cNvSpPr>
                  <a:spLocks noChangeShapeType="1"/>
                </p:cNvSpPr>
                <p:nvPr/>
              </p:nvSpPr>
              <p:spPr bwMode="auto">
                <a:xfrm>
                  <a:off x="2500" y="24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49" name="Line 465"/>
                <p:cNvSpPr>
                  <a:spLocks noChangeShapeType="1"/>
                </p:cNvSpPr>
                <p:nvPr/>
              </p:nvSpPr>
              <p:spPr bwMode="auto">
                <a:xfrm>
                  <a:off x="2516" y="2454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0" name="Line 466"/>
                <p:cNvSpPr>
                  <a:spLocks noChangeShapeType="1"/>
                </p:cNvSpPr>
                <p:nvPr/>
              </p:nvSpPr>
              <p:spPr bwMode="auto">
                <a:xfrm>
                  <a:off x="2548" y="2518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1" name="Line 467"/>
                <p:cNvSpPr>
                  <a:spLocks noChangeShapeType="1"/>
                </p:cNvSpPr>
                <p:nvPr/>
              </p:nvSpPr>
              <p:spPr bwMode="auto">
                <a:xfrm>
                  <a:off x="2580" y="2582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2" name="Line 468"/>
                <p:cNvSpPr>
                  <a:spLocks noChangeShapeType="1"/>
                </p:cNvSpPr>
                <p:nvPr/>
              </p:nvSpPr>
              <p:spPr bwMode="auto">
                <a:xfrm>
                  <a:off x="2612" y="2678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3" name="Line 469"/>
                <p:cNvSpPr>
                  <a:spLocks noChangeShapeType="1"/>
                </p:cNvSpPr>
                <p:nvPr/>
              </p:nvSpPr>
              <p:spPr bwMode="auto">
                <a:xfrm>
                  <a:off x="2644" y="2773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4" name="Line 470"/>
                <p:cNvSpPr>
                  <a:spLocks noChangeShapeType="1"/>
                </p:cNvSpPr>
                <p:nvPr/>
              </p:nvSpPr>
              <p:spPr bwMode="auto">
                <a:xfrm>
                  <a:off x="2692" y="2869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5" name="Line 471"/>
                <p:cNvSpPr>
                  <a:spLocks noChangeShapeType="1"/>
                </p:cNvSpPr>
                <p:nvPr/>
              </p:nvSpPr>
              <p:spPr bwMode="auto">
                <a:xfrm>
                  <a:off x="2724" y="2949"/>
                  <a:ext cx="31" cy="79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6" name="Line 472"/>
                <p:cNvSpPr>
                  <a:spLocks noChangeShapeType="1"/>
                </p:cNvSpPr>
                <p:nvPr/>
              </p:nvSpPr>
              <p:spPr bwMode="auto">
                <a:xfrm>
                  <a:off x="2755" y="3028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7" name="Line 473"/>
                <p:cNvSpPr>
                  <a:spLocks noChangeShapeType="1"/>
                </p:cNvSpPr>
                <p:nvPr/>
              </p:nvSpPr>
              <p:spPr bwMode="auto">
                <a:xfrm>
                  <a:off x="2787" y="310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8" name="Line 474"/>
                <p:cNvSpPr>
                  <a:spLocks noChangeShapeType="1"/>
                </p:cNvSpPr>
                <p:nvPr/>
              </p:nvSpPr>
              <p:spPr bwMode="auto">
                <a:xfrm>
                  <a:off x="2803" y="3124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9" name="Line 475"/>
                <p:cNvSpPr>
                  <a:spLocks noChangeShapeType="1"/>
                </p:cNvSpPr>
                <p:nvPr/>
              </p:nvSpPr>
              <p:spPr bwMode="auto">
                <a:xfrm>
                  <a:off x="2835" y="314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0" name="Line 476"/>
                <p:cNvSpPr>
                  <a:spLocks noChangeShapeType="1"/>
                </p:cNvSpPr>
                <p:nvPr/>
              </p:nvSpPr>
              <p:spPr bwMode="auto">
                <a:xfrm>
                  <a:off x="2835" y="315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1" name="Line 477"/>
                <p:cNvSpPr>
                  <a:spLocks noChangeShapeType="1"/>
                </p:cNvSpPr>
                <p:nvPr/>
              </p:nvSpPr>
              <p:spPr bwMode="auto">
                <a:xfrm>
                  <a:off x="2851" y="315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2" name="Line 478"/>
                <p:cNvSpPr>
                  <a:spLocks noChangeShapeType="1"/>
                </p:cNvSpPr>
                <p:nvPr/>
              </p:nvSpPr>
              <p:spPr bwMode="auto">
                <a:xfrm>
                  <a:off x="2851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3" name="Line 479"/>
                <p:cNvSpPr>
                  <a:spLocks noChangeShapeType="1"/>
                </p:cNvSpPr>
                <p:nvPr/>
              </p:nvSpPr>
              <p:spPr bwMode="auto">
                <a:xfrm>
                  <a:off x="2851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4" name="Line 480"/>
                <p:cNvSpPr>
                  <a:spLocks noChangeShapeType="1"/>
                </p:cNvSpPr>
                <p:nvPr/>
              </p:nvSpPr>
              <p:spPr bwMode="auto">
                <a:xfrm>
                  <a:off x="2867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5" name="Line 481"/>
                <p:cNvSpPr>
                  <a:spLocks noChangeShapeType="1"/>
                </p:cNvSpPr>
                <p:nvPr/>
              </p:nvSpPr>
              <p:spPr bwMode="auto">
                <a:xfrm>
                  <a:off x="2867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6" name="Line 482"/>
                <p:cNvSpPr>
                  <a:spLocks noChangeShapeType="1"/>
                </p:cNvSpPr>
                <p:nvPr/>
              </p:nvSpPr>
              <p:spPr bwMode="auto">
                <a:xfrm>
                  <a:off x="2867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7" name="Line 483"/>
                <p:cNvSpPr>
                  <a:spLocks noChangeShapeType="1"/>
                </p:cNvSpPr>
                <p:nvPr/>
              </p:nvSpPr>
              <p:spPr bwMode="auto">
                <a:xfrm>
                  <a:off x="2867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8" name="Line 484"/>
                <p:cNvSpPr>
                  <a:spLocks noChangeShapeType="1"/>
                </p:cNvSpPr>
                <p:nvPr/>
              </p:nvSpPr>
              <p:spPr bwMode="auto">
                <a:xfrm>
                  <a:off x="2867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9" name="Line 485"/>
                <p:cNvSpPr>
                  <a:spLocks noChangeShapeType="1"/>
                </p:cNvSpPr>
                <p:nvPr/>
              </p:nvSpPr>
              <p:spPr bwMode="auto">
                <a:xfrm>
                  <a:off x="2867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70" name="Line 486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71" name="Line 487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72" name="Line 488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73" name="Line 489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74" name="Line 490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75" name="Line 491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76" name="Line 492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77" name="Line 493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78" name="Line 494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79" name="Line 495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80" name="Line 496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81" name="Line 497"/>
                <p:cNvSpPr>
                  <a:spLocks noChangeShapeType="1"/>
                </p:cNvSpPr>
                <p:nvPr/>
              </p:nvSpPr>
              <p:spPr bwMode="auto">
                <a:xfrm>
                  <a:off x="2883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82" name="Line 498"/>
                <p:cNvSpPr>
                  <a:spLocks noChangeShapeType="1"/>
                </p:cNvSpPr>
                <p:nvPr/>
              </p:nvSpPr>
              <p:spPr bwMode="auto">
                <a:xfrm>
                  <a:off x="2899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83" name="Line 499"/>
                <p:cNvSpPr>
                  <a:spLocks noChangeShapeType="1"/>
                </p:cNvSpPr>
                <p:nvPr/>
              </p:nvSpPr>
              <p:spPr bwMode="auto">
                <a:xfrm>
                  <a:off x="2899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84" name="Line 500"/>
                <p:cNvSpPr>
                  <a:spLocks noChangeShapeType="1"/>
                </p:cNvSpPr>
                <p:nvPr/>
              </p:nvSpPr>
              <p:spPr bwMode="auto">
                <a:xfrm>
                  <a:off x="2899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85" name="Line 501"/>
                <p:cNvSpPr>
                  <a:spLocks noChangeShapeType="1"/>
                </p:cNvSpPr>
                <p:nvPr/>
              </p:nvSpPr>
              <p:spPr bwMode="auto">
                <a:xfrm>
                  <a:off x="2899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86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2899" y="31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87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2915" y="31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88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2931" y="312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89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2947" y="310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90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2963" y="3028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91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3011" y="2949"/>
                  <a:ext cx="31" cy="79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92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3042" y="2869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93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3074" y="2773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94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3106" y="2678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9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3138" y="2582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96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3186" y="2518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97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3218" y="248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98" name="Line 514"/>
                <p:cNvSpPr>
                  <a:spLocks noChangeShapeType="1"/>
                </p:cNvSpPr>
                <p:nvPr/>
              </p:nvSpPr>
              <p:spPr bwMode="auto">
                <a:xfrm flipV="1">
                  <a:off x="3234" y="245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99" name="Line 515"/>
                <p:cNvSpPr>
                  <a:spLocks noChangeShapeType="1"/>
                </p:cNvSpPr>
                <p:nvPr/>
              </p:nvSpPr>
              <p:spPr bwMode="auto">
                <a:xfrm>
                  <a:off x="3250" y="245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00" name="Line 516"/>
                <p:cNvSpPr>
                  <a:spLocks noChangeShapeType="1"/>
                </p:cNvSpPr>
                <p:nvPr/>
              </p:nvSpPr>
              <p:spPr bwMode="auto">
                <a:xfrm flipV="1">
                  <a:off x="3266" y="2438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01" name="Line 517"/>
                <p:cNvSpPr>
                  <a:spLocks noChangeShapeType="1"/>
                </p:cNvSpPr>
                <p:nvPr/>
              </p:nvSpPr>
              <p:spPr bwMode="auto">
                <a:xfrm>
                  <a:off x="3266" y="2438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02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3281" y="2423"/>
                  <a:ext cx="0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03" name="Line 519"/>
                <p:cNvSpPr>
                  <a:spLocks noChangeShapeType="1"/>
                </p:cNvSpPr>
                <p:nvPr/>
              </p:nvSpPr>
              <p:spPr bwMode="auto">
                <a:xfrm>
                  <a:off x="3281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04" name="Line 520"/>
                <p:cNvSpPr>
                  <a:spLocks noChangeShapeType="1"/>
                </p:cNvSpPr>
                <p:nvPr/>
              </p:nvSpPr>
              <p:spPr bwMode="auto">
                <a:xfrm>
                  <a:off x="329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05" name="Line 521"/>
                <p:cNvSpPr>
                  <a:spLocks noChangeShapeType="1"/>
                </p:cNvSpPr>
                <p:nvPr/>
              </p:nvSpPr>
              <p:spPr bwMode="auto">
                <a:xfrm>
                  <a:off x="329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06" name="Line 522"/>
                <p:cNvSpPr>
                  <a:spLocks noChangeShapeType="1"/>
                </p:cNvSpPr>
                <p:nvPr/>
              </p:nvSpPr>
              <p:spPr bwMode="auto">
                <a:xfrm>
                  <a:off x="329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07" name="Line 523"/>
                <p:cNvSpPr>
                  <a:spLocks noChangeShapeType="1"/>
                </p:cNvSpPr>
                <p:nvPr/>
              </p:nvSpPr>
              <p:spPr bwMode="auto">
                <a:xfrm>
                  <a:off x="3297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08" name="Line 524"/>
                <p:cNvSpPr>
                  <a:spLocks noChangeShapeType="1"/>
                </p:cNvSpPr>
                <p:nvPr/>
              </p:nvSpPr>
              <p:spPr bwMode="auto">
                <a:xfrm>
                  <a:off x="3297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09" name="Line 525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10" name="Line 526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11" name="Line 527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12" name="Line 528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13" name="Line 529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14" name="Line 530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15" name="Line 531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16" name="Line 532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17" name="Line 533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18" name="Line 534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19" name="Line 535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20" name="Line 536"/>
                <p:cNvSpPr>
                  <a:spLocks noChangeShapeType="1"/>
                </p:cNvSpPr>
                <p:nvPr/>
              </p:nvSpPr>
              <p:spPr bwMode="auto">
                <a:xfrm>
                  <a:off x="3313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21" name="Line 537"/>
                <p:cNvSpPr>
                  <a:spLocks noChangeShapeType="1"/>
                </p:cNvSpPr>
                <p:nvPr/>
              </p:nvSpPr>
              <p:spPr bwMode="auto">
                <a:xfrm>
                  <a:off x="3329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22" name="Line 538"/>
                <p:cNvSpPr>
                  <a:spLocks noChangeShapeType="1"/>
                </p:cNvSpPr>
                <p:nvPr/>
              </p:nvSpPr>
              <p:spPr bwMode="auto">
                <a:xfrm>
                  <a:off x="3329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23" name="Line 539"/>
                <p:cNvSpPr>
                  <a:spLocks noChangeShapeType="1"/>
                </p:cNvSpPr>
                <p:nvPr/>
              </p:nvSpPr>
              <p:spPr bwMode="auto">
                <a:xfrm>
                  <a:off x="3329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24" name="Line 540"/>
                <p:cNvSpPr>
                  <a:spLocks noChangeShapeType="1"/>
                </p:cNvSpPr>
                <p:nvPr/>
              </p:nvSpPr>
              <p:spPr bwMode="auto">
                <a:xfrm>
                  <a:off x="3329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25" name="Line 541"/>
                <p:cNvSpPr>
                  <a:spLocks noChangeShapeType="1"/>
                </p:cNvSpPr>
                <p:nvPr/>
              </p:nvSpPr>
              <p:spPr bwMode="auto">
                <a:xfrm>
                  <a:off x="3329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26" name="Line 542"/>
                <p:cNvSpPr>
                  <a:spLocks noChangeShapeType="1"/>
                </p:cNvSpPr>
                <p:nvPr/>
              </p:nvSpPr>
              <p:spPr bwMode="auto">
                <a:xfrm>
                  <a:off x="3345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27" name="Line 543"/>
                <p:cNvSpPr>
                  <a:spLocks noChangeShapeType="1"/>
                </p:cNvSpPr>
                <p:nvPr/>
              </p:nvSpPr>
              <p:spPr bwMode="auto">
                <a:xfrm>
                  <a:off x="3345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28" name="Line 544"/>
                <p:cNvSpPr>
                  <a:spLocks noChangeShapeType="1"/>
                </p:cNvSpPr>
                <p:nvPr/>
              </p:nvSpPr>
              <p:spPr bwMode="auto">
                <a:xfrm>
                  <a:off x="3361" y="24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29" name="Line 545"/>
                <p:cNvSpPr>
                  <a:spLocks noChangeShapeType="1"/>
                </p:cNvSpPr>
                <p:nvPr/>
              </p:nvSpPr>
              <p:spPr bwMode="auto">
                <a:xfrm>
                  <a:off x="3377" y="24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30" name="Line 546"/>
                <p:cNvSpPr>
                  <a:spLocks noChangeShapeType="1"/>
                </p:cNvSpPr>
                <p:nvPr/>
              </p:nvSpPr>
              <p:spPr bwMode="auto">
                <a:xfrm>
                  <a:off x="3393" y="2470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31" name="Line 547"/>
                <p:cNvSpPr>
                  <a:spLocks noChangeShapeType="1"/>
                </p:cNvSpPr>
                <p:nvPr/>
              </p:nvSpPr>
              <p:spPr bwMode="auto">
                <a:xfrm>
                  <a:off x="3425" y="2534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32" name="Line 548"/>
                <p:cNvSpPr>
                  <a:spLocks noChangeShapeType="1"/>
                </p:cNvSpPr>
                <p:nvPr/>
              </p:nvSpPr>
              <p:spPr bwMode="auto">
                <a:xfrm>
                  <a:off x="3457" y="2614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33" name="Line 549"/>
                <p:cNvSpPr>
                  <a:spLocks noChangeShapeType="1"/>
                </p:cNvSpPr>
                <p:nvPr/>
              </p:nvSpPr>
              <p:spPr bwMode="auto">
                <a:xfrm>
                  <a:off x="3505" y="2694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34" name="Line 550"/>
                <p:cNvSpPr>
                  <a:spLocks noChangeShapeType="1"/>
                </p:cNvSpPr>
                <p:nvPr/>
              </p:nvSpPr>
              <p:spPr bwMode="auto">
                <a:xfrm>
                  <a:off x="3537" y="2789"/>
                  <a:ext cx="31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35" name="Line 551"/>
                <p:cNvSpPr>
                  <a:spLocks noChangeShapeType="1"/>
                </p:cNvSpPr>
                <p:nvPr/>
              </p:nvSpPr>
              <p:spPr bwMode="auto">
                <a:xfrm>
                  <a:off x="3568" y="2885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36" name="Line 552"/>
                <p:cNvSpPr>
                  <a:spLocks noChangeShapeType="1"/>
                </p:cNvSpPr>
                <p:nvPr/>
              </p:nvSpPr>
              <p:spPr bwMode="auto">
                <a:xfrm>
                  <a:off x="3600" y="2980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37" name="Line 553"/>
                <p:cNvSpPr>
                  <a:spLocks noChangeShapeType="1"/>
                </p:cNvSpPr>
                <p:nvPr/>
              </p:nvSpPr>
              <p:spPr bwMode="auto">
                <a:xfrm>
                  <a:off x="3632" y="3060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38" name="Line 554"/>
                <p:cNvSpPr>
                  <a:spLocks noChangeShapeType="1"/>
                </p:cNvSpPr>
                <p:nvPr/>
              </p:nvSpPr>
              <p:spPr bwMode="auto">
                <a:xfrm>
                  <a:off x="3648" y="3092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39" name="Line 555"/>
                <p:cNvSpPr>
                  <a:spLocks noChangeShapeType="1"/>
                </p:cNvSpPr>
                <p:nvPr/>
              </p:nvSpPr>
              <p:spPr bwMode="auto">
                <a:xfrm>
                  <a:off x="3680" y="310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40" name="Line 556"/>
                <p:cNvSpPr>
                  <a:spLocks noChangeShapeType="1"/>
                </p:cNvSpPr>
                <p:nvPr/>
              </p:nvSpPr>
              <p:spPr bwMode="auto">
                <a:xfrm>
                  <a:off x="3696" y="31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41" name="Line 557"/>
                <p:cNvSpPr>
                  <a:spLocks noChangeShapeType="1"/>
                </p:cNvSpPr>
                <p:nvPr/>
              </p:nvSpPr>
              <p:spPr bwMode="auto">
                <a:xfrm>
                  <a:off x="3696" y="31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42" name="Line 558"/>
                <p:cNvSpPr>
                  <a:spLocks noChangeShapeType="1"/>
                </p:cNvSpPr>
                <p:nvPr/>
              </p:nvSpPr>
              <p:spPr bwMode="auto">
                <a:xfrm>
                  <a:off x="3712" y="31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43" name="Line 559"/>
                <p:cNvSpPr>
                  <a:spLocks noChangeShapeType="1"/>
                </p:cNvSpPr>
                <p:nvPr/>
              </p:nvSpPr>
              <p:spPr bwMode="auto">
                <a:xfrm>
                  <a:off x="3712" y="31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44" name="Line 560"/>
                <p:cNvSpPr>
                  <a:spLocks noChangeShapeType="1"/>
                </p:cNvSpPr>
                <p:nvPr/>
              </p:nvSpPr>
              <p:spPr bwMode="auto">
                <a:xfrm>
                  <a:off x="3728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45" name="Line 561"/>
                <p:cNvSpPr>
                  <a:spLocks noChangeShapeType="1"/>
                </p:cNvSpPr>
                <p:nvPr/>
              </p:nvSpPr>
              <p:spPr bwMode="auto">
                <a:xfrm>
                  <a:off x="3728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46" name="Line 562"/>
                <p:cNvSpPr>
                  <a:spLocks noChangeShapeType="1"/>
                </p:cNvSpPr>
                <p:nvPr/>
              </p:nvSpPr>
              <p:spPr bwMode="auto">
                <a:xfrm>
                  <a:off x="3728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47" name="Line 563"/>
                <p:cNvSpPr>
                  <a:spLocks noChangeShapeType="1"/>
                </p:cNvSpPr>
                <p:nvPr/>
              </p:nvSpPr>
              <p:spPr bwMode="auto">
                <a:xfrm>
                  <a:off x="3744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48" name="Line 564"/>
                <p:cNvSpPr>
                  <a:spLocks noChangeShapeType="1"/>
                </p:cNvSpPr>
                <p:nvPr/>
              </p:nvSpPr>
              <p:spPr bwMode="auto">
                <a:xfrm>
                  <a:off x="3744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49" name="Line 565"/>
                <p:cNvSpPr>
                  <a:spLocks noChangeShapeType="1"/>
                </p:cNvSpPr>
                <p:nvPr/>
              </p:nvSpPr>
              <p:spPr bwMode="auto">
                <a:xfrm>
                  <a:off x="3744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50" name="Line 566"/>
                <p:cNvSpPr>
                  <a:spLocks noChangeShapeType="1"/>
                </p:cNvSpPr>
                <p:nvPr/>
              </p:nvSpPr>
              <p:spPr bwMode="auto">
                <a:xfrm>
                  <a:off x="3744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51" name="Line 567"/>
                <p:cNvSpPr>
                  <a:spLocks noChangeShapeType="1"/>
                </p:cNvSpPr>
                <p:nvPr/>
              </p:nvSpPr>
              <p:spPr bwMode="auto">
                <a:xfrm>
                  <a:off x="3744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52" name="Line 568"/>
                <p:cNvSpPr>
                  <a:spLocks noChangeShapeType="1"/>
                </p:cNvSpPr>
                <p:nvPr/>
              </p:nvSpPr>
              <p:spPr bwMode="auto">
                <a:xfrm>
                  <a:off x="3744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53" name="Line 569"/>
                <p:cNvSpPr>
                  <a:spLocks noChangeShapeType="1"/>
                </p:cNvSpPr>
                <p:nvPr/>
              </p:nvSpPr>
              <p:spPr bwMode="auto">
                <a:xfrm>
                  <a:off x="3744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54" name="Line 570"/>
                <p:cNvSpPr>
                  <a:spLocks noChangeShapeType="1"/>
                </p:cNvSpPr>
                <p:nvPr/>
              </p:nvSpPr>
              <p:spPr bwMode="auto">
                <a:xfrm>
                  <a:off x="3744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55" name="Line 571"/>
                <p:cNvSpPr>
                  <a:spLocks noChangeShapeType="1"/>
                </p:cNvSpPr>
                <p:nvPr/>
              </p:nvSpPr>
              <p:spPr bwMode="auto">
                <a:xfrm>
                  <a:off x="3744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56" name="Line 572"/>
                <p:cNvSpPr>
                  <a:spLocks noChangeShapeType="1"/>
                </p:cNvSpPr>
                <p:nvPr/>
              </p:nvSpPr>
              <p:spPr bwMode="auto">
                <a:xfrm>
                  <a:off x="376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57" name="Line 573"/>
                <p:cNvSpPr>
                  <a:spLocks noChangeShapeType="1"/>
                </p:cNvSpPr>
                <p:nvPr/>
              </p:nvSpPr>
              <p:spPr bwMode="auto">
                <a:xfrm>
                  <a:off x="376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58" name="Line 574"/>
                <p:cNvSpPr>
                  <a:spLocks noChangeShapeType="1"/>
                </p:cNvSpPr>
                <p:nvPr/>
              </p:nvSpPr>
              <p:spPr bwMode="auto">
                <a:xfrm>
                  <a:off x="376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59" name="Line 575"/>
                <p:cNvSpPr>
                  <a:spLocks noChangeShapeType="1"/>
                </p:cNvSpPr>
                <p:nvPr/>
              </p:nvSpPr>
              <p:spPr bwMode="auto">
                <a:xfrm>
                  <a:off x="376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60" name="Line 576"/>
                <p:cNvSpPr>
                  <a:spLocks noChangeShapeType="1"/>
                </p:cNvSpPr>
                <p:nvPr/>
              </p:nvSpPr>
              <p:spPr bwMode="auto">
                <a:xfrm>
                  <a:off x="376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61" name="Line 577"/>
                <p:cNvSpPr>
                  <a:spLocks noChangeShapeType="1"/>
                </p:cNvSpPr>
                <p:nvPr/>
              </p:nvSpPr>
              <p:spPr bwMode="auto">
                <a:xfrm>
                  <a:off x="376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62" name="Line 578"/>
                <p:cNvSpPr>
                  <a:spLocks noChangeShapeType="1"/>
                </p:cNvSpPr>
                <p:nvPr/>
              </p:nvSpPr>
              <p:spPr bwMode="auto">
                <a:xfrm>
                  <a:off x="376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63" name="Line 579"/>
                <p:cNvSpPr>
                  <a:spLocks noChangeShapeType="1"/>
                </p:cNvSpPr>
                <p:nvPr/>
              </p:nvSpPr>
              <p:spPr bwMode="auto">
                <a:xfrm>
                  <a:off x="376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64" name="Line 580"/>
                <p:cNvSpPr>
                  <a:spLocks noChangeShapeType="1"/>
                </p:cNvSpPr>
                <p:nvPr/>
              </p:nvSpPr>
              <p:spPr bwMode="auto">
                <a:xfrm>
                  <a:off x="3760" y="31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65" name="Line 581"/>
                <p:cNvSpPr>
                  <a:spLocks noChangeShapeType="1"/>
                </p:cNvSpPr>
                <p:nvPr/>
              </p:nvSpPr>
              <p:spPr bwMode="auto">
                <a:xfrm>
                  <a:off x="377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66" name="Line 582"/>
                <p:cNvSpPr>
                  <a:spLocks noChangeShapeType="1"/>
                </p:cNvSpPr>
                <p:nvPr/>
              </p:nvSpPr>
              <p:spPr bwMode="auto">
                <a:xfrm>
                  <a:off x="3776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67" name="Line 583"/>
                <p:cNvSpPr>
                  <a:spLocks noChangeShapeType="1"/>
                </p:cNvSpPr>
                <p:nvPr/>
              </p:nvSpPr>
              <p:spPr bwMode="auto">
                <a:xfrm flipV="1">
                  <a:off x="3776" y="31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68" name="Line 584"/>
                <p:cNvSpPr>
                  <a:spLocks noChangeShapeType="1"/>
                </p:cNvSpPr>
                <p:nvPr/>
              </p:nvSpPr>
              <p:spPr bwMode="auto">
                <a:xfrm>
                  <a:off x="3792" y="31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69" name="Line 585"/>
                <p:cNvSpPr>
                  <a:spLocks noChangeShapeType="1"/>
                </p:cNvSpPr>
                <p:nvPr/>
              </p:nvSpPr>
              <p:spPr bwMode="auto">
                <a:xfrm flipV="1">
                  <a:off x="3792" y="31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70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3808" y="3108"/>
                  <a:ext cx="15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71" name="Line 587"/>
                <p:cNvSpPr>
                  <a:spLocks noChangeShapeType="1"/>
                </p:cNvSpPr>
                <p:nvPr/>
              </p:nvSpPr>
              <p:spPr bwMode="auto">
                <a:xfrm flipV="1">
                  <a:off x="3823" y="3092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72" name="Line 588"/>
                <p:cNvSpPr>
                  <a:spLocks noChangeShapeType="1"/>
                </p:cNvSpPr>
                <p:nvPr/>
              </p:nvSpPr>
              <p:spPr bwMode="auto">
                <a:xfrm flipV="1">
                  <a:off x="3855" y="3012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73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3887" y="2933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74" name="Line 590"/>
                <p:cNvSpPr>
                  <a:spLocks noChangeShapeType="1"/>
                </p:cNvSpPr>
                <p:nvPr/>
              </p:nvSpPr>
              <p:spPr bwMode="auto">
                <a:xfrm flipV="1">
                  <a:off x="3919" y="283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75" name="Line 591"/>
                <p:cNvSpPr>
                  <a:spLocks noChangeShapeType="1"/>
                </p:cNvSpPr>
                <p:nvPr/>
              </p:nvSpPr>
              <p:spPr bwMode="auto">
                <a:xfrm flipV="1">
                  <a:off x="3951" y="2741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76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3983" y="2646"/>
                  <a:ext cx="48" cy="9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77" name="Line 593"/>
                <p:cNvSpPr>
                  <a:spLocks noChangeShapeType="1"/>
                </p:cNvSpPr>
                <p:nvPr/>
              </p:nvSpPr>
              <p:spPr bwMode="auto">
                <a:xfrm flipV="1">
                  <a:off x="4031" y="2566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78" name="Line 594"/>
                <p:cNvSpPr>
                  <a:spLocks noChangeShapeType="1"/>
                </p:cNvSpPr>
                <p:nvPr/>
              </p:nvSpPr>
              <p:spPr bwMode="auto">
                <a:xfrm flipV="1">
                  <a:off x="4063" y="2502"/>
                  <a:ext cx="31" cy="64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79" name="Line 595"/>
                <p:cNvSpPr>
                  <a:spLocks noChangeShapeType="1"/>
                </p:cNvSpPr>
                <p:nvPr/>
              </p:nvSpPr>
              <p:spPr bwMode="auto">
                <a:xfrm flipV="1">
                  <a:off x="4094" y="2470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80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4110" y="24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81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4126" y="24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82" name="Line 598"/>
                <p:cNvSpPr>
                  <a:spLocks noChangeShapeType="1"/>
                </p:cNvSpPr>
                <p:nvPr/>
              </p:nvSpPr>
              <p:spPr bwMode="auto">
                <a:xfrm>
                  <a:off x="4142" y="24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83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4142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84" name="Line 600"/>
                <p:cNvSpPr>
                  <a:spLocks noChangeShapeType="1"/>
                </p:cNvSpPr>
                <p:nvPr/>
              </p:nvSpPr>
              <p:spPr bwMode="auto">
                <a:xfrm>
                  <a:off x="4158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85" name="Line 601"/>
                <p:cNvSpPr>
                  <a:spLocks noChangeShapeType="1"/>
                </p:cNvSpPr>
                <p:nvPr/>
              </p:nvSpPr>
              <p:spPr bwMode="auto">
                <a:xfrm>
                  <a:off x="4158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86" name="Line 602"/>
                <p:cNvSpPr>
                  <a:spLocks noChangeShapeType="1"/>
                </p:cNvSpPr>
                <p:nvPr/>
              </p:nvSpPr>
              <p:spPr bwMode="auto">
                <a:xfrm>
                  <a:off x="4158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87" name="Line 603"/>
                <p:cNvSpPr>
                  <a:spLocks noChangeShapeType="1"/>
                </p:cNvSpPr>
                <p:nvPr/>
              </p:nvSpPr>
              <p:spPr bwMode="auto">
                <a:xfrm>
                  <a:off x="4174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88" name="Line 604"/>
                <p:cNvSpPr>
                  <a:spLocks noChangeShapeType="1"/>
                </p:cNvSpPr>
                <p:nvPr/>
              </p:nvSpPr>
              <p:spPr bwMode="auto">
                <a:xfrm>
                  <a:off x="4174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89" name="Line 605"/>
                <p:cNvSpPr>
                  <a:spLocks noChangeShapeType="1"/>
                </p:cNvSpPr>
                <p:nvPr/>
              </p:nvSpPr>
              <p:spPr bwMode="auto">
                <a:xfrm>
                  <a:off x="4174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90" name="Line 606"/>
                <p:cNvSpPr>
                  <a:spLocks noChangeShapeType="1"/>
                </p:cNvSpPr>
                <p:nvPr/>
              </p:nvSpPr>
              <p:spPr bwMode="auto">
                <a:xfrm>
                  <a:off x="4174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91" name="Line 607"/>
                <p:cNvSpPr>
                  <a:spLocks noChangeShapeType="1"/>
                </p:cNvSpPr>
                <p:nvPr/>
              </p:nvSpPr>
              <p:spPr bwMode="auto">
                <a:xfrm>
                  <a:off x="4174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92" name="Line 608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93" name="Line 609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94" name="Line 610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95" name="Line 611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96" name="Line 612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97" name="Line 613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98" name="Line 614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599" name="Line 615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00" name="Line 616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01" name="Line 617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02" name="Line 618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03" name="Line 619"/>
                <p:cNvSpPr>
                  <a:spLocks noChangeShapeType="1"/>
                </p:cNvSpPr>
                <p:nvPr/>
              </p:nvSpPr>
              <p:spPr bwMode="auto">
                <a:xfrm>
                  <a:off x="4190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04" name="Line 620"/>
                <p:cNvSpPr>
                  <a:spLocks noChangeShapeType="1"/>
                </p:cNvSpPr>
                <p:nvPr/>
              </p:nvSpPr>
              <p:spPr bwMode="auto">
                <a:xfrm>
                  <a:off x="420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05" name="Line 621"/>
                <p:cNvSpPr>
                  <a:spLocks noChangeShapeType="1"/>
                </p:cNvSpPr>
                <p:nvPr/>
              </p:nvSpPr>
              <p:spPr bwMode="auto">
                <a:xfrm>
                  <a:off x="420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06" name="Line 622"/>
                <p:cNvSpPr>
                  <a:spLocks noChangeShapeType="1"/>
                </p:cNvSpPr>
                <p:nvPr/>
              </p:nvSpPr>
              <p:spPr bwMode="auto">
                <a:xfrm>
                  <a:off x="4206" y="2423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07" name="Line 623"/>
                <p:cNvSpPr>
                  <a:spLocks noChangeShapeType="1"/>
                </p:cNvSpPr>
                <p:nvPr/>
              </p:nvSpPr>
              <p:spPr bwMode="auto">
                <a:xfrm>
                  <a:off x="4206" y="242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08" name="Line 624"/>
                <p:cNvSpPr>
                  <a:spLocks noChangeShapeType="1"/>
                </p:cNvSpPr>
                <p:nvPr/>
              </p:nvSpPr>
              <p:spPr bwMode="auto">
                <a:xfrm>
                  <a:off x="4222" y="2423"/>
                  <a:ext cx="0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09" name="Line 625"/>
                <p:cNvSpPr>
                  <a:spLocks noChangeShapeType="1"/>
                </p:cNvSpPr>
                <p:nvPr/>
              </p:nvSpPr>
              <p:spPr bwMode="auto">
                <a:xfrm>
                  <a:off x="4222" y="243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10" name="Line 626"/>
                <p:cNvSpPr>
                  <a:spLocks noChangeShapeType="1"/>
                </p:cNvSpPr>
                <p:nvPr/>
              </p:nvSpPr>
              <p:spPr bwMode="auto">
                <a:xfrm>
                  <a:off x="4238" y="24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11" name="Line 627"/>
                <p:cNvSpPr>
                  <a:spLocks noChangeShapeType="1"/>
                </p:cNvSpPr>
                <p:nvPr/>
              </p:nvSpPr>
              <p:spPr bwMode="auto">
                <a:xfrm>
                  <a:off x="4254" y="245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12" name="Line 628"/>
                <p:cNvSpPr>
                  <a:spLocks noChangeShapeType="1"/>
                </p:cNvSpPr>
                <p:nvPr/>
              </p:nvSpPr>
              <p:spPr bwMode="auto">
                <a:xfrm>
                  <a:off x="4270" y="2486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13" name="Line 629"/>
                <p:cNvSpPr>
                  <a:spLocks noChangeShapeType="1"/>
                </p:cNvSpPr>
                <p:nvPr/>
              </p:nvSpPr>
              <p:spPr bwMode="auto">
                <a:xfrm>
                  <a:off x="4302" y="2550"/>
                  <a:ext cx="47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14" name="Line 630"/>
                <p:cNvSpPr>
                  <a:spLocks noChangeShapeType="1"/>
                </p:cNvSpPr>
                <p:nvPr/>
              </p:nvSpPr>
              <p:spPr bwMode="auto">
                <a:xfrm>
                  <a:off x="4349" y="2630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15" name="Line 631"/>
                <p:cNvSpPr>
                  <a:spLocks noChangeShapeType="1"/>
                </p:cNvSpPr>
                <p:nvPr/>
              </p:nvSpPr>
              <p:spPr bwMode="auto">
                <a:xfrm>
                  <a:off x="4381" y="2725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16" name="Line 632"/>
                <p:cNvSpPr>
                  <a:spLocks noChangeShapeType="1"/>
                </p:cNvSpPr>
                <p:nvPr/>
              </p:nvSpPr>
              <p:spPr bwMode="auto">
                <a:xfrm>
                  <a:off x="4413" y="2821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17" name="Line 633"/>
                <p:cNvSpPr>
                  <a:spLocks noChangeShapeType="1"/>
                </p:cNvSpPr>
                <p:nvPr/>
              </p:nvSpPr>
              <p:spPr bwMode="auto">
                <a:xfrm>
                  <a:off x="4445" y="2917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18" name="Line 634"/>
                <p:cNvSpPr>
                  <a:spLocks noChangeShapeType="1"/>
                </p:cNvSpPr>
                <p:nvPr/>
              </p:nvSpPr>
              <p:spPr bwMode="auto">
                <a:xfrm>
                  <a:off x="4477" y="2996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19" name="Line 635"/>
                <p:cNvSpPr>
                  <a:spLocks noChangeShapeType="1"/>
                </p:cNvSpPr>
                <p:nvPr/>
              </p:nvSpPr>
              <p:spPr bwMode="auto">
                <a:xfrm>
                  <a:off x="4525" y="307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20" name="Line 636"/>
                <p:cNvSpPr>
                  <a:spLocks noChangeShapeType="1"/>
                </p:cNvSpPr>
                <p:nvPr/>
              </p:nvSpPr>
              <p:spPr bwMode="auto">
                <a:xfrm>
                  <a:off x="4541" y="310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21" name="Line 637"/>
                <p:cNvSpPr>
                  <a:spLocks noChangeShapeType="1"/>
                </p:cNvSpPr>
                <p:nvPr/>
              </p:nvSpPr>
              <p:spPr bwMode="auto">
                <a:xfrm>
                  <a:off x="4557" y="312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22" name="Line 638"/>
                <p:cNvSpPr>
                  <a:spLocks noChangeShapeType="1"/>
                </p:cNvSpPr>
                <p:nvPr/>
              </p:nvSpPr>
              <p:spPr bwMode="auto">
                <a:xfrm>
                  <a:off x="4573" y="314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23" name="Line 639"/>
                <p:cNvSpPr>
                  <a:spLocks noChangeShapeType="1"/>
                </p:cNvSpPr>
                <p:nvPr/>
              </p:nvSpPr>
              <p:spPr bwMode="auto">
                <a:xfrm>
                  <a:off x="4573" y="315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24" name="Line 640"/>
                <p:cNvSpPr>
                  <a:spLocks noChangeShapeType="1"/>
                </p:cNvSpPr>
                <p:nvPr/>
              </p:nvSpPr>
              <p:spPr bwMode="auto">
                <a:xfrm>
                  <a:off x="4589" y="31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25" name="Line 641"/>
                <p:cNvSpPr>
                  <a:spLocks noChangeShapeType="1"/>
                </p:cNvSpPr>
                <p:nvPr/>
              </p:nvSpPr>
              <p:spPr bwMode="auto">
                <a:xfrm>
                  <a:off x="4605" y="317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26" name="Line 642"/>
                <p:cNvSpPr>
                  <a:spLocks noChangeShapeType="1"/>
                </p:cNvSpPr>
                <p:nvPr/>
              </p:nvSpPr>
              <p:spPr bwMode="auto">
                <a:xfrm>
                  <a:off x="4605" y="317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27" name="Line 643"/>
                <p:cNvSpPr>
                  <a:spLocks noChangeShapeType="1"/>
                </p:cNvSpPr>
                <p:nvPr/>
              </p:nvSpPr>
              <p:spPr bwMode="auto">
                <a:xfrm>
                  <a:off x="4605" y="317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28" name="Line 644"/>
                <p:cNvSpPr>
                  <a:spLocks noChangeShapeType="1"/>
                </p:cNvSpPr>
                <p:nvPr/>
              </p:nvSpPr>
              <p:spPr bwMode="auto">
                <a:xfrm>
                  <a:off x="4605" y="3172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29" name="Line 645"/>
                <p:cNvSpPr>
                  <a:spLocks noChangeShapeType="1"/>
                </p:cNvSpPr>
                <p:nvPr/>
              </p:nvSpPr>
              <p:spPr bwMode="auto">
                <a:xfrm>
                  <a:off x="462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30" name="Line 646"/>
                <p:cNvSpPr>
                  <a:spLocks noChangeShapeType="1"/>
                </p:cNvSpPr>
                <p:nvPr/>
              </p:nvSpPr>
              <p:spPr bwMode="auto">
                <a:xfrm>
                  <a:off x="462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31" name="Line 647"/>
                <p:cNvSpPr>
                  <a:spLocks noChangeShapeType="1"/>
                </p:cNvSpPr>
                <p:nvPr/>
              </p:nvSpPr>
              <p:spPr bwMode="auto">
                <a:xfrm>
                  <a:off x="462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32" name="Line 648"/>
                <p:cNvSpPr>
                  <a:spLocks noChangeShapeType="1"/>
                </p:cNvSpPr>
                <p:nvPr/>
              </p:nvSpPr>
              <p:spPr bwMode="auto">
                <a:xfrm>
                  <a:off x="462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33" name="Line 649"/>
                <p:cNvSpPr>
                  <a:spLocks noChangeShapeType="1"/>
                </p:cNvSpPr>
                <p:nvPr/>
              </p:nvSpPr>
              <p:spPr bwMode="auto">
                <a:xfrm>
                  <a:off x="462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34" name="Line 650"/>
                <p:cNvSpPr>
                  <a:spLocks noChangeShapeType="1"/>
                </p:cNvSpPr>
                <p:nvPr/>
              </p:nvSpPr>
              <p:spPr bwMode="auto">
                <a:xfrm>
                  <a:off x="462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35" name="Line 651"/>
                <p:cNvSpPr>
                  <a:spLocks noChangeShapeType="1"/>
                </p:cNvSpPr>
                <p:nvPr/>
              </p:nvSpPr>
              <p:spPr bwMode="auto">
                <a:xfrm>
                  <a:off x="462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36" name="Line 652"/>
                <p:cNvSpPr>
                  <a:spLocks noChangeShapeType="1"/>
                </p:cNvSpPr>
                <p:nvPr/>
              </p:nvSpPr>
              <p:spPr bwMode="auto">
                <a:xfrm>
                  <a:off x="4620" y="31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6488483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Half-wave rectifier </a:t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Sum of first 2 terms:</a:t>
            </a: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64516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44038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734" name="Line 7"/>
              <p:cNvSpPr>
                <a:spLocks noChangeShapeType="1"/>
              </p:cNvSpPr>
              <p:nvPr/>
            </p:nvSpPr>
            <p:spPr bwMode="auto">
              <a:xfrm flipV="1">
                <a:off x="792" y="3536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35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17" name="Group 9"/>
            <p:cNvGrpSpPr>
              <a:grpSpLocks/>
            </p:cNvGrpSpPr>
            <p:nvPr/>
          </p:nvGrpSpPr>
          <p:grpSpPr bwMode="auto">
            <a:xfrm>
              <a:off x="1122" y="2319"/>
              <a:ext cx="3491" cy="1514"/>
              <a:chOff x="1122" y="2319"/>
              <a:chExt cx="3491" cy="1514"/>
            </a:xfrm>
            <a:grpFill/>
          </p:grpSpPr>
          <p:sp>
            <p:nvSpPr>
              <p:cNvPr id="44042" name="Line 10"/>
              <p:cNvSpPr>
                <a:spLocks noChangeShapeType="1"/>
              </p:cNvSpPr>
              <p:nvPr/>
            </p:nvSpPr>
            <p:spPr bwMode="auto">
              <a:xfrm flipV="1">
                <a:off x="1122" y="2972"/>
                <a:ext cx="48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43" name="Line 11"/>
              <p:cNvSpPr>
                <a:spLocks noChangeShapeType="1"/>
              </p:cNvSpPr>
              <p:nvPr/>
            </p:nvSpPr>
            <p:spPr bwMode="auto">
              <a:xfrm flipV="1">
                <a:off x="1170" y="2877"/>
                <a:ext cx="32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44" name="Line 12"/>
              <p:cNvSpPr>
                <a:spLocks noChangeShapeType="1"/>
              </p:cNvSpPr>
              <p:nvPr/>
            </p:nvSpPr>
            <p:spPr bwMode="auto">
              <a:xfrm flipV="1">
                <a:off x="1202" y="279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45" name="Line 13"/>
              <p:cNvSpPr>
                <a:spLocks noChangeShapeType="1"/>
              </p:cNvSpPr>
              <p:nvPr/>
            </p:nvSpPr>
            <p:spPr bwMode="auto">
              <a:xfrm flipV="1">
                <a:off x="1234" y="2701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46" name="Line 14"/>
              <p:cNvSpPr>
                <a:spLocks noChangeShapeType="1"/>
              </p:cNvSpPr>
              <p:nvPr/>
            </p:nvSpPr>
            <p:spPr bwMode="auto">
              <a:xfrm flipV="1">
                <a:off x="1266" y="2622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 flipV="1">
                <a:off x="1298" y="2558"/>
                <a:ext cx="47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48" name="Line 16"/>
              <p:cNvSpPr>
                <a:spLocks noChangeShapeType="1"/>
              </p:cNvSpPr>
              <p:nvPr/>
            </p:nvSpPr>
            <p:spPr bwMode="auto">
              <a:xfrm flipV="1">
                <a:off x="1345" y="2494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49" name="Line 17"/>
              <p:cNvSpPr>
                <a:spLocks noChangeShapeType="1"/>
              </p:cNvSpPr>
              <p:nvPr/>
            </p:nvSpPr>
            <p:spPr bwMode="auto">
              <a:xfrm flipV="1">
                <a:off x="1377" y="243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0" name="Line 18"/>
              <p:cNvSpPr>
                <a:spLocks noChangeShapeType="1"/>
              </p:cNvSpPr>
              <p:nvPr/>
            </p:nvSpPr>
            <p:spPr bwMode="auto">
              <a:xfrm flipV="1">
                <a:off x="1409" y="2383"/>
                <a:ext cx="32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1" name="Line 19"/>
              <p:cNvSpPr>
                <a:spLocks noChangeShapeType="1"/>
              </p:cNvSpPr>
              <p:nvPr/>
            </p:nvSpPr>
            <p:spPr bwMode="auto">
              <a:xfrm flipV="1">
                <a:off x="1441" y="236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2" name="Line 20"/>
              <p:cNvSpPr>
                <a:spLocks noChangeShapeType="1"/>
              </p:cNvSpPr>
              <p:nvPr/>
            </p:nvSpPr>
            <p:spPr bwMode="auto">
              <a:xfrm flipV="1">
                <a:off x="1457" y="2351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3" name="Line 21"/>
              <p:cNvSpPr>
                <a:spLocks noChangeShapeType="1"/>
              </p:cNvSpPr>
              <p:nvPr/>
            </p:nvSpPr>
            <p:spPr bwMode="auto">
              <a:xfrm>
                <a:off x="1489" y="235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4" name="Line 22"/>
              <p:cNvSpPr>
                <a:spLocks noChangeShapeType="1"/>
              </p:cNvSpPr>
              <p:nvPr/>
            </p:nvSpPr>
            <p:spPr bwMode="auto">
              <a:xfrm flipV="1">
                <a:off x="1505" y="233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5" name="Line 23"/>
              <p:cNvSpPr>
                <a:spLocks noChangeShapeType="1"/>
              </p:cNvSpPr>
              <p:nvPr/>
            </p:nvSpPr>
            <p:spPr bwMode="auto">
              <a:xfrm>
                <a:off x="1505" y="23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6" name="Line 24"/>
              <p:cNvSpPr>
                <a:spLocks noChangeShapeType="1"/>
              </p:cNvSpPr>
              <p:nvPr/>
            </p:nvSpPr>
            <p:spPr bwMode="auto">
              <a:xfrm>
                <a:off x="1521" y="23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7" name="Line 25"/>
              <p:cNvSpPr>
                <a:spLocks noChangeShapeType="1"/>
              </p:cNvSpPr>
              <p:nvPr/>
            </p:nvSpPr>
            <p:spPr bwMode="auto">
              <a:xfrm>
                <a:off x="1521" y="23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8" name="Line 26"/>
              <p:cNvSpPr>
                <a:spLocks noChangeShapeType="1"/>
              </p:cNvSpPr>
              <p:nvPr/>
            </p:nvSpPr>
            <p:spPr bwMode="auto">
              <a:xfrm flipV="1">
                <a:off x="1537" y="231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9" name="Line 27"/>
              <p:cNvSpPr>
                <a:spLocks noChangeShapeType="1"/>
              </p:cNvSpPr>
              <p:nvPr/>
            </p:nvSpPr>
            <p:spPr bwMode="auto">
              <a:xfrm>
                <a:off x="1537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60" name="Line 28"/>
              <p:cNvSpPr>
                <a:spLocks noChangeShapeType="1"/>
              </p:cNvSpPr>
              <p:nvPr/>
            </p:nvSpPr>
            <p:spPr bwMode="auto">
              <a:xfrm>
                <a:off x="1537" y="231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61" name="Line 29"/>
              <p:cNvSpPr>
                <a:spLocks noChangeShapeType="1"/>
              </p:cNvSpPr>
              <p:nvPr/>
            </p:nvSpPr>
            <p:spPr bwMode="auto">
              <a:xfrm>
                <a:off x="1553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62" name="Line 30"/>
              <p:cNvSpPr>
                <a:spLocks noChangeShapeType="1"/>
              </p:cNvSpPr>
              <p:nvPr/>
            </p:nvSpPr>
            <p:spPr bwMode="auto">
              <a:xfrm>
                <a:off x="1553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63" name="Line 31"/>
              <p:cNvSpPr>
                <a:spLocks noChangeShapeType="1"/>
              </p:cNvSpPr>
              <p:nvPr/>
            </p:nvSpPr>
            <p:spPr bwMode="auto">
              <a:xfrm>
                <a:off x="1553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64" name="Line 32"/>
              <p:cNvSpPr>
                <a:spLocks noChangeShapeType="1"/>
              </p:cNvSpPr>
              <p:nvPr/>
            </p:nvSpPr>
            <p:spPr bwMode="auto">
              <a:xfrm>
                <a:off x="1553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auto">
              <a:xfrm>
                <a:off x="1553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/>
            </p:nvSpPr>
            <p:spPr bwMode="auto">
              <a:xfrm>
                <a:off x="1553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auto">
              <a:xfrm>
                <a:off x="1553" y="231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69" name="Line 37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70" name="Line 38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71" name="Line 39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72" name="Line 40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73" name="Line 41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74" name="Line 42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75" name="Line 43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76" name="Line 44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77" name="Line 45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78" name="Line 46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79" name="Line 47"/>
              <p:cNvSpPr>
                <a:spLocks noChangeShapeType="1"/>
              </p:cNvSpPr>
              <p:nvPr/>
            </p:nvSpPr>
            <p:spPr bwMode="auto">
              <a:xfrm>
                <a:off x="1569" y="231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80" name="Line 48"/>
              <p:cNvSpPr>
                <a:spLocks noChangeShapeType="1"/>
              </p:cNvSpPr>
              <p:nvPr/>
            </p:nvSpPr>
            <p:spPr bwMode="auto">
              <a:xfrm>
                <a:off x="1585" y="2319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81" name="Line 49"/>
              <p:cNvSpPr>
                <a:spLocks noChangeShapeType="1"/>
              </p:cNvSpPr>
              <p:nvPr/>
            </p:nvSpPr>
            <p:spPr bwMode="auto">
              <a:xfrm>
                <a:off x="1585" y="2319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82" name="Line 50"/>
              <p:cNvSpPr>
                <a:spLocks noChangeShapeType="1"/>
              </p:cNvSpPr>
              <p:nvPr/>
            </p:nvSpPr>
            <p:spPr bwMode="auto">
              <a:xfrm>
                <a:off x="1585" y="2319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83" name="Line 51"/>
              <p:cNvSpPr>
                <a:spLocks noChangeShapeType="1"/>
              </p:cNvSpPr>
              <p:nvPr/>
            </p:nvSpPr>
            <p:spPr bwMode="auto">
              <a:xfrm>
                <a:off x="1600" y="23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84" name="Line 52"/>
              <p:cNvSpPr>
                <a:spLocks noChangeShapeType="1"/>
              </p:cNvSpPr>
              <p:nvPr/>
            </p:nvSpPr>
            <p:spPr bwMode="auto">
              <a:xfrm>
                <a:off x="1600" y="23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85" name="Line 53"/>
              <p:cNvSpPr>
                <a:spLocks noChangeShapeType="1"/>
              </p:cNvSpPr>
              <p:nvPr/>
            </p:nvSpPr>
            <p:spPr bwMode="auto">
              <a:xfrm>
                <a:off x="1616" y="23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86" name="Line 54"/>
              <p:cNvSpPr>
                <a:spLocks noChangeShapeType="1"/>
              </p:cNvSpPr>
              <p:nvPr/>
            </p:nvSpPr>
            <p:spPr bwMode="auto">
              <a:xfrm>
                <a:off x="1632" y="2351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87" name="Line 55"/>
              <p:cNvSpPr>
                <a:spLocks noChangeShapeType="1"/>
              </p:cNvSpPr>
              <p:nvPr/>
            </p:nvSpPr>
            <p:spPr bwMode="auto">
              <a:xfrm>
                <a:off x="1664" y="2367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88" name="Line 56"/>
              <p:cNvSpPr>
                <a:spLocks noChangeShapeType="1"/>
              </p:cNvSpPr>
              <p:nvPr/>
            </p:nvSpPr>
            <p:spPr bwMode="auto">
              <a:xfrm>
                <a:off x="1696" y="2399"/>
                <a:ext cx="32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89" name="Line 57"/>
              <p:cNvSpPr>
                <a:spLocks noChangeShapeType="1"/>
              </p:cNvSpPr>
              <p:nvPr/>
            </p:nvSpPr>
            <p:spPr bwMode="auto">
              <a:xfrm>
                <a:off x="1728" y="244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0" name="Line 58"/>
              <p:cNvSpPr>
                <a:spLocks noChangeShapeType="1"/>
              </p:cNvSpPr>
              <p:nvPr/>
            </p:nvSpPr>
            <p:spPr bwMode="auto">
              <a:xfrm>
                <a:off x="1760" y="251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1" name="Line 59"/>
              <p:cNvSpPr>
                <a:spLocks noChangeShapeType="1"/>
              </p:cNvSpPr>
              <p:nvPr/>
            </p:nvSpPr>
            <p:spPr bwMode="auto">
              <a:xfrm>
                <a:off x="1792" y="2574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2" name="Line 60"/>
              <p:cNvSpPr>
                <a:spLocks noChangeShapeType="1"/>
              </p:cNvSpPr>
              <p:nvPr/>
            </p:nvSpPr>
            <p:spPr bwMode="auto">
              <a:xfrm>
                <a:off x="1840" y="2654"/>
                <a:ext cx="31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3" name="Line 61"/>
              <p:cNvSpPr>
                <a:spLocks noChangeShapeType="1"/>
              </p:cNvSpPr>
              <p:nvPr/>
            </p:nvSpPr>
            <p:spPr bwMode="auto">
              <a:xfrm>
                <a:off x="1871" y="273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4" name="Line 62"/>
              <p:cNvSpPr>
                <a:spLocks noChangeShapeType="1"/>
              </p:cNvSpPr>
              <p:nvPr/>
            </p:nvSpPr>
            <p:spPr bwMode="auto">
              <a:xfrm>
                <a:off x="1903" y="2813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5" name="Line 63"/>
              <p:cNvSpPr>
                <a:spLocks noChangeShapeType="1"/>
              </p:cNvSpPr>
              <p:nvPr/>
            </p:nvSpPr>
            <p:spPr bwMode="auto">
              <a:xfrm>
                <a:off x="1935" y="2909"/>
                <a:ext cx="32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6" name="Line 64"/>
              <p:cNvSpPr>
                <a:spLocks noChangeShapeType="1"/>
              </p:cNvSpPr>
              <p:nvPr/>
            </p:nvSpPr>
            <p:spPr bwMode="auto">
              <a:xfrm>
                <a:off x="1967" y="3004"/>
                <a:ext cx="48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7" name="Line 65"/>
              <p:cNvSpPr>
                <a:spLocks noChangeShapeType="1"/>
              </p:cNvSpPr>
              <p:nvPr/>
            </p:nvSpPr>
            <p:spPr bwMode="auto">
              <a:xfrm>
                <a:off x="2015" y="3100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8" name="Line 66"/>
              <p:cNvSpPr>
                <a:spLocks noChangeShapeType="1"/>
              </p:cNvSpPr>
              <p:nvPr/>
            </p:nvSpPr>
            <p:spPr bwMode="auto">
              <a:xfrm>
                <a:off x="2047" y="3196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9" name="Line 67"/>
              <p:cNvSpPr>
                <a:spLocks noChangeShapeType="1"/>
              </p:cNvSpPr>
              <p:nvPr/>
            </p:nvSpPr>
            <p:spPr bwMode="auto">
              <a:xfrm>
                <a:off x="2079" y="3275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00" name="Line 68"/>
              <p:cNvSpPr>
                <a:spLocks noChangeShapeType="1"/>
              </p:cNvSpPr>
              <p:nvPr/>
            </p:nvSpPr>
            <p:spPr bwMode="auto">
              <a:xfrm>
                <a:off x="2111" y="3371"/>
                <a:ext cx="47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01" name="Line 69"/>
              <p:cNvSpPr>
                <a:spLocks noChangeShapeType="1"/>
              </p:cNvSpPr>
              <p:nvPr/>
            </p:nvSpPr>
            <p:spPr bwMode="auto">
              <a:xfrm>
                <a:off x="2158" y="3451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02" name="Line 70"/>
              <p:cNvSpPr>
                <a:spLocks noChangeShapeType="1"/>
              </p:cNvSpPr>
              <p:nvPr/>
            </p:nvSpPr>
            <p:spPr bwMode="auto">
              <a:xfrm>
                <a:off x="2190" y="3530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03" name="Line 71"/>
              <p:cNvSpPr>
                <a:spLocks noChangeShapeType="1"/>
              </p:cNvSpPr>
              <p:nvPr/>
            </p:nvSpPr>
            <p:spPr bwMode="auto">
              <a:xfrm>
                <a:off x="2222" y="361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04" name="Line 72"/>
              <p:cNvSpPr>
                <a:spLocks noChangeShapeType="1"/>
              </p:cNvSpPr>
              <p:nvPr/>
            </p:nvSpPr>
            <p:spPr bwMode="auto">
              <a:xfrm>
                <a:off x="2254" y="3674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05" name="Line 73"/>
              <p:cNvSpPr>
                <a:spLocks noChangeShapeType="1"/>
              </p:cNvSpPr>
              <p:nvPr/>
            </p:nvSpPr>
            <p:spPr bwMode="auto">
              <a:xfrm>
                <a:off x="2286" y="3722"/>
                <a:ext cx="48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06" name="Line 74"/>
              <p:cNvSpPr>
                <a:spLocks noChangeShapeType="1"/>
              </p:cNvSpPr>
              <p:nvPr/>
            </p:nvSpPr>
            <p:spPr bwMode="auto">
              <a:xfrm>
                <a:off x="2334" y="375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07" name="Line 75"/>
              <p:cNvSpPr>
                <a:spLocks noChangeShapeType="1"/>
              </p:cNvSpPr>
              <p:nvPr/>
            </p:nvSpPr>
            <p:spPr bwMode="auto">
              <a:xfrm>
                <a:off x="2350" y="378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08" name="Line 76"/>
              <p:cNvSpPr>
                <a:spLocks noChangeShapeType="1"/>
              </p:cNvSpPr>
              <p:nvPr/>
            </p:nvSpPr>
            <p:spPr bwMode="auto">
              <a:xfrm>
                <a:off x="2366" y="378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09" name="Line 77"/>
              <p:cNvSpPr>
                <a:spLocks noChangeShapeType="1"/>
              </p:cNvSpPr>
              <p:nvPr/>
            </p:nvSpPr>
            <p:spPr bwMode="auto">
              <a:xfrm>
                <a:off x="2382" y="380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0" name="Line 78"/>
              <p:cNvSpPr>
                <a:spLocks noChangeShapeType="1"/>
              </p:cNvSpPr>
              <p:nvPr/>
            </p:nvSpPr>
            <p:spPr bwMode="auto">
              <a:xfrm>
                <a:off x="2382" y="380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1" name="Line 79"/>
              <p:cNvSpPr>
                <a:spLocks noChangeShapeType="1"/>
              </p:cNvSpPr>
              <p:nvPr/>
            </p:nvSpPr>
            <p:spPr bwMode="auto">
              <a:xfrm>
                <a:off x="2397" y="381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2" name="Line 80"/>
              <p:cNvSpPr>
                <a:spLocks noChangeShapeType="1"/>
              </p:cNvSpPr>
              <p:nvPr/>
            </p:nvSpPr>
            <p:spPr bwMode="auto">
              <a:xfrm>
                <a:off x="241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3" name="Line 81"/>
              <p:cNvSpPr>
                <a:spLocks noChangeShapeType="1"/>
              </p:cNvSpPr>
              <p:nvPr/>
            </p:nvSpPr>
            <p:spPr bwMode="auto">
              <a:xfrm>
                <a:off x="241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4" name="Line 82"/>
              <p:cNvSpPr>
                <a:spLocks noChangeShapeType="1"/>
              </p:cNvSpPr>
              <p:nvPr/>
            </p:nvSpPr>
            <p:spPr bwMode="auto">
              <a:xfrm>
                <a:off x="241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5" name="Line 83"/>
              <p:cNvSpPr>
                <a:spLocks noChangeShapeType="1"/>
              </p:cNvSpPr>
              <p:nvPr/>
            </p:nvSpPr>
            <p:spPr bwMode="auto">
              <a:xfrm>
                <a:off x="2413" y="381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6" name="Line 84"/>
              <p:cNvSpPr>
                <a:spLocks noChangeShapeType="1"/>
              </p:cNvSpPr>
              <p:nvPr/>
            </p:nvSpPr>
            <p:spPr bwMode="auto">
              <a:xfrm>
                <a:off x="242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7" name="Line 85"/>
              <p:cNvSpPr>
                <a:spLocks noChangeShapeType="1"/>
              </p:cNvSpPr>
              <p:nvPr/>
            </p:nvSpPr>
            <p:spPr bwMode="auto">
              <a:xfrm>
                <a:off x="242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8" name="Line 86"/>
              <p:cNvSpPr>
                <a:spLocks noChangeShapeType="1"/>
              </p:cNvSpPr>
              <p:nvPr/>
            </p:nvSpPr>
            <p:spPr bwMode="auto">
              <a:xfrm>
                <a:off x="242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9" name="Line 87"/>
              <p:cNvSpPr>
                <a:spLocks noChangeShapeType="1"/>
              </p:cNvSpPr>
              <p:nvPr/>
            </p:nvSpPr>
            <p:spPr bwMode="auto">
              <a:xfrm>
                <a:off x="242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20" name="Line 88"/>
              <p:cNvSpPr>
                <a:spLocks noChangeShapeType="1"/>
              </p:cNvSpPr>
              <p:nvPr/>
            </p:nvSpPr>
            <p:spPr bwMode="auto">
              <a:xfrm>
                <a:off x="242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21" name="Line 89"/>
              <p:cNvSpPr>
                <a:spLocks noChangeShapeType="1"/>
              </p:cNvSpPr>
              <p:nvPr/>
            </p:nvSpPr>
            <p:spPr bwMode="auto">
              <a:xfrm>
                <a:off x="242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22" name="Line 90"/>
              <p:cNvSpPr>
                <a:spLocks noChangeShapeType="1"/>
              </p:cNvSpPr>
              <p:nvPr/>
            </p:nvSpPr>
            <p:spPr bwMode="auto">
              <a:xfrm>
                <a:off x="242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23" name="Line 91"/>
              <p:cNvSpPr>
                <a:spLocks noChangeShapeType="1"/>
              </p:cNvSpPr>
              <p:nvPr/>
            </p:nvSpPr>
            <p:spPr bwMode="auto">
              <a:xfrm>
                <a:off x="242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24" name="Line 92"/>
              <p:cNvSpPr>
                <a:spLocks noChangeShapeType="1"/>
              </p:cNvSpPr>
              <p:nvPr/>
            </p:nvSpPr>
            <p:spPr bwMode="auto">
              <a:xfrm>
                <a:off x="242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25" name="Line 93"/>
              <p:cNvSpPr>
                <a:spLocks noChangeShapeType="1"/>
              </p:cNvSpPr>
              <p:nvPr/>
            </p:nvSpPr>
            <p:spPr bwMode="auto">
              <a:xfrm>
                <a:off x="2429" y="381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26" name="Line 94"/>
              <p:cNvSpPr>
                <a:spLocks noChangeShapeType="1"/>
              </p:cNvSpPr>
              <p:nvPr/>
            </p:nvSpPr>
            <p:spPr bwMode="auto">
              <a:xfrm>
                <a:off x="2445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27" name="Line 95"/>
              <p:cNvSpPr>
                <a:spLocks noChangeShapeType="1"/>
              </p:cNvSpPr>
              <p:nvPr/>
            </p:nvSpPr>
            <p:spPr bwMode="auto">
              <a:xfrm>
                <a:off x="2445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28" name="Line 96"/>
              <p:cNvSpPr>
                <a:spLocks noChangeShapeType="1"/>
              </p:cNvSpPr>
              <p:nvPr/>
            </p:nvSpPr>
            <p:spPr bwMode="auto">
              <a:xfrm>
                <a:off x="2445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29" name="Line 97"/>
              <p:cNvSpPr>
                <a:spLocks noChangeShapeType="1"/>
              </p:cNvSpPr>
              <p:nvPr/>
            </p:nvSpPr>
            <p:spPr bwMode="auto">
              <a:xfrm>
                <a:off x="2445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0" name="Line 98"/>
              <p:cNvSpPr>
                <a:spLocks noChangeShapeType="1"/>
              </p:cNvSpPr>
              <p:nvPr/>
            </p:nvSpPr>
            <p:spPr bwMode="auto">
              <a:xfrm>
                <a:off x="2445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1" name="Line 99"/>
              <p:cNvSpPr>
                <a:spLocks noChangeShapeType="1"/>
              </p:cNvSpPr>
              <p:nvPr/>
            </p:nvSpPr>
            <p:spPr bwMode="auto">
              <a:xfrm>
                <a:off x="2445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2" name="Line 100"/>
              <p:cNvSpPr>
                <a:spLocks noChangeShapeType="1"/>
              </p:cNvSpPr>
              <p:nvPr/>
            </p:nvSpPr>
            <p:spPr bwMode="auto">
              <a:xfrm>
                <a:off x="2445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3" name="Line 101"/>
              <p:cNvSpPr>
                <a:spLocks noChangeShapeType="1"/>
              </p:cNvSpPr>
              <p:nvPr/>
            </p:nvSpPr>
            <p:spPr bwMode="auto">
              <a:xfrm>
                <a:off x="2445" y="381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4" name="Line 102"/>
              <p:cNvSpPr>
                <a:spLocks noChangeShapeType="1"/>
              </p:cNvSpPr>
              <p:nvPr/>
            </p:nvSpPr>
            <p:spPr bwMode="auto">
              <a:xfrm>
                <a:off x="2461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5" name="Line 103"/>
              <p:cNvSpPr>
                <a:spLocks noChangeShapeType="1"/>
              </p:cNvSpPr>
              <p:nvPr/>
            </p:nvSpPr>
            <p:spPr bwMode="auto">
              <a:xfrm>
                <a:off x="2461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6" name="Line 104"/>
              <p:cNvSpPr>
                <a:spLocks noChangeShapeType="1"/>
              </p:cNvSpPr>
              <p:nvPr/>
            </p:nvSpPr>
            <p:spPr bwMode="auto">
              <a:xfrm>
                <a:off x="2461" y="381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7" name="Line 105"/>
              <p:cNvSpPr>
                <a:spLocks noChangeShapeType="1"/>
              </p:cNvSpPr>
              <p:nvPr/>
            </p:nvSpPr>
            <p:spPr bwMode="auto">
              <a:xfrm flipV="1">
                <a:off x="2477" y="380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8" name="Line 106"/>
              <p:cNvSpPr>
                <a:spLocks noChangeShapeType="1"/>
              </p:cNvSpPr>
              <p:nvPr/>
            </p:nvSpPr>
            <p:spPr bwMode="auto">
              <a:xfrm>
                <a:off x="2493" y="380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9" name="Line 107"/>
              <p:cNvSpPr>
                <a:spLocks noChangeShapeType="1"/>
              </p:cNvSpPr>
              <p:nvPr/>
            </p:nvSpPr>
            <p:spPr bwMode="auto">
              <a:xfrm flipV="1">
                <a:off x="2509" y="378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0" name="Line 108"/>
              <p:cNvSpPr>
                <a:spLocks noChangeShapeType="1"/>
              </p:cNvSpPr>
              <p:nvPr/>
            </p:nvSpPr>
            <p:spPr bwMode="auto">
              <a:xfrm flipV="1">
                <a:off x="2525" y="376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1" name="Line 109"/>
              <p:cNvSpPr>
                <a:spLocks noChangeShapeType="1"/>
              </p:cNvSpPr>
              <p:nvPr/>
            </p:nvSpPr>
            <p:spPr bwMode="auto">
              <a:xfrm flipV="1">
                <a:off x="2541" y="3738"/>
                <a:ext cx="32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2" name="Line 110"/>
              <p:cNvSpPr>
                <a:spLocks noChangeShapeType="1"/>
              </p:cNvSpPr>
              <p:nvPr/>
            </p:nvSpPr>
            <p:spPr bwMode="auto">
              <a:xfrm flipV="1">
                <a:off x="2573" y="3674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3" name="Line 111"/>
              <p:cNvSpPr>
                <a:spLocks noChangeShapeType="1"/>
              </p:cNvSpPr>
              <p:nvPr/>
            </p:nvSpPr>
            <p:spPr bwMode="auto">
              <a:xfrm flipV="1">
                <a:off x="2605" y="3626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4" name="Line 112"/>
              <p:cNvSpPr>
                <a:spLocks noChangeShapeType="1"/>
              </p:cNvSpPr>
              <p:nvPr/>
            </p:nvSpPr>
            <p:spPr bwMode="auto">
              <a:xfrm flipV="1">
                <a:off x="2637" y="3546"/>
                <a:ext cx="47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5" name="Line 113"/>
              <p:cNvSpPr>
                <a:spLocks noChangeShapeType="1"/>
              </p:cNvSpPr>
              <p:nvPr/>
            </p:nvSpPr>
            <p:spPr bwMode="auto">
              <a:xfrm flipV="1">
                <a:off x="2684" y="3483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6" name="Line 114"/>
              <p:cNvSpPr>
                <a:spLocks noChangeShapeType="1"/>
              </p:cNvSpPr>
              <p:nvPr/>
            </p:nvSpPr>
            <p:spPr bwMode="auto">
              <a:xfrm flipV="1">
                <a:off x="2716" y="3387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7" name="Line 115"/>
              <p:cNvSpPr>
                <a:spLocks noChangeShapeType="1"/>
              </p:cNvSpPr>
              <p:nvPr/>
            </p:nvSpPr>
            <p:spPr bwMode="auto">
              <a:xfrm flipV="1">
                <a:off x="2748" y="330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8" name="Line 116"/>
              <p:cNvSpPr>
                <a:spLocks noChangeShapeType="1"/>
              </p:cNvSpPr>
              <p:nvPr/>
            </p:nvSpPr>
            <p:spPr bwMode="auto">
              <a:xfrm flipV="1">
                <a:off x="2780" y="3212"/>
                <a:ext cx="48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49" name="Line 117"/>
              <p:cNvSpPr>
                <a:spLocks noChangeShapeType="1"/>
              </p:cNvSpPr>
              <p:nvPr/>
            </p:nvSpPr>
            <p:spPr bwMode="auto">
              <a:xfrm flipV="1">
                <a:off x="2828" y="3116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0" name="Line 118"/>
              <p:cNvSpPr>
                <a:spLocks noChangeShapeType="1"/>
              </p:cNvSpPr>
              <p:nvPr/>
            </p:nvSpPr>
            <p:spPr bwMode="auto">
              <a:xfrm flipV="1">
                <a:off x="2860" y="3020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1" name="Line 119"/>
              <p:cNvSpPr>
                <a:spLocks noChangeShapeType="1"/>
              </p:cNvSpPr>
              <p:nvPr/>
            </p:nvSpPr>
            <p:spPr bwMode="auto">
              <a:xfrm flipV="1">
                <a:off x="2892" y="2925"/>
                <a:ext cx="31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2" name="Line 120"/>
              <p:cNvSpPr>
                <a:spLocks noChangeShapeType="1"/>
              </p:cNvSpPr>
              <p:nvPr/>
            </p:nvSpPr>
            <p:spPr bwMode="auto">
              <a:xfrm flipV="1">
                <a:off x="2923" y="284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3" name="Line 121"/>
              <p:cNvSpPr>
                <a:spLocks noChangeShapeType="1"/>
              </p:cNvSpPr>
              <p:nvPr/>
            </p:nvSpPr>
            <p:spPr bwMode="auto">
              <a:xfrm flipV="1">
                <a:off x="2955" y="2749"/>
                <a:ext cx="48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4" name="Line 122"/>
              <p:cNvSpPr>
                <a:spLocks noChangeShapeType="1"/>
              </p:cNvSpPr>
              <p:nvPr/>
            </p:nvSpPr>
            <p:spPr bwMode="auto">
              <a:xfrm flipV="1">
                <a:off x="3003" y="2670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5" name="Line 123"/>
              <p:cNvSpPr>
                <a:spLocks noChangeShapeType="1"/>
              </p:cNvSpPr>
              <p:nvPr/>
            </p:nvSpPr>
            <p:spPr bwMode="auto">
              <a:xfrm flipV="1">
                <a:off x="3035" y="2590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6" name="Line 124"/>
              <p:cNvSpPr>
                <a:spLocks noChangeShapeType="1"/>
              </p:cNvSpPr>
              <p:nvPr/>
            </p:nvSpPr>
            <p:spPr bwMode="auto">
              <a:xfrm flipV="1">
                <a:off x="3067" y="252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7" name="Line 125"/>
              <p:cNvSpPr>
                <a:spLocks noChangeShapeType="1"/>
              </p:cNvSpPr>
              <p:nvPr/>
            </p:nvSpPr>
            <p:spPr bwMode="auto">
              <a:xfrm flipV="1">
                <a:off x="3099" y="2462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8" name="Line 126"/>
              <p:cNvSpPr>
                <a:spLocks noChangeShapeType="1"/>
              </p:cNvSpPr>
              <p:nvPr/>
            </p:nvSpPr>
            <p:spPr bwMode="auto">
              <a:xfrm flipV="1">
                <a:off x="3131" y="2414"/>
                <a:ext cx="48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9" name="Line 127"/>
              <p:cNvSpPr>
                <a:spLocks noChangeShapeType="1"/>
              </p:cNvSpPr>
              <p:nvPr/>
            </p:nvSpPr>
            <p:spPr bwMode="auto">
              <a:xfrm flipV="1">
                <a:off x="3179" y="2367"/>
                <a:ext cx="31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60" name="Line 128"/>
              <p:cNvSpPr>
                <a:spLocks noChangeShapeType="1"/>
              </p:cNvSpPr>
              <p:nvPr/>
            </p:nvSpPr>
            <p:spPr bwMode="auto">
              <a:xfrm flipV="1">
                <a:off x="3210" y="23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61" name="Line 129"/>
              <p:cNvSpPr>
                <a:spLocks noChangeShapeType="1"/>
              </p:cNvSpPr>
              <p:nvPr/>
            </p:nvSpPr>
            <p:spPr bwMode="auto">
              <a:xfrm>
                <a:off x="3226" y="235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62" name="Line 130"/>
              <p:cNvSpPr>
                <a:spLocks noChangeShapeType="1"/>
              </p:cNvSpPr>
              <p:nvPr/>
            </p:nvSpPr>
            <p:spPr bwMode="auto">
              <a:xfrm flipV="1">
                <a:off x="3242" y="23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63" name="Line 131"/>
              <p:cNvSpPr>
                <a:spLocks noChangeShapeType="1"/>
              </p:cNvSpPr>
              <p:nvPr/>
            </p:nvSpPr>
            <p:spPr bwMode="auto">
              <a:xfrm>
                <a:off x="3258" y="23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64" name="Line 132"/>
              <p:cNvSpPr>
                <a:spLocks noChangeShapeType="1"/>
              </p:cNvSpPr>
              <p:nvPr/>
            </p:nvSpPr>
            <p:spPr bwMode="auto">
              <a:xfrm>
                <a:off x="3258" y="23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65" name="Line 133"/>
              <p:cNvSpPr>
                <a:spLocks noChangeShapeType="1"/>
              </p:cNvSpPr>
              <p:nvPr/>
            </p:nvSpPr>
            <p:spPr bwMode="auto">
              <a:xfrm>
                <a:off x="3274" y="23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66" name="Line 134"/>
              <p:cNvSpPr>
                <a:spLocks noChangeShapeType="1"/>
              </p:cNvSpPr>
              <p:nvPr/>
            </p:nvSpPr>
            <p:spPr bwMode="auto">
              <a:xfrm flipV="1">
                <a:off x="3274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67" name="Line 135"/>
              <p:cNvSpPr>
                <a:spLocks noChangeShapeType="1"/>
              </p:cNvSpPr>
              <p:nvPr/>
            </p:nvSpPr>
            <p:spPr bwMode="auto">
              <a:xfrm>
                <a:off x="3290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68" name="Line 136"/>
              <p:cNvSpPr>
                <a:spLocks noChangeShapeType="1"/>
              </p:cNvSpPr>
              <p:nvPr/>
            </p:nvSpPr>
            <p:spPr bwMode="auto">
              <a:xfrm>
                <a:off x="3290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69" name="Line 137"/>
              <p:cNvSpPr>
                <a:spLocks noChangeShapeType="1"/>
              </p:cNvSpPr>
              <p:nvPr/>
            </p:nvSpPr>
            <p:spPr bwMode="auto">
              <a:xfrm>
                <a:off x="3290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70" name="Line 138"/>
              <p:cNvSpPr>
                <a:spLocks noChangeShapeType="1"/>
              </p:cNvSpPr>
              <p:nvPr/>
            </p:nvSpPr>
            <p:spPr bwMode="auto">
              <a:xfrm>
                <a:off x="3290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71" name="Line 139"/>
              <p:cNvSpPr>
                <a:spLocks noChangeShapeType="1"/>
              </p:cNvSpPr>
              <p:nvPr/>
            </p:nvSpPr>
            <p:spPr bwMode="auto">
              <a:xfrm>
                <a:off x="3290" y="231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72" name="Line 140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73" name="Line 141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74" name="Line 142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75" name="Line 143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76" name="Line 144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77" name="Line 145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78" name="Line 146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79" name="Line 147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80" name="Line 148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81" name="Line 149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82" name="Line 150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83" name="Line 151"/>
              <p:cNvSpPr>
                <a:spLocks noChangeShapeType="1"/>
              </p:cNvSpPr>
              <p:nvPr/>
            </p:nvSpPr>
            <p:spPr bwMode="auto">
              <a:xfrm>
                <a:off x="3306" y="231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84" name="Line 152"/>
              <p:cNvSpPr>
                <a:spLocks noChangeShapeType="1"/>
              </p:cNvSpPr>
              <p:nvPr/>
            </p:nvSpPr>
            <p:spPr bwMode="auto">
              <a:xfrm>
                <a:off x="3322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85" name="Line 153"/>
              <p:cNvSpPr>
                <a:spLocks noChangeShapeType="1"/>
              </p:cNvSpPr>
              <p:nvPr/>
            </p:nvSpPr>
            <p:spPr bwMode="auto">
              <a:xfrm>
                <a:off x="3322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86" name="Line 154"/>
              <p:cNvSpPr>
                <a:spLocks noChangeShapeType="1"/>
              </p:cNvSpPr>
              <p:nvPr/>
            </p:nvSpPr>
            <p:spPr bwMode="auto">
              <a:xfrm>
                <a:off x="3322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87" name="Line 155"/>
              <p:cNvSpPr>
                <a:spLocks noChangeShapeType="1"/>
              </p:cNvSpPr>
              <p:nvPr/>
            </p:nvSpPr>
            <p:spPr bwMode="auto">
              <a:xfrm>
                <a:off x="3322" y="23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88" name="Line 156"/>
              <p:cNvSpPr>
                <a:spLocks noChangeShapeType="1"/>
              </p:cNvSpPr>
              <p:nvPr/>
            </p:nvSpPr>
            <p:spPr bwMode="auto">
              <a:xfrm>
                <a:off x="3322" y="231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89" name="Line 157"/>
              <p:cNvSpPr>
                <a:spLocks noChangeShapeType="1"/>
              </p:cNvSpPr>
              <p:nvPr/>
            </p:nvSpPr>
            <p:spPr bwMode="auto">
              <a:xfrm>
                <a:off x="3338" y="231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90" name="Line 158"/>
              <p:cNvSpPr>
                <a:spLocks noChangeShapeType="1"/>
              </p:cNvSpPr>
              <p:nvPr/>
            </p:nvSpPr>
            <p:spPr bwMode="auto">
              <a:xfrm>
                <a:off x="3338" y="23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91" name="Line 159"/>
              <p:cNvSpPr>
                <a:spLocks noChangeShapeType="1"/>
              </p:cNvSpPr>
              <p:nvPr/>
            </p:nvSpPr>
            <p:spPr bwMode="auto">
              <a:xfrm>
                <a:off x="3354" y="23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92" name="Line 160"/>
              <p:cNvSpPr>
                <a:spLocks noChangeShapeType="1"/>
              </p:cNvSpPr>
              <p:nvPr/>
            </p:nvSpPr>
            <p:spPr bwMode="auto">
              <a:xfrm>
                <a:off x="3370" y="23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93" name="Line 161"/>
              <p:cNvSpPr>
                <a:spLocks noChangeShapeType="1"/>
              </p:cNvSpPr>
              <p:nvPr/>
            </p:nvSpPr>
            <p:spPr bwMode="auto">
              <a:xfrm>
                <a:off x="3386" y="2351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94" name="Line 162"/>
              <p:cNvSpPr>
                <a:spLocks noChangeShapeType="1"/>
              </p:cNvSpPr>
              <p:nvPr/>
            </p:nvSpPr>
            <p:spPr bwMode="auto">
              <a:xfrm>
                <a:off x="3418" y="2383"/>
                <a:ext cx="31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95" name="Line 163"/>
              <p:cNvSpPr>
                <a:spLocks noChangeShapeType="1"/>
              </p:cNvSpPr>
              <p:nvPr/>
            </p:nvSpPr>
            <p:spPr bwMode="auto">
              <a:xfrm>
                <a:off x="3449" y="2430"/>
                <a:ext cx="48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96" name="Line 164"/>
              <p:cNvSpPr>
                <a:spLocks noChangeShapeType="1"/>
              </p:cNvSpPr>
              <p:nvPr/>
            </p:nvSpPr>
            <p:spPr bwMode="auto">
              <a:xfrm>
                <a:off x="3497" y="2478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97" name="Line 165"/>
              <p:cNvSpPr>
                <a:spLocks noChangeShapeType="1"/>
              </p:cNvSpPr>
              <p:nvPr/>
            </p:nvSpPr>
            <p:spPr bwMode="auto">
              <a:xfrm>
                <a:off x="3529" y="2542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98" name="Line 166"/>
              <p:cNvSpPr>
                <a:spLocks noChangeShapeType="1"/>
              </p:cNvSpPr>
              <p:nvPr/>
            </p:nvSpPr>
            <p:spPr bwMode="auto">
              <a:xfrm>
                <a:off x="3561" y="2606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99" name="Line 167"/>
              <p:cNvSpPr>
                <a:spLocks noChangeShapeType="1"/>
              </p:cNvSpPr>
              <p:nvPr/>
            </p:nvSpPr>
            <p:spPr bwMode="auto">
              <a:xfrm>
                <a:off x="3593" y="268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00" name="Line 168"/>
              <p:cNvSpPr>
                <a:spLocks noChangeShapeType="1"/>
              </p:cNvSpPr>
              <p:nvPr/>
            </p:nvSpPr>
            <p:spPr bwMode="auto">
              <a:xfrm>
                <a:off x="3625" y="2765"/>
                <a:ext cx="48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01" name="Line 169"/>
              <p:cNvSpPr>
                <a:spLocks noChangeShapeType="1"/>
              </p:cNvSpPr>
              <p:nvPr/>
            </p:nvSpPr>
            <p:spPr bwMode="auto">
              <a:xfrm>
                <a:off x="3673" y="2861"/>
                <a:ext cx="32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02" name="Line 170"/>
              <p:cNvSpPr>
                <a:spLocks noChangeShapeType="1"/>
              </p:cNvSpPr>
              <p:nvPr/>
            </p:nvSpPr>
            <p:spPr bwMode="auto">
              <a:xfrm>
                <a:off x="3705" y="2956"/>
                <a:ext cx="31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03" name="Line 171"/>
              <p:cNvSpPr>
                <a:spLocks noChangeShapeType="1"/>
              </p:cNvSpPr>
              <p:nvPr/>
            </p:nvSpPr>
            <p:spPr bwMode="auto">
              <a:xfrm>
                <a:off x="3736" y="3052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04" name="Line 172"/>
              <p:cNvSpPr>
                <a:spLocks noChangeShapeType="1"/>
              </p:cNvSpPr>
              <p:nvPr/>
            </p:nvSpPr>
            <p:spPr bwMode="auto">
              <a:xfrm>
                <a:off x="3768" y="3148"/>
                <a:ext cx="32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05" name="Line 173"/>
              <p:cNvSpPr>
                <a:spLocks noChangeShapeType="1"/>
              </p:cNvSpPr>
              <p:nvPr/>
            </p:nvSpPr>
            <p:spPr bwMode="auto">
              <a:xfrm>
                <a:off x="3800" y="3243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06" name="Line 174"/>
              <p:cNvSpPr>
                <a:spLocks noChangeShapeType="1"/>
              </p:cNvSpPr>
              <p:nvPr/>
            </p:nvSpPr>
            <p:spPr bwMode="auto">
              <a:xfrm>
                <a:off x="3848" y="3323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07" name="Line 175"/>
              <p:cNvSpPr>
                <a:spLocks noChangeShapeType="1"/>
              </p:cNvSpPr>
              <p:nvPr/>
            </p:nvSpPr>
            <p:spPr bwMode="auto">
              <a:xfrm>
                <a:off x="3880" y="3419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08" name="Line 176"/>
              <p:cNvSpPr>
                <a:spLocks noChangeShapeType="1"/>
              </p:cNvSpPr>
              <p:nvPr/>
            </p:nvSpPr>
            <p:spPr bwMode="auto">
              <a:xfrm>
                <a:off x="3912" y="3498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09" name="Line 177"/>
              <p:cNvSpPr>
                <a:spLocks noChangeShapeType="1"/>
              </p:cNvSpPr>
              <p:nvPr/>
            </p:nvSpPr>
            <p:spPr bwMode="auto">
              <a:xfrm>
                <a:off x="3944" y="3562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0" name="Line 178"/>
              <p:cNvSpPr>
                <a:spLocks noChangeShapeType="1"/>
              </p:cNvSpPr>
              <p:nvPr/>
            </p:nvSpPr>
            <p:spPr bwMode="auto">
              <a:xfrm>
                <a:off x="3976" y="3642"/>
                <a:ext cx="47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1" name="Line 179"/>
              <p:cNvSpPr>
                <a:spLocks noChangeShapeType="1"/>
              </p:cNvSpPr>
              <p:nvPr/>
            </p:nvSpPr>
            <p:spPr bwMode="auto">
              <a:xfrm>
                <a:off x="4023" y="3690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2" name="Line 180"/>
              <p:cNvSpPr>
                <a:spLocks noChangeShapeType="1"/>
              </p:cNvSpPr>
              <p:nvPr/>
            </p:nvSpPr>
            <p:spPr bwMode="auto">
              <a:xfrm>
                <a:off x="4055" y="373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3" name="Line 181"/>
              <p:cNvSpPr>
                <a:spLocks noChangeShapeType="1"/>
              </p:cNvSpPr>
              <p:nvPr/>
            </p:nvSpPr>
            <p:spPr bwMode="auto">
              <a:xfrm>
                <a:off x="4071" y="375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4" name="Line 182"/>
              <p:cNvSpPr>
                <a:spLocks noChangeShapeType="1"/>
              </p:cNvSpPr>
              <p:nvPr/>
            </p:nvSpPr>
            <p:spPr bwMode="auto">
              <a:xfrm>
                <a:off x="4087" y="378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5" name="Line 183"/>
              <p:cNvSpPr>
                <a:spLocks noChangeShapeType="1"/>
              </p:cNvSpPr>
              <p:nvPr/>
            </p:nvSpPr>
            <p:spPr bwMode="auto">
              <a:xfrm>
                <a:off x="4103" y="378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6" name="Line 184"/>
              <p:cNvSpPr>
                <a:spLocks noChangeShapeType="1"/>
              </p:cNvSpPr>
              <p:nvPr/>
            </p:nvSpPr>
            <p:spPr bwMode="auto">
              <a:xfrm>
                <a:off x="4119" y="380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7" name="Line 185"/>
              <p:cNvSpPr>
                <a:spLocks noChangeShapeType="1"/>
              </p:cNvSpPr>
              <p:nvPr/>
            </p:nvSpPr>
            <p:spPr bwMode="auto">
              <a:xfrm>
                <a:off x="4135" y="380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8" name="Line 186"/>
              <p:cNvSpPr>
                <a:spLocks noChangeShapeType="1"/>
              </p:cNvSpPr>
              <p:nvPr/>
            </p:nvSpPr>
            <p:spPr bwMode="auto">
              <a:xfrm>
                <a:off x="4135" y="381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9" name="Line 187"/>
              <p:cNvSpPr>
                <a:spLocks noChangeShapeType="1"/>
              </p:cNvSpPr>
              <p:nvPr/>
            </p:nvSpPr>
            <p:spPr bwMode="auto">
              <a:xfrm>
                <a:off x="4151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20" name="Line 188"/>
              <p:cNvSpPr>
                <a:spLocks noChangeShapeType="1"/>
              </p:cNvSpPr>
              <p:nvPr/>
            </p:nvSpPr>
            <p:spPr bwMode="auto">
              <a:xfrm>
                <a:off x="4151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21" name="Line 189"/>
              <p:cNvSpPr>
                <a:spLocks noChangeShapeType="1"/>
              </p:cNvSpPr>
              <p:nvPr/>
            </p:nvSpPr>
            <p:spPr bwMode="auto">
              <a:xfrm>
                <a:off x="4151" y="381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22" name="Line 190"/>
              <p:cNvSpPr>
                <a:spLocks noChangeShapeType="1"/>
              </p:cNvSpPr>
              <p:nvPr/>
            </p:nvSpPr>
            <p:spPr bwMode="auto">
              <a:xfrm>
                <a:off x="4167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23" name="Line 191"/>
              <p:cNvSpPr>
                <a:spLocks noChangeShapeType="1"/>
              </p:cNvSpPr>
              <p:nvPr/>
            </p:nvSpPr>
            <p:spPr bwMode="auto">
              <a:xfrm>
                <a:off x="4167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24" name="Line 192"/>
              <p:cNvSpPr>
                <a:spLocks noChangeShapeType="1"/>
              </p:cNvSpPr>
              <p:nvPr/>
            </p:nvSpPr>
            <p:spPr bwMode="auto">
              <a:xfrm>
                <a:off x="4167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25" name="Line 193"/>
              <p:cNvSpPr>
                <a:spLocks noChangeShapeType="1"/>
              </p:cNvSpPr>
              <p:nvPr/>
            </p:nvSpPr>
            <p:spPr bwMode="auto">
              <a:xfrm>
                <a:off x="4167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26" name="Line 194"/>
              <p:cNvSpPr>
                <a:spLocks noChangeShapeType="1"/>
              </p:cNvSpPr>
              <p:nvPr/>
            </p:nvSpPr>
            <p:spPr bwMode="auto">
              <a:xfrm>
                <a:off x="4167" y="381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27" name="Line 195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28" name="Line 196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29" name="Line 197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0" name="Line 198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1" name="Line 199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2" name="Line 200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3" name="Line 201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4" name="Line 202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5" name="Line 203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6" name="Line 204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7" name="Line 205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8" name="Line 206"/>
              <p:cNvSpPr>
                <a:spLocks noChangeShapeType="1"/>
              </p:cNvSpPr>
              <p:nvPr/>
            </p:nvSpPr>
            <p:spPr bwMode="auto">
              <a:xfrm>
                <a:off x="4183" y="381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39" name="Line 207"/>
              <p:cNvSpPr>
                <a:spLocks noChangeShapeType="1"/>
              </p:cNvSpPr>
              <p:nvPr/>
            </p:nvSpPr>
            <p:spPr bwMode="auto">
              <a:xfrm>
                <a:off x="419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40" name="Line 208"/>
              <p:cNvSpPr>
                <a:spLocks noChangeShapeType="1"/>
              </p:cNvSpPr>
              <p:nvPr/>
            </p:nvSpPr>
            <p:spPr bwMode="auto">
              <a:xfrm>
                <a:off x="419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41" name="Line 209"/>
              <p:cNvSpPr>
                <a:spLocks noChangeShapeType="1"/>
              </p:cNvSpPr>
              <p:nvPr/>
            </p:nvSpPr>
            <p:spPr bwMode="auto">
              <a:xfrm>
                <a:off x="4199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42" name="Line 210"/>
              <p:cNvSpPr>
                <a:spLocks noChangeShapeType="1"/>
              </p:cNvSpPr>
              <p:nvPr/>
            </p:nvSpPr>
            <p:spPr bwMode="auto">
              <a:xfrm>
                <a:off x="4199" y="381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43" name="Line 211"/>
              <p:cNvSpPr>
                <a:spLocks noChangeShapeType="1"/>
              </p:cNvSpPr>
              <p:nvPr/>
            </p:nvSpPr>
            <p:spPr bwMode="auto">
              <a:xfrm>
                <a:off x="4215" y="381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44" name="Line 212"/>
              <p:cNvSpPr>
                <a:spLocks noChangeShapeType="1"/>
              </p:cNvSpPr>
              <p:nvPr/>
            </p:nvSpPr>
            <p:spPr bwMode="auto">
              <a:xfrm flipV="1">
                <a:off x="4215" y="380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45" name="Line 213"/>
              <p:cNvSpPr>
                <a:spLocks noChangeShapeType="1"/>
              </p:cNvSpPr>
              <p:nvPr/>
            </p:nvSpPr>
            <p:spPr bwMode="auto">
              <a:xfrm>
                <a:off x="4231" y="3801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46" name="Line 214"/>
              <p:cNvSpPr>
                <a:spLocks noChangeShapeType="1"/>
              </p:cNvSpPr>
              <p:nvPr/>
            </p:nvSpPr>
            <p:spPr bwMode="auto">
              <a:xfrm flipV="1">
                <a:off x="4246" y="378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47" name="Line 215"/>
              <p:cNvSpPr>
                <a:spLocks noChangeShapeType="1"/>
              </p:cNvSpPr>
              <p:nvPr/>
            </p:nvSpPr>
            <p:spPr bwMode="auto">
              <a:xfrm flipV="1">
                <a:off x="4262" y="3753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48" name="Line 216"/>
              <p:cNvSpPr>
                <a:spLocks noChangeShapeType="1"/>
              </p:cNvSpPr>
              <p:nvPr/>
            </p:nvSpPr>
            <p:spPr bwMode="auto">
              <a:xfrm flipV="1">
                <a:off x="4294" y="3706"/>
                <a:ext cx="48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49" name="Line 217"/>
              <p:cNvSpPr>
                <a:spLocks noChangeShapeType="1"/>
              </p:cNvSpPr>
              <p:nvPr/>
            </p:nvSpPr>
            <p:spPr bwMode="auto">
              <a:xfrm flipV="1">
                <a:off x="4342" y="3658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50" name="Line 218"/>
              <p:cNvSpPr>
                <a:spLocks noChangeShapeType="1"/>
              </p:cNvSpPr>
              <p:nvPr/>
            </p:nvSpPr>
            <p:spPr bwMode="auto">
              <a:xfrm flipV="1">
                <a:off x="4374" y="3594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51" name="Line 219"/>
              <p:cNvSpPr>
                <a:spLocks noChangeShapeType="1"/>
              </p:cNvSpPr>
              <p:nvPr/>
            </p:nvSpPr>
            <p:spPr bwMode="auto">
              <a:xfrm flipV="1">
                <a:off x="4406" y="3514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52" name="Line 220"/>
              <p:cNvSpPr>
                <a:spLocks noChangeShapeType="1"/>
              </p:cNvSpPr>
              <p:nvPr/>
            </p:nvSpPr>
            <p:spPr bwMode="auto">
              <a:xfrm flipV="1">
                <a:off x="4438" y="3435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53" name="Line 221"/>
              <p:cNvSpPr>
                <a:spLocks noChangeShapeType="1"/>
              </p:cNvSpPr>
              <p:nvPr/>
            </p:nvSpPr>
            <p:spPr bwMode="auto">
              <a:xfrm flipV="1">
                <a:off x="4470" y="3355"/>
                <a:ext cx="47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54" name="Line 222"/>
              <p:cNvSpPr>
                <a:spLocks noChangeShapeType="1"/>
              </p:cNvSpPr>
              <p:nvPr/>
            </p:nvSpPr>
            <p:spPr bwMode="auto">
              <a:xfrm flipV="1">
                <a:off x="4517" y="3259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55" name="Line 223"/>
              <p:cNvSpPr>
                <a:spLocks noChangeShapeType="1"/>
              </p:cNvSpPr>
              <p:nvPr/>
            </p:nvSpPr>
            <p:spPr bwMode="auto">
              <a:xfrm flipV="1">
                <a:off x="4549" y="3164"/>
                <a:ext cx="32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56" name="Line 224"/>
              <p:cNvSpPr>
                <a:spLocks noChangeShapeType="1"/>
              </p:cNvSpPr>
              <p:nvPr/>
            </p:nvSpPr>
            <p:spPr bwMode="auto">
              <a:xfrm flipV="1">
                <a:off x="4581" y="3068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171401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Half-wave rectifier </a:t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Sum of first 3 terms:</a:t>
            </a:r>
          </a:p>
        </p:txBody>
      </p:sp>
      <p:grpSp>
        <p:nvGrpSpPr>
          <p:cNvPr id="66563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66564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46086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895" name="Line 7"/>
              <p:cNvSpPr>
                <a:spLocks noChangeShapeType="1"/>
              </p:cNvSpPr>
              <p:nvPr/>
            </p:nvSpPr>
            <p:spPr bwMode="auto">
              <a:xfrm flipV="1">
                <a:off x="792" y="3536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96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65" name="Group 9"/>
            <p:cNvGrpSpPr>
              <a:grpSpLocks/>
            </p:cNvGrpSpPr>
            <p:nvPr/>
          </p:nvGrpSpPr>
          <p:grpSpPr bwMode="auto">
            <a:xfrm>
              <a:off x="1011" y="2048"/>
              <a:ext cx="3698" cy="1562"/>
              <a:chOff x="1011" y="2048"/>
              <a:chExt cx="3698" cy="1562"/>
            </a:xfrm>
            <a:grpFill/>
          </p:grpSpPr>
          <p:sp>
            <p:nvSpPr>
              <p:cNvPr id="46090" name="Line 10"/>
              <p:cNvSpPr>
                <a:spLocks noChangeShapeType="1"/>
              </p:cNvSpPr>
              <p:nvPr/>
            </p:nvSpPr>
            <p:spPr bwMode="auto">
              <a:xfrm flipV="1">
                <a:off x="1011" y="3291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091" name="Line 11"/>
              <p:cNvSpPr>
                <a:spLocks noChangeShapeType="1"/>
              </p:cNvSpPr>
              <p:nvPr/>
            </p:nvSpPr>
            <p:spPr bwMode="auto">
              <a:xfrm flipV="1">
                <a:off x="1043" y="3164"/>
                <a:ext cx="31" cy="1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092" name="Line 12"/>
              <p:cNvSpPr>
                <a:spLocks noChangeShapeType="1"/>
              </p:cNvSpPr>
              <p:nvPr/>
            </p:nvSpPr>
            <p:spPr bwMode="auto">
              <a:xfrm flipV="1">
                <a:off x="1074" y="3036"/>
                <a:ext cx="48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093" name="Line 13"/>
              <p:cNvSpPr>
                <a:spLocks noChangeShapeType="1"/>
              </p:cNvSpPr>
              <p:nvPr/>
            </p:nvSpPr>
            <p:spPr bwMode="auto">
              <a:xfrm flipV="1">
                <a:off x="1122" y="2893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094" name="Line 14"/>
              <p:cNvSpPr>
                <a:spLocks noChangeShapeType="1"/>
              </p:cNvSpPr>
              <p:nvPr/>
            </p:nvSpPr>
            <p:spPr bwMode="auto">
              <a:xfrm flipV="1">
                <a:off x="1154" y="2733"/>
                <a:ext cx="32" cy="16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095" name="Line 15"/>
              <p:cNvSpPr>
                <a:spLocks noChangeShapeType="1"/>
              </p:cNvSpPr>
              <p:nvPr/>
            </p:nvSpPr>
            <p:spPr bwMode="auto">
              <a:xfrm flipV="1">
                <a:off x="1186" y="2590"/>
                <a:ext cx="48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096" name="Line 16"/>
              <p:cNvSpPr>
                <a:spLocks noChangeShapeType="1"/>
              </p:cNvSpPr>
              <p:nvPr/>
            </p:nvSpPr>
            <p:spPr bwMode="auto">
              <a:xfrm flipV="1">
                <a:off x="1234" y="2446"/>
                <a:ext cx="32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097" name="Line 17"/>
              <p:cNvSpPr>
                <a:spLocks noChangeShapeType="1"/>
              </p:cNvSpPr>
              <p:nvPr/>
            </p:nvSpPr>
            <p:spPr bwMode="auto">
              <a:xfrm flipV="1">
                <a:off x="1266" y="2319"/>
                <a:ext cx="48" cy="1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098" name="Line 18"/>
              <p:cNvSpPr>
                <a:spLocks noChangeShapeType="1"/>
              </p:cNvSpPr>
              <p:nvPr/>
            </p:nvSpPr>
            <p:spPr bwMode="auto">
              <a:xfrm flipV="1">
                <a:off x="1314" y="2223"/>
                <a:ext cx="31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099" name="Line 19"/>
              <p:cNvSpPr>
                <a:spLocks noChangeShapeType="1"/>
              </p:cNvSpPr>
              <p:nvPr/>
            </p:nvSpPr>
            <p:spPr bwMode="auto">
              <a:xfrm flipV="1">
                <a:off x="1345" y="2175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00" name="Line 20"/>
              <p:cNvSpPr>
                <a:spLocks noChangeShapeType="1"/>
              </p:cNvSpPr>
              <p:nvPr/>
            </p:nvSpPr>
            <p:spPr bwMode="auto">
              <a:xfrm flipV="1">
                <a:off x="1361" y="2128"/>
                <a:ext cx="16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01" name="Line 21"/>
              <p:cNvSpPr>
                <a:spLocks noChangeShapeType="1"/>
              </p:cNvSpPr>
              <p:nvPr/>
            </p:nvSpPr>
            <p:spPr bwMode="auto">
              <a:xfrm flipV="1">
                <a:off x="1377" y="209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02" name="Line 22"/>
              <p:cNvSpPr>
                <a:spLocks noChangeShapeType="1"/>
              </p:cNvSpPr>
              <p:nvPr/>
            </p:nvSpPr>
            <p:spPr bwMode="auto">
              <a:xfrm flipV="1">
                <a:off x="1393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03" name="Line 23"/>
              <p:cNvSpPr>
                <a:spLocks noChangeShapeType="1"/>
              </p:cNvSpPr>
              <p:nvPr/>
            </p:nvSpPr>
            <p:spPr bwMode="auto">
              <a:xfrm>
                <a:off x="1409" y="208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04" name="Line 24"/>
              <p:cNvSpPr>
                <a:spLocks noChangeShapeType="1"/>
              </p:cNvSpPr>
              <p:nvPr/>
            </p:nvSpPr>
            <p:spPr bwMode="auto">
              <a:xfrm flipV="1">
                <a:off x="1425" y="206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05" name="Line 25"/>
              <p:cNvSpPr>
                <a:spLocks noChangeShapeType="1"/>
              </p:cNvSpPr>
              <p:nvPr/>
            </p:nvSpPr>
            <p:spPr bwMode="auto">
              <a:xfrm>
                <a:off x="1425" y="206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 flipV="1">
                <a:off x="1441" y="204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07" name="Line 27"/>
              <p:cNvSpPr>
                <a:spLocks noChangeShapeType="1"/>
              </p:cNvSpPr>
              <p:nvPr/>
            </p:nvSpPr>
            <p:spPr bwMode="auto">
              <a:xfrm>
                <a:off x="1441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08" name="Line 28"/>
              <p:cNvSpPr>
                <a:spLocks noChangeShapeType="1"/>
              </p:cNvSpPr>
              <p:nvPr/>
            </p:nvSpPr>
            <p:spPr bwMode="auto">
              <a:xfrm>
                <a:off x="1441" y="204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09" name="Line 29"/>
              <p:cNvSpPr>
                <a:spLocks noChangeShapeType="1"/>
              </p:cNvSpPr>
              <p:nvPr/>
            </p:nvSpPr>
            <p:spPr bwMode="auto">
              <a:xfrm>
                <a:off x="1457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10" name="Line 30"/>
              <p:cNvSpPr>
                <a:spLocks noChangeShapeType="1"/>
              </p:cNvSpPr>
              <p:nvPr/>
            </p:nvSpPr>
            <p:spPr bwMode="auto">
              <a:xfrm>
                <a:off x="1457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11" name="Line 31"/>
              <p:cNvSpPr>
                <a:spLocks noChangeShapeType="1"/>
              </p:cNvSpPr>
              <p:nvPr/>
            </p:nvSpPr>
            <p:spPr bwMode="auto">
              <a:xfrm>
                <a:off x="1457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12" name="Line 32"/>
              <p:cNvSpPr>
                <a:spLocks noChangeShapeType="1"/>
              </p:cNvSpPr>
              <p:nvPr/>
            </p:nvSpPr>
            <p:spPr bwMode="auto">
              <a:xfrm>
                <a:off x="1457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13" name="Line 33"/>
              <p:cNvSpPr>
                <a:spLocks noChangeShapeType="1"/>
              </p:cNvSpPr>
              <p:nvPr/>
            </p:nvSpPr>
            <p:spPr bwMode="auto">
              <a:xfrm>
                <a:off x="1457" y="204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14" name="Line 34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15" name="Line 35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16" name="Line 36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17" name="Line 37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18" name="Line 38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20" name="Line 40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21" name="Line 41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22" name="Line 42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23" name="Line 43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24" name="Line 44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25" name="Line 45"/>
              <p:cNvSpPr>
                <a:spLocks noChangeShapeType="1"/>
              </p:cNvSpPr>
              <p:nvPr/>
            </p:nvSpPr>
            <p:spPr bwMode="auto">
              <a:xfrm>
                <a:off x="1473" y="204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26" name="Line 46"/>
              <p:cNvSpPr>
                <a:spLocks noChangeShapeType="1"/>
              </p:cNvSpPr>
              <p:nvPr/>
            </p:nvSpPr>
            <p:spPr bwMode="auto">
              <a:xfrm>
                <a:off x="1489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27" name="Line 47"/>
              <p:cNvSpPr>
                <a:spLocks noChangeShapeType="1"/>
              </p:cNvSpPr>
              <p:nvPr/>
            </p:nvSpPr>
            <p:spPr bwMode="auto">
              <a:xfrm>
                <a:off x="1489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28" name="Line 48"/>
              <p:cNvSpPr>
                <a:spLocks noChangeShapeType="1"/>
              </p:cNvSpPr>
              <p:nvPr/>
            </p:nvSpPr>
            <p:spPr bwMode="auto">
              <a:xfrm>
                <a:off x="1489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29" name="Line 49"/>
              <p:cNvSpPr>
                <a:spLocks noChangeShapeType="1"/>
              </p:cNvSpPr>
              <p:nvPr/>
            </p:nvSpPr>
            <p:spPr bwMode="auto">
              <a:xfrm>
                <a:off x="1489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30" name="Line 50"/>
              <p:cNvSpPr>
                <a:spLocks noChangeShapeType="1"/>
              </p:cNvSpPr>
              <p:nvPr/>
            </p:nvSpPr>
            <p:spPr bwMode="auto">
              <a:xfrm>
                <a:off x="1489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31" name="Line 51"/>
              <p:cNvSpPr>
                <a:spLocks noChangeShapeType="1"/>
              </p:cNvSpPr>
              <p:nvPr/>
            </p:nvSpPr>
            <p:spPr bwMode="auto">
              <a:xfrm>
                <a:off x="1505" y="206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32" name="Line 52"/>
              <p:cNvSpPr>
                <a:spLocks noChangeShapeType="1"/>
              </p:cNvSpPr>
              <p:nvPr/>
            </p:nvSpPr>
            <p:spPr bwMode="auto">
              <a:xfrm>
                <a:off x="1521" y="206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33" name="Line 53"/>
              <p:cNvSpPr>
                <a:spLocks noChangeShapeType="1"/>
              </p:cNvSpPr>
              <p:nvPr/>
            </p:nvSpPr>
            <p:spPr bwMode="auto">
              <a:xfrm>
                <a:off x="1537" y="208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34" name="Line 54"/>
              <p:cNvSpPr>
                <a:spLocks noChangeShapeType="1"/>
              </p:cNvSpPr>
              <p:nvPr/>
            </p:nvSpPr>
            <p:spPr bwMode="auto">
              <a:xfrm>
                <a:off x="1553" y="2112"/>
                <a:ext cx="16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35" name="Line 55"/>
              <p:cNvSpPr>
                <a:spLocks noChangeShapeType="1"/>
              </p:cNvSpPr>
              <p:nvPr/>
            </p:nvSpPr>
            <p:spPr bwMode="auto">
              <a:xfrm>
                <a:off x="1569" y="2159"/>
                <a:ext cx="47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36" name="Line 56"/>
              <p:cNvSpPr>
                <a:spLocks noChangeShapeType="1"/>
              </p:cNvSpPr>
              <p:nvPr/>
            </p:nvSpPr>
            <p:spPr bwMode="auto">
              <a:xfrm>
                <a:off x="1616" y="2239"/>
                <a:ext cx="32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37" name="Line 57"/>
              <p:cNvSpPr>
                <a:spLocks noChangeShapeType="1"/>
              </p:cNvSpPr>
              <p:nvPr/>
            </p:nvSpPr>
            <p:spPr bwMode="auto">
              <a:xfrm>
                <a:off x="1648" y="2351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38" name="Line 58"/>
              <p:cNvSpPr>
                <a:spLocks noChangeShapeType="1"/>
              </p:cNvSpPr>
              <p:nvPr/>
            </p:nvSpPr>
            <p:spPr bwMode="auto">
              <a:xfrm>
                <a:off x="1680" y="2494"/>
                <a:ext cx="48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39" name="Line 59"/>
              <p:cNvSpPr>
                <a:spLocks noChangeShapeType="1"/>
              </p:cNvSpPr>
              <p:nvPr/>
            </p:nvSpPr>
            <p:spPr bwMode="auto">
              <a:xfrm>
                <a:off x="1728" y="2638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40" name="Line 60"/>
              <p:cNvSpPr>
                <a:spLocks noChangeShapeType="1"/>
              </p:cNvSpPr>
              <p:nvPr/>
            </p:nvSpPr>
            <p:spPr bwMode="auto">
              <a:xfrm>
                <a:off x="1760" y="2781"/>
                <a:ext cx="32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41" name="Line 61"/>
              <p:cNvSpPr>
                <a:spLocks noChangeShapeType="1"/>
              </p:cNvSpPr>
              <p:nvPr/>
            </p:nvSpPr>
            <p:spPr bwMode="auto">
              <a:xfrm>
                <a:off x="1792" y="2925"/>
                <a:ext cx="48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42" name="Line 62"/>
              <p:cNvSpPr>
                <a:spLocks noChangeShapeType="1"/>
              </p:cNvSpPr>
              <p:nvPr/>
            </p:nvSpPr>
            <p:spPr bwMode="auto">
              <a:xfrm>
                <a:off x="1840" y="3068"/>
                <a:ext cx="31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43" name="Line 63"/>
              <p:cNvSpPr>
                <a:spLocks noChangeShapeType="1"/>
              </p:cNvSpPr>
              <p:nvPr/>
            </p:nvSpPr>
            <p:spPr bwMode="auto">
              <a:xfrm>
                <a:off x="1871" y="3196"/>
                <a:ext cx="32" cy="11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44" name="Line 64"/>
              <p:cNvSpPr>
                <a:spLocks noChangeShapeType="1"/>
              </p:cNvSpPr>
              <p:nvPr/>
            </p:nvSpPr>
            <p:spPr bwMode="auto">
              <a:xfrm>
                <a:off x="1903" y="3307"/>
                <a:ext cx="48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45" name="Line 65"/>
              <p:cNvSpPr>
                <a:spLocks noChangeShapeType="1"/>
              </p:cNvSpPr>
              <p:nvPr/>
            </p:nvSpPr>
            <p:spPr bwMode="auto">
              <a:xfrm>
                <a:off x="1951" y="3403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46" name="Line 66"/>
              <p:cNvSpPr>
                <a:spLocks noChangeShapeType="1"/>
              </p:cNvSpPr>
              <p:nvPr/>
            </p:nvSpPr>
            <p:spPr bwMode="auto">
              <a:xfrm>
                <a:off x="1983" y="3482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47" name="Line 67"/>
              <p:cNvSpPr>
                <a:spLocks noChangeShapeType="1"/>
              </p:cNvSpPr>
              <p:nvPr/>
            </p:nvSpPr>
            <p:spPr bwMode="auto">
              <a:xfrm>
                <a:off x="1999" y="3514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48" name="Line 68"/>
              <p:cNvSpPr>
                <a:spLocks noChangeShapeType="1"/>
              </p:cNvSpPr>
              <p:nvPr/>
            </p:nvSpPr>
            <p:spPr bwMode="auto">
              <a:xfrm>
                <a:off x="203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49" name="Line 69"/>
              <p:cNvSpPr>
                <a:spLocks noChangeShapeType="1"/>
              </p:cNvSpPr>
              <p:nvPr/>
            </p:nvSpPr>
            <p:spPr bwMode="auto">
              <a:xfrm>
                <a:off x="2047" y="356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50" name="Line 70"/>
              <p:cNvSpPr>
                <a:spLocks noChangeShapeType="1"/>
              </p:cNvSpPr>
              <p:nvPr/>
            </p:nvSpPr>
            <p:spPr bwMode="auto">
              <a:xfrm>
                <a:off x="2063" y="357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51" name="Line 71"/>
              <p:cNvSpPr>
                <a:spLocks noChangeShapeType="1"/>
              </p:cNvSpPr>
              <p:nvPr/>
            </p:nvSpPr>
            <p:spPr bwMode="auto">
              <a:xfrm>
                <a:off x="207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52" name="Line 72"/>
              <p:cNvSpPr>
                <a:spLocks noChangeShapeType="1"/>
              </p:cNvSpPr>
              <p:nvPr/>
            </p:nvSpPr>
            <p:spPr bwMode="auto">
              <a:xfrm>
                <a:off x="2079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53" name="Line 73"/>
              <p:cNvSpPr>
                <a:spLocks noChangeShapeType="1"/>
              </p:cNvSpPr>
              <p:nvPr/>
            </p:nvSpPr>
            <p:spPr bwMode="auto">
              <a:xfrm>
                <a:off x="2095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54" name="Line 74"/>
              <p:cNvSpPr>
                <a:spLocks noChangeShapeType="1"/>
              </p:cNvSpPr>
              <p:nvPr/>
            </p:nvSpPr>
            <p:spPr bwMode="auto">
              <a:xfrm>
                <a:off x="2095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55" name="Line 75"/>
              <p:cNvSpPr>
                <a:spLocks noChangeShapeType="1"/>
              </p:cNvSpPr>
              <p:nvPr/>
            </p:nvSpPr>
            <p:spPr bwMode="auto">
              <a:xfrm>
                <a:off x="2095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56" name="Line 76"/>
              <p:cNvSpPr>
                <a:spLocks noChangeShapeType="1"/>
              </p:cNvSpPr>
              <p:nvPr/>
            </p:nvSpPr>
            <p:spPr bwMode="auto">
              <a:xfrm>
                <a:off x="2111" y="359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57" name="Line 77"/>
              <p:cNvSpPr>
                <a:spLocks noChangeShapeType="1"/>
              </p:cNvSpPr>
              <p:nvPr/>
            </p:nvSpPr>
            <p:spPr bwMode="auto">
              <a:xfrm>
                <a:off x="2111" y="359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58" name="Line 78"/>
              <p:cNvSpPr>
                <a:spLocks noChangeShapeType="1"/>
              </p:cNvSpPr>
              <p:nvPr/>
            </p:nvSpPr>
            <p:spPr bwMode="auto">
              <a:xfrm>
                <a:off x="2111" y="359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59" name="Line 79"/>
              <p:cNvSpPr>
                <a:spLocks noChangeShapeType="1"/>
              </p:cNvSpPr>
              <p:nvPr/>
            </p:nvSpPr>
            <p:spPr bwMode="auto">
              <a:xfrm>
                <a:off x="2111" y="359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60" name="Line 80"/>
              <p:cNvSpPr>
                <a:spLocks noChangeShapeType="1"/>
              </p:cNvSpPr>
              <p:nvPr/>
            </p:nvSpPr>
            <p:spPr bwMode="auto">
              <a:xfrm>
                <a:off x="2111" y="3594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61" name="Line 81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62" name="Line 82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63" name="Line 83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64" name="Line 84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65" name="Line 85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66" name="Line 86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67" name="Line 87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68" name="Line 88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69" name="Line 89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70" name="Line 90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71" name="Line 91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72" name="Line 92"/>
              <p:cNvSpPr>
                <a:spLocks noChangeShapeType="1"/>
              </p:cNvSpPr>
              <p:nvPr/>
            </p:nvSpPr>
            <p:spPr bwMode="auto">
              <a:xfrm>
                <a:off x="2126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73" name="Line 93"/>
              <p:cNvSpPr>
                <a:spLocks noChangeShapeType="1"/>
              </p:cNvSpPr>
              <p:nvPr/>
            </p:nvSpPr>
            <p:spPr bwMode="auto">
              <a:xfrm>
                <a:off x="2142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74" name="Line 94"/>
              <p:cNvSpPr>
                <a:spLocks noChangeShapeType="1"/>
              </p:cNvSpPr>
              <p:nvPr/>
            </p:nvSpPr>
            <p:spPr bwMode="auto">
              <a:xfrm>
                <a:off x="2142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75" name="Line 95"/>
              <p:cNvSpPr>
                <a:spLocks noChangeShapeType="1"/>
              </p:cNvSpPr>
              <p:nvPr/>
            </p:nvSpPr>
            <p:spPr bwMode="auto">
              <a:xfrm>
                <a:off x="2142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76" name="Line 96"/>
              <p:cNvSpPr>
                <a:spLocks noChangeShapeType="1"/>
              </p:cNvSpPr>
              <p:nvPr/>
            </p:nvSpPr>
            <p:spPr bwMode="auto">
              <a:xfrm>
                <a:off x="2142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77" name="Line 97"/>
              <p:cNvSpPr>
                <a:spLocks noChangeShapeType="1"/>
              </p:cNvSpPr>
              <p:nvPr/>
            </p:nvSpPr>
            <p:spPr bwMode="auto">
              <a:xfrm>
                <a:off x="2158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78" name="Line 98"/>
              <p:cNvSpPr>
                <a:spLocks noChangeShapeType="1"/>
              </p:cNvSpPr>
              <p:nvPr/>
            </p:nvSpPr>
            <p:spPr bwMode="auto">
              <a:xfrm>
                <a:off x="2158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79" name="Line 99"/>
              <p:cNvSpPr>
                <a:spLocks noChangeShapeType="1"/>
              </p:cNvSpPr>
              <p:nvPr/>
            </p:nvSpPr>
            <p:spPr bwMode="auto">
              <a:xfrm flipV="1">
                <a:off x="2174" y="3578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80" name="Line 100"/>
              <p:cNvSpPr>
                <a:spLocks noChangeShapeType="1"/>
              </p:cNvSpPr>
              <p:nvPr/>
            </p:nvSpPr>
            <p:spPr bwMode="auto">
              <a:xfrm flipV="1">
                <a:off x="2206" y="3562"/>
                <a:ext cx="48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81" name="Line 101"/>
              <p:cNvSpPr>
                <a:spLocks noChangeShapeType="1"/>
              </p:cNvSpPr>
              <p:nvPr/>
            </p:nvSpPr>
            <p:spPr bwMode="auto">
              <a:xfrm flipV="1">
                <a:off x="2254" y="3530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82" name="Line 102"/>
              <p:cNvSpPr>
                <a:spLocks noChangeShapeType="1"/>
              </p:cNvSpPr>
              <p:nvPr/>
            </p:nvSpPr>
            <p:spPr bwMode="auto">
              <a:xfrm>
                <a:off x="2286" y="353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83" name="Line 103"/>
              <p:cNvSpPr>
                <a:spLocks noChangeShapeType="1"/>
              </p:cNvSpPr>
              <p:nvPr/>
            </p:nvSpPr>
            <p:spPr bwMode="auto">
              <a:xfrm flipV="1">
                <a:off x="2302" y="3514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84" name="Line 104"/>
              <p:cNvSpPr>
                <a:spLocks noChangeShapeType="1"/>
              </p:cNvSpPr>
              <p:nvPr/>
            </p:nvSpPr>
            <p:spPr bwMode="auto">
              <a:xfrm>
                <a:off x="2334" y="351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85" name="Line 105"/>
              <p:cNvSpPr>
                <a:spLocks noChangeShapeType="1"/>
              </p:cNvSpPr>
              <p:nvPr/>
            </p:nvSpPr>
            <p:spPr bwMode="auto">
              <a:xfrm flipV="1">
                <a:off x="2350" y="349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86" name="Line 106"/>
              <p:cNvSpPr>
                <a:spLocks noChangeShapeType="1"/>
              </p:cNvSpPr>
              <p:nvPr/>
            </p:nvSpPr>
            <p:spPr bwMode="auto">
              <a:xfrm>
                <a:off x="2350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87" name="Line 107"/>
              <p:cNvSpPr>
                <a:spLocks noChangeShapeType="1"/>
              </p:cNvSpPr>
              <p:nvPr/>
            </p:nvSpPr>
            <p:spPr bwMode="auto">
              <a:xfrm>
                <a:off x="2366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88" name="Line 108"/>
              <p:cNvSpPr>
                <a:spLocks noChangeShapeType="1"/>
              </p:cNvSpPr>
              <p:nvPr/>
            </p:nvSpPr>
            <p:spPr bwMode="auto">
              <a:xfrm>
                <a:off x="2382" y="349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89" name="Line 109"/>
              <p:cNvSpPr>
                <a:spLocks noChangeShapeType="1"/>
              </p:cNvSpPr>
              <p:nvPr/>
            </p:nvSpPr>
            <p:spPr bwMode="auto">
              <a:xfrm>
                <a:off x="2382" y="349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90" name="Line 110"/>
              <p:cNvSpPr>
                <a:spLocks noChangeShapeType="1"/>
              </p:cNvSpPr>
              <p:nvPr/>
            </p:nvSpPr>
            <p:spPr bwMode="auto">
              <a:xfrm>
                <a:off x="2382" y="349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91" name="Line 111"/>
              <p:cNvSpPr>
                <a:spLocks noChangeShapeType="1"/>
              </p:cNvSpPr>
              <p:nvPr/>
            </p:nvSpPr>
            <p:spPr bwMode="auto">
              <a:xfrm>
                <a:off x="2382" y="349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92" name="Line 112"/>
              <p:cNvSpPr>
                <a:spLocks noChangeShapeType="1"/>
              </p:cNvSpPr>
              <p:nvPr/>
            </p:nvSpPr>
            <p:spPr bwMode="auto">
              <a:xfrm>
                <a:off x="2397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93" name="Line 113"/>
              <p:cNvSpPr>
                <a:spLocks noChangeShapeType="1"/>
              </p:cNvSpPr>
              <p:nvPr/>
            </p:nvSpPr>
            <p:spPr bwMode="auto">
              <a:xfrm>
                <a:off x="2397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94" name="Line 114"/>
              <p:cNvSpPr>
                <a:spLocks noChangeShapeType="1"/>
              </p:cNvSpPr>
              <p:nvPr/>
            </p:nvSpPr>
            <p:spPr bwMode="auto">
              <a:xfrm>
                <a:off x="2397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95" name="Line 115"/>
              <p:cNvSpPr>
                <a:spLocks noChangeShapeType="1"/>
              </p:cNvSpPr>
              <p:nvPr/>
            </p:nvSpPr>
            <p:spPr bwMode="auto">
              <a:xfrm>
                <a:off x="2397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96" name="Line 116"/>
              <p:cNvSpPr>
                <a:spLocks noChangeShapeType="1"/>
              </p:cNvSpPr>
              <p:nvPr/>
            </p:nvSpPr>
            <p:spPr bwMode="auto">
              <a:xfrm>
                <a:off x="2397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97" name="Line 117"/>
              <p:cNvSpPr>
                <a:spLocks noChangeShapeType="1"/>
              </p:cNvSpPr>
              <p:nvPr/>
            </p:nvSpPr>
            <p:spPr bwMode="auto">
              <a:xfrm>
                <a:off x="2397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98" name="Line 118"/>
              <p:cNvSpPr>
                <a:spLocks noChangeShapeType="1"/>
              </p:cNvSpPr>
              <p:nvPr/>
            </p:nvSpPr>
            <p:spPr bwMode="auto">
              <a:xfrm>
                <a:off x="2397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199" name="Line 119"/>
              <p:cNvSpPr>
                <a:spLocks noChangeShapeType="1"/>
              </p:cNvSpPr>
              <p:nvPr/>
            </p:nvSpPr>
            <p:spPr bwMode="auto">
              <a:xfrm>
                <a:off x="2397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00" name="Line 120"/>
              <p:cNvSpPr>
                <a:spLocks noChangeShapeType="1"/>
              </p:cNvSpPr>
              <p:nvPr/>
            </p:nvSpPr>
            <p:spPr bwMode="auto">
              <a:xfrm>
                <a:off x="2413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01" name="Line 121"/>
              <p:cNvSpPr>
                <a:spLocks noChangeShapeType="1"/>
              </p:cNvSpPr>
              <p:nvPr/>
            </p:nvSpPr>
            <p:spPr bwMode="auto">
              <a:xfrm>
                <a:off x="2413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02" name="Line 122"/>
              <p:cNvSpPr>
                <a:spLocks noChangeShapeType="1"/>
              </p:cNvSpPr>
              <p:nvPr/>
            </p:nvSpPr>
            <p:spPr bwMode="auto">
              <a:xfrm>
                <a:off x="2413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03" name="Line 123"/>
              <p:cNvSpPr>
                <a:spLocks noChangeShapeType="1"/>
              </p:cNvSpPr>
              <p:nvPr/>
            </p:nvSpPr>
            <p:spPr bwMode="auto">
              <a:xfrm>
                <a:off x="2413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04" name="Line 124"/>
              <p:cNvSpPr>
                <a:spLocks noChangeShapeType="1"/>
              </p:cNvSpPr>
              <p:nvPr/>
            </p:nvSpPr>
            <p:spPr bwMode="auto">
              <a:xfrm>
                <a:off x="2413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05" name="Line 125"/>
              <p:cNvSpPr>
                <a:spLocks noChangeShapeType="1"/>
              </p:cNvSpPr>
              <p:nvPr/>
            </p:nvSpPr>
            <p:spPr bwMode="auto">
              <a:xfrm>
                <a:off x="2413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06" name="Line 126"/>
              <p:cNvSpPr>
                <a:spLocks noChangeShapeType="1"/>
              </p:cNvSpPr>
              <p:nvPr/>
            </p:nvSpPr>
            <p:spPr bwMode="auto">
              <a:xfrm>
                <a:off x="2413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07" name="Line 127"/>
              <p:cNvSpPr>
                <a:spLocks noChangeShapeType="1"/>
              </p:cNvSpPr>
              <p:nvPr/>
            </p:nvSpPr>
            <p:spPr bwMode="auto">
              <a:xfrm>
                <a:off x="2413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08" name="Line 128"/>
              <p:cNvSpPr>
                <a:spLocks noChangeShapeType="1"/>
              </p:cNvSpPr>
              <p:nvPr/>
            </p:nvSpPr>
            <p:spPr bwMode="auto">
              <a:xfrm>
                <a:off x="2413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09" name="Line 129"/>
              <p:cNvSpPr>
                <a:spLocks noChangeShapeType="1"/>
              </p:cNvSpPr>
              <p:nvPr/>
            </p:nvSpPr>
            <p:spPr bwMode="auto">
              <a:xfrm>
                <a:off x="2413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10" name="Line 130"/>
              <p:cNvSpPr>
                <a:spLocks noChangeShapeType="1"/>
              </p:cNvSpPr>
              <p:nvPr/>
            </p:nvSpPr>
            <p:spPr bwMode="auto">
              <a:xfrm>
                <a:off x="2429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11" name="Line 131"/>
              <p:cNvSpPr>
                <a:spLocks noChangeShapeType="1"/>
              </p:cNvSpPr>
              <p:nvPr/>
            </p:nvSpPr>
            <p:spPr bwMode="auto">
              <a:xfrm>
                <a:off x="2429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12" name="Line 132"/>
              <p:cNvSpPr>
                <a:spLocks noChangeShapeType="1"/>
              </p:cNvSpPr>
              <p:nvPr/>
            </p:nvSpPr>
            <p:spPr bwMode="auto">
              <a:xfrm>
                <a:off x="2445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13" name="Line 133"/>
              <p:cNvSpPr>
                <a:spLocks noChangeShapeType="1"/>
              </p:cNvSpPr>
              <p:nvPr/>
            </p:nvSpPr>
            <p:spPr bwMode="auto">
              <a:xfrm>
                <a:off x="2445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14" name="Line 134"/>
              <p:cNvSpPr>
                <a:spLocks noChangeShapeType="1"/>
              </p:cNvSpPr>
              <p:nvPr/>
            </p:nvSpPr>
            <p:spPr bwMode="auto">
              <a:xfrm>
                <a:off x="2461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15" name="Line 135"/>
              <p:cNvSpPr>
                <a:spLocks noChangeShapeType="1"/>
              </p:cNvSpPr>
              <p:nvPr/>
            </p:nvSpPr>
            <p:spPr bwMode="auto">
              <a:xfrm>
                <a:off x="2477" y="3514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16" name="Line 136"/>
              <p:cNvSpPr>
                <a:spLocks noChangeShapeType="1"/>
              </p:cNvSpPr>
              <p:nvPr/>
            </p:nvSpPr>
            <p:spPr bwMode="auto">
              <a:xfrm>
                <a:off x="2509" y="3530"/>
                <a:ext cx="48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17" name="Line 137"/>
              <p:cNvSpPr>
                <a:spLocks noChangeShapeType="1"/>
              </p:cNvSpPr>
              <p:nvPr/>
            </p:nvSpPr>
            <p:spPr bwMode="auto">
              <a:xfrm>
                <a:off x="2557" y="3546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18" name="Line 138"/>
              <p:cNvSpPr>
                <a:spLocks noChangeShapeType="1"/>
              </p:cNvSpPr>
              <p:nvPr/>
            </p:nvSpPr>
            <p:spPr bwMode="auto">
              <a:xfrm>
                <a:off x="2589" y="357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19" name="Line 139"/>
              <p:cNvSpPr>
                <a:spLocks noChangeShapeType="1"/>
              </p:cNvSpPr>
              <p:nvPr/>
            </p:nvSpPr>
            <p:spPr bwMode="auto">
              <a:xfrm>
                <a:off x="2605" y="3578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20" name="Line 140"/>
              <p:cNvSpPr>
                <a:spLocks noChangeShapeType="1"/>
              </p:cNvSpPr>
              <p:nvPr/>
            </p:nvSpPr>
            <p:spPr bwMode="auto">
              <a:xfrm>
                <a:off x="2637" y="359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21" name="Line 141"/>
              <p:cNvSpPr>
                <a:spLocks noChangeShapeType="1"/>
              </p:cNvSpPr>
              <p:nvPr/>
            </p:nvSpPr>
            <p:spPr bwMode="auto">
              <a:xfrm>
                <a:off x="2637" y="3594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22" name="Line 142"/>
              <p:cNvSpPr>
                <a:spLocks noChangeShapeType="1"/>
              </p:cNvSpPr>
              <p:nvPr/>
            </p:nvSpPr>
            <p:spPr bwMode="auto">
              <a:xfrm>
                <a:off x="2652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23" name="Line 143"/>
              <p:cNvSpPr>
                <a:spLocks noChangeShapeType="1"/>
              </p:cNvSpPr>
              <p:nvPr/>
            </p:nvSpPr>
            <p:spPr bwMode="auto">
              <a:xfrm>
                <a:off x="2652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24" name="Line 144"/>
              <p:cNvSpPr>
                <a:spLocks noChangeShapeType="1"/>
              </p:cNvSpPr>
              <p:nvPr/>
            </p:nvSpPr>
            <p:spPr bwMode="auto">
              <a:xfrm>
                <a:off x="2668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25" name="Line 145"/>
              <p:cNvSpPr>
                <a:spLocks noChangeShapeType="1"/>
              </p:cNvSpPr>
              <p:nvPr/>
            </p:nvSpPr>
            <p:spPr bwMode="auto">
              <a:xfrm>
                <a:off x="2668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26" name="Line 146"/>
              <p:cNvSpPr>
                <a:spLocks noChangeShapeType="1"/>
              </p:cNvSpPr>
              <p:nvPr/>
            </p:nvSpPr>
            <p:spPr bwMode="auto">
              <a:xfrm>
                <a:off x="2668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27" name="Line 147"/>
              <p:cNvSpPr>
                <a:spLocks noChangeShapeType="1"/>
              </p:cNvSpPr>
              <p:nvPr/>
            </p:nvSpPr>
            <p:spPr bwMode="auto">
              <a:xfrm>
                <a:off x="2668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28" name="Line 148"/>
              <p:cNvSpPr>
                <a:spLocks noChangeShapeType="1"/>
              </p:cNvSpPr>
              <p:nvPr/>
            </p:nvSpPr>
            <p:spPr bwMode="auto">
              <a:xfrm>
                <a:off x="2668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29" name="Line 149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30" name="Line 150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31" name="Line 151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32" name="Line 152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33" name="Line 153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34" name="Line 154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35" name="Line 155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36" name="Line 156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37" name="Line 157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38" name="Line 158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39" name="Line 159"/>
              <p:cNvSpPr>
                <a:spLocks noChangeShapeType="1"/>
              </p:cNvSpPr>
              <p:nvPr/>
            </p:nvSpPr>
            <p:spPr bwMode="auto">
              <a:xfrm>
                <a:off x="2684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40" name="Line 160"/>
              <p:cNvSpPr>
                <a:spLocks noChangeShapeType="1"/>
              </p:cNvSpPr>
              <p:nvPr/>
            </p:nvSpPr>
            <p:spPr bwMode="auto">
              <a:xfrm>
                <a:off x="2700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41" name="Line 161"/>
              <p:cNvSpPr>
                <a:spLocks noChangeShapeType="1"/>
              </p:cNvSpPr>
              <p:nvPr/>
            </p:nvSpPr>
            <p:spPr bwMode="auto">
              <a:xfrm>
                <a:off x="2700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42" name="Line 162"/>
              <p:cNvSpPr>
                <a:spLocks noChangeShapeType="1"/>
              </p:cNvSpPr>
              <p:nvPr/>
            </p:nvSpPr>
            <p:spPr bwMode="auto">
              <a:xfrm>
                <a:off x="2700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43" name="Line 163"/>
              <p:cNvSpPr>
                <a:spLocks noChangeShapeType="1"/>
              </p:cNvSpPr>
              <p:nvPr/>
            </p:nvSpPr>
            <p:spPr bwMode="auto">
              <a:xfrm>
                <a:off x="2700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44" name="Line 164"/>
              <p:cNvSpPr>
                <a:spLocks noChangeShapeType="1"/>
              </p:cNvSpPr>
              <p:nvPr/>
            </p:nvSpPr>
            <p:spPr bwMode="auto">
              <a:xfrm>
                <a:off x="2700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45" name="Line 165"/>
              <p:cNvSpPr>
                <a:spLocks noChangeShapeType="1"/>
              </p:cNvSpPr>
              <p:nvPr/>
            </p:nvSpPr>
            <p:spPr bwMode="auto">
              <a:xfrm>
                <a:off x="2700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46" name="Line 166"/>
              <p:cNvSpPr>
                <a:spLocks noChangeShapeType="1"/>
              </p:cNvSpPr>
              <p:nvPr/>
            </p:nvSpPr>
            <p:spPr bwMode="auto">
              <a:xfrm>
                <a:off x="271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47" name="Line 167"/>
              <p:cNvSpPr>
                <a:spLocks noChangeShapeType="1"/>
              </p:cNvSpPr>
              <p:nvPr/>
            </p:nvSpPr>
            <p:spPr bwMode="auto">
              <a:xfrm>
                <a:off x="2716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48" name="Line 168"/>
              <p:cNvSpPr>
                <a:spLocks noChangeShapeType="1"/>
              </p:cNvSpPr>
              <p:nvPr/>
            </p:nvSpPr>
            <p:spPr bwMode="auto">
              <a:xfrm>
                <a:off x="2716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49" name="Line 169"/>
              <p:cNvSpPr>
                <a:spLocks noChangeShapeType="1"/>
              </p:cNvSpPr>
              <p:nvPr/>
            </p:nvSpPr>
            <p:spPr bwMode="auto">
              <a:xfrm>
                <a:off x="2732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50" name="Line 170"/>
              <p:cNvSpPr>
                <a:spLocks noChangeShapeType="1"/>
              </p:cNvSpPr>
              <p:nvPr/>
            </p:nvSpPr>
            <p:spPr bwMode="auto">
              <a:xfrm flipV="1">
                <a:off x="2748" y="357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51" name="Line 171"/>
              <p:cNvSpPr>
                <a:spLocks noChangeShapeType="1"/>
              </p:cNvSpPr>
              <p:nvPr/>
            </p:nvSpPr>
            <p:spPr bwMode="auto">
              <a:xfrm flipV="1">
                <a:off x="2764" y="356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52" name="Line 172"/>
              <p:cNvSpPr>
                <a:spLocks noChangeShapeType="1"/>
              </p:cNvSpPr>
              <p:nvPr/>
            </p:nvSpPr>
            <p:spPr bwMode="auto">
              <a:xfrm flipV="1">
                <a:off x="2780" y="3498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53" name="Line 173"/>
              <p:cNvSpPr>
                <a:spLocks noChangeShapeType="1"/>
              </p:cNvSpPr>
              <p:nvPr/>
            </p:nvSpPr>
            <p:spPr bwMode="auto">
              <a:xfrm flipV="1">
                <a:off x="2812" y="3435"/>
                <a:ext cx="48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54" name="Line 174"/>
              <p:cNvSpPr>
                <a:spLocks noChangeShapeType="1"/>
              </p:cNvSpPr>
              <p:nvPr/>
            </p:nvSpPr>
            <p:spPr bwMode="auto">
              <a:xfrm flipV="1">
                <a:off x="2860" y="3339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55" name="Line 175"/>
              <p:cNvSpPr>
                <a:spLocks noChangeShapeType="1"/>
              </p:cNvSpPr>
              <p:nvPr/>
            </p:nvSpPr>
            <p:spPr bwMode="auto">
              <a:xfrm flipV="1">
                <a:off x="2892" y="3227"/>
                <a:ext cx="31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56" name="Line 176"/>
              <p:cNvSpPr>
                <a:spLocks noChangeShapeType="1"/>
              </p:cNvSpPr>
              <p:nvPr/>
            </p:nvSpPr>
            <p:spPr bwMode="auto">
              <a:xfrm flipV="1">
                <a:off x="2923" y="3100"/>
                <a:ext cx="48" cy="1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57" name="Line 177"/>
              <p:cNvSpPr>
                <a:spLocks noChangeShapeType="1"/>
              </p:cNvSpPr>
              <p:nvPr/>
            </p:nvSpPr>
            <p:spPr bwMode="auto">
              <a:xfrm flipV="1">
                <a:off x="2971" y="2956"/>
                <a:ext cx="32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58" name="Line 178"/>
              <p:cNvSpPr>
                <a:spLocks noChangeShapeType="1"/>
              </p:cNvSpPr>
              <p:nvPr/>
            </p:nvSpPr>
            <p:spPr bwMode="auto">
              <a:xfrm flipV="1">
                <a:off x="3003" y="2813"/>
                <a:ext cx="48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59" name="Line 179"/>
              <p:cNvSpPr>
                <a:spLocks noChangeShapeType="1"/>
              </p:cNvSpPr>
              <p:nvPr/>
            </p:nvSpPr>
            <p:spPr bwMode="auto">
              <a:xfrm flipV="1">
                <a:off x="3051" y="2669"/>
                <a:ext cx="32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60" name="Line 180"/>
              <p:cNvSpPr>
                <a:spLocks noChangeShapeType="1"/>
              </p:cNvSpPr>
              <p:nvPr/>
            </p:nvSpPr>
            <p:spPr bwMode="auto">
              <a:xfrm flipV="1">
                <a:off x="3083" y="2526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61" name="Line 181"/>
              <p:cNvSpPr>
                <a:spLocks noChangeShapeType="1"/>
              </p:cNvSpPr>
              <p:nvPr/>
            </p:nvSpPr>
            <p:spPr bwMode="auto">
              <a:xfrm flipV="1">
                <a:off x="3115" y="2383"/>
                <a:ext cx="48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62" name="Line 182"/>
              <p:cNvSpPr>
                <a:spLocks noChangeShapeType="1"/>
              </p:cNvSpPr>
              <p:nvPr/>
            </p:nvSpPr>
            <p:spPr bwMode="auto">
              <a:xfrm flipV="1">
                <a:off x="3163" y="2271"/>
                <a:ext cx="31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63" name="Line 183"/>
              <p:cNvSpPr>
                <a:spLocks noChangeShapeType="1"/>
              </p:cNvSpPr>
              <p:nvPr/>
            </p:nvSpPr>
            <p:spPr bwMode="auto">
              <a:xfrm flipV="1">
                <a:off x="3194" y="2175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64" name="Line 184"/>
              <p:cNvSpPr>
                <a:spLocks noChangeShapeType="1"/>
              </p:cNvSpPr>
              <p:nvPr/>
            </p:nvSpPr>
            <p:spPr bwMode="auto">
              <a:xfrm flipV="1">
                <a:off x="3226" y="2128"/>
                <a:ext cx="32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65" name="Line 185"/>
              <p:cNvSpPr>
                <a:spLocks noChangeShapeType="1"/>
              </p:cNvSpPr>
              <p:nvPr/>
            </p:nvSpPr>
            <p:spPr bwMode="auto">
              <a:xfrm flipV="1">
                <a:off x="3258" y="209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66" name="Line 186"/>
              <p:cNvSpPr>
                <a:spLocks noChangeShapeType="1"/>
              </p:cNvSpPr>
              <p:nvPr/>
            </p:nvSpPr>
            <p:spPr bwMode="auto">
              <a:xfrm flipV="1">
                <a:off x="3274" y="208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67" name="Line 187"/>
              <p:cNvSpPr>
                <a:spLocks noChangeShapeType="1"/>
              </p:cNvSpPr>
              <p:nvPr/>
            </p:nvSpPr>
            <p:spPr bwMode="auto">
              <a:xfrm>
                <a:off x="3274" y="208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68" name="Line 188"/>
              <p:cNvSpPr>
                <a:spLocks noChangeShapeType="1"/>
              </p:cNvSpPr>
              <p:nvPr/>
            </p:nvSpPr>
            <p:spPr bwMode="auto">
              <a:xfrm flipV="1">
                <a:off x="3290" y="206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69" name="Line 189"/>
              <p:cNvSpPr>
                <a:spLocks noChangeShapeType="1"/>
              </p:cNvSpPr>
              <p:nvPr/>
            </p:nvSpPr>
            <p:spPr bwMode="auto">
              <a:xfrm>
                <a:off x="3306" y="206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70" name="Line 190"/>
              <p:cNvSpPr>
                <a:spLocks noChangeShapeType="1"/>
              </p:cNvSpPr>
              <p:nvPr/>
            </p:nvSpPr>
            <p:spPr bwMode="auto">
              <a:xfrm flipV="1">
                <a:off x="3306" y="204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71" name="Line 191"/>
              <p:cNvSpPr>
                <a:spLocks noChangeShapeType="1"/>
              </p:cNvSpPr>
              <p:nvPr/>
            </p:nvSpPr>
            <p:spPr bwMode="auto">
              <a:xfrm>
                <a:off x="3306" y="204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72" name="Line 192"/>
              <p:cNvSpPr>
                <a:spLocks noChangeShapeType="1"/>
              </p:cNvSpPr>
              <p:nvPr/>
            </p:nvSpPr>
            <p:spPr bwMode="auto">
              <a:xfrm>
                <a:off x="3322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73" name="Line 193"/>
              <p:cNvSpPr>
                <a:spLocks noChangeShapeType="1"/>
              </p:cNvSpPr>
              <p:nvPr/>
            </p:nvSpPr>
            <p:spPr bwMode="auto">
              <a:xfrm>
                <a:off x="3322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74" name="Line 194"/>
              <p:cNvSpPr>
                <a:spLocks noChangeShapeType="1"/>
              </p:cNvSpPr>
              <p:nvPr/>
            </p:nvSpPr>
            <p:spPr bwMode="auto">
              <a:xfrm>
                <a:off x="3322" y="204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75" name="Line 195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76" name="Line 196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77" name="Line 197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78" name="Line 198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79" name="Line 199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80" name="Line 200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81" name="Line 201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82" name="Line 202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83" name="Line 203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84" name="Line 204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85" name="Line 205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86" name="Line 206"/>
              <p:cNvSpPr>
                <a:spLocks noChangeShapeType="1"/>
              </p:cNvSpPr>
              <p:nvPr/>
            </p:nvSpPr>
            <p:spPr bwMode="auto">
              <a:xfrm>
                <a:off x="3338" y="204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87" name="Line 207"/>
              <p:cNvSpPr>
                <a:spLocks noChangeShapeType="1"/>
              </p:cNvSpPr>
              <p:nvPr/>
            </p:nvSpPr>
            <p:spPr bwMode="auto">
              <a:xfrm>
                <a:off x="3354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88" name="Line 208"/>
              <p:cNvSpPr>
                <a:spLocks noChangeShapeType="1"/>
              </p:cNvSpPr>
              <p:nvPr/>
            </p:nvSpPr>
            <p:spPr bwMode="auto">
              <a:xfrm>
                <a:off x="3354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89" name="Line 209"/>
              <p:cNvSpPr>
                <a:spLocks noChangeShapeType="1"/>
              </p:cNvSpPr>
              <p:nvPr/>
            </p:nvSpPr>
            <p:spPr bwMode="auto">
              <a:xfrm>
                <a:off x="3354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90" name="Line 210"/>
              <p:cNvSpPr>
                <a:spLocks noChangeShapeType="1"/>
              </p:cNvSpPr>
              <p:nvPr/>
            </p:nvSpPr>
            <p:spPr bwMode="auto">
              <a:xfrm>
                <a:off x="3354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91" name="Line 211"/>
              <p:cNvSpPr>
                <a:spLocks noChangeShapeType="1"/>
              </p:cNvSpPr>
              <p:nvPr/>
            </p:nvSpPr>
            <p:spPr bwMode="auto">
              <a:xfrm>
                <a:off x="3354" y="204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92" name="Line 212"/>
              <p:cNvSpPr>
                <a:spLocks noChangeShapeType="1"/>
              </p:cNvSpPr>
              <p:nvPr/>
            </p:nvSpPr>
            <p:spPr bwMode="auto">
              <a:xfrm>
                <a:off x="3354" y="204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93" name="Line 213"/>
              <p:cNvSpPr>
                <a:spLocks noChangeShapeType="1"/>
              </p:cNvSpPr>
              <p:nvPr/>
            </p:nvSpPr>
            <p:spPr bwMode="auto">
              <a:xfrm>
                <a:off x="3370" y="204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94" name="Line 214"/>
              <p:cNvSpPr>
                <a:spLocks noChangeShapeType="1"/>
              </p:cNvSpPr>
              <p:nvPr/>
            </p:nvSpPr>
            <p:spPr bwMode="auto">
              <a:xfrm>
                <a:off x="3370" y="206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95" name="Line 215"/>
              <p:cNvSpPr>
                <a:spLocks noChangeShapeType="1"/>
              </p:cNvSpPr>
              <p:nvPr/>
            </p:nvSpPr>
            <p:spPr bwMode="auto">
              <a:xfrm>
                <a:off x="3386" y="206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96" name="Line 216"/>
              <p:cNvSpPr>
                <a:spLocks noChangeShapeType="1"/>
              </p:cNvSpPr>
              <p:nvPr/>
            </p:nvSpPr>
            <p:spPr bwMode="auto">
              <a:xfrm>
                <a:off x="3402" y="208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97" name="Line 217"/>
              <p:cNvSpPr>
                <a:spLocks noChangeShapeType="1"/>
              </p:cNvSpPr>
              <p:nvPr/>
            </p:nvSpPr>
            <p:spPr bwMode="auto">
              <a:xfrm>
                <a:off x="3418" y="2112"/>
                <a:ext cx="47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98" name="Line 218"/>
              <p:cNvSpPr>
                <a:spLocks noChangeShapeType="1"/>
              </p:cNvSpPr>
              <p:nvPr/>
            </p:nvSpPr>
            <p:spPr bwMode="auto">
              <a:xfrm>
                <a:off x="3465" y="2191"/>
                <a:ext cx="32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299" name="Line 219"/>
              <p:cNvSpPr>
                <a:spLocks noChangeShapeType="1"/>
              </p:cNvSpPr>
              <p:nvPr/>
            </p:nvSpPr>
            <p:spPr bwMode="auto">
              <a:xfrm>
                <a:off x="3497" y="2303"/>
                <a:ext cx="32" cy="11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00" name="Line 220"/>
              <p:cNvSpPr>
                <a:spLocks noChangeShapeType="1"/>
              </p:cNvSpPr>
              <p:nvPr/>
            </p:nvSpPr>
            <p:spPr bwMode="auto">
              <a:xfrm>
                <a:off x="3529" y="2414"/>
                <a:ext cx="48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01" name="Line 221"/>
              <p:cNvSpPr>
                <a:spLocks noChangeShapeType="1"/>
              </p:cNvSpPr>
              <p:nvPr/>
            </p:nvSpPr>
            <p:spPr bwMode="auto">
              <a:xfrm>
                <a:off x="3577" y="2558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02" name="Line 222"/>
              <p:cNvSpPr>
                <a:spLocks noChangeShapeType="1"/>
              </p:cNvSpPr>
              <p:nvPr/>
            </p:nvSpPr>
            <p:spPr bwMode="auto">
              <a:xfrm>
                <a:off x="3609" y="2701"/>
                <a:ext cx="32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03" name="Line 223"/>
              <p:cNvSpPr>
                <a:spLocks noChangeShapeType="1"/>
              </p:cNvSpPr>
              <p:nvPr/>
            </p:nvSpPr>
            <p:spPr bwMode="auto">
              <a:xfrm>
                <a:off x="3641" y="2845"/>
                <a:ext cx="48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04" name="Line 224"/>
              <p:cNvSpPr>
                <a:spLocks noChangeShapeType="1"/>
              </p:cNvSpPr>
              <p:nvPr/>
            </p:nvSpPr>
            <p:spPr bwMode="auto">
              <a:xfrm>
                <a:off x="3689" y="3004"/>
                <a:ext cx="31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05" name="Line 225"/>
              <p:cNvSpPr>
                <a:spLocks noChangeShapeType="1"/>
              </p:cNvSpPr>
              <p:nvPr/>
            </p:nvSpPr>
            <p:spPr bwMode="auto">
              <a:xfrm>
                <a:off x="3720" y="3132"/>
                <a:ext cx="48" cy="1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06" name="Line 226"/>
              <p:cNvSpPr>
                <a:spLocks noChangeShapeType="1"/>
              </p:cNvSpPr>
              <p:nvPr/>
            </p:nvSpPr>
            <p:spPr bwMode="auto">
              <a:xfrm>
                <a:off x="3768" y="3259"/>
                <a:ext cx="32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07" name="Line 227"/>
              <p:cNvSpPr>
                <a:spLocks noChangeShapeType="1"/>
              </p:cNvSpPr>
              <p:nvPr/>
            </p:nvSpPr>
            <p:spPr bwMode="auto">
              <a:xfrm>
                <a:off x="3800" y="3371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08" name="Line 228"/>
              <p:cNvSpPr>
                <a:spLocks noChangeShapeType="1"/>
              </p:cNvSpPr>
              <p:nvPr/>
            </p:nvSpPr>
            <p:spPr bwMode="auto">
              <a:xfrm>
                <a:off x="3832" y="3451"/>
                <a:ext cx="32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09" name="Line 229"/>
              <p:cNvSpPr>
                <a:spLocks noChangeShapeType="1"/>
              </p:cNvSpPr>
              <p:nvPr/>
            </p:nvSpPr>
            <p:spPr bwMode="auto">
              <a:xfrm>
                <a:off x="3864" y="3482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10" name="Line 230"/>
              <p:cNvSpPr>
                <a:spLocks noChangeShapeType="1"/>
              </p:cNvSpPr>
              <p:nvPr/>
            </p:nvSpPr>
            <p:spPr bwMode="auto">
              <a:xfrm>
                <a:off x="3880" y="351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11" name="Line 231"/>
              <p:cNvSpPr>
                <a:spLocks noChangeShapeType="1"/>
              </p:cNvSpPr>
              <p:nvPr/>
            </p:nvSpPr>
            <p:spPr bwMode="auto">
              <a:xfrm>
                <a:off x="389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12" name="Line 232"/>
              <p:cNvSpPr>
                <a:spLocks noChangeShapeType="1"/>
              </p:cNvSpPr>
              <p:nvPr/>
            </p:nvSpPr>
            <p:spPr bwMode="auto">
              <a:xfrm>
                <a:off x="3912" y="356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13" name="Line 233"/>
              <p:cNvSpPr>
                <a:spLocks noChangeShapeType="1"/>
              </p:cNvSpPr>
              <p:nvPr/>
            </p:nvSpPr>
            <p:spPr bwMode="auto">
              <a:xfrm>
                <a:off x="3928" y="357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14" name="Line 234"/>
              <p:cNvSpPr>
                <a:spLocks noChangeShapeType="1"/>
              </p:cNvSpPr>
              <p:nvPr/>
            </p:nvSpPr>
            <p:spPr bwMode="auto">
              <a:xfrm>
                <a:off x="3944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15" name="Line 235"/>
              <p:cNvSpPr>
                <a:spLocks noChangeShapeType="1"/>
              </p:cNvSpPr>
              <p:nvPr/>
            </p:nvSpPr>
            <p:spPr bwMode="auto">
              <a:xfrm>
                <a:off x="3944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16" name="Line 236"/>
              <p:cNvSpPr>
                <a:spLocks noChangeShapeType="1"/>
              </p:cNvSpPr>
              <p:nvPr/>
            </p:nvSpPr>
            <p:spPr bwMode="auto">
              <a:xfrm>
                <a:off x="3960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17" name="Line 237"/>
              <p:cNvSpPr>
                <a:spLocks noChangeShapeType="1"/>
              </p:cNvSpPr>
              <p:nvPr/>
            </p:nvSpPr>
            <p:spPr bwMode="auto">
              <a:xfrm>
                <a:off x="3960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18" name="Line 238"/>
              <p:cNvSpPr>
                <a:spLocks noChangeShapeType="1"/>
              </p:cNvSpPr>
              <p:nvPr/>
            </p:nvSpPr>
            <p:spPr bwMode="auto">
              <a:xfrm>
                <a:off x="3976" y="359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19" name="Line 239"/>
              <p:cNvSpPr>
                <a:spLocks noChangeShapeType="1"/>
              </p:cNvSpPr>
              <p:nvPr/>
            </p:nvSpPr>
            <p:spPr bwMode="auto">
              <a:xfrm>
                <a:off x="3976" y="359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20" name="Line 240"/>
              <p:cNvSpPr>
                <a:spLocks noChangeShapeType="1"/>
              </p:cNvSpPr>
              <p:nvPr/>
            </p:nvSpPr>
            <p:spPr bwMode="auto">
              <a:xfrm>
                <a:off x="3976" y="359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21" name="Line 241"/>
              <p:cNvSpPr>
                <a:spLocks noChangeShapeType="1"/>
              </p:cNvSpPr>
              <p:nvPr/>
            </p:nvSpPr>
            <p:spPr bwMode="auto">
              <a:xfrm>
                <a:off x="3976" y="3594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22" name="Line 242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23" name="Line 243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24" name="Line 244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25" name="Line 245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26" name="Line 246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27" name="Line 247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28" name="Line 248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29" name="Line 249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30" name="Line 250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31" name="Line 251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32" name="Line 252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33" name="Line 253"/>
              <p:cNvSpPr>
                <a:spLocks noChangeShapeType="1"/>
              </p:cNvSpPr>
              <p:nvPr/>
            </p:nvSpPr>
            <p:spPr bwMode="auto">
              <a:xfrm>
                <a:off x="3991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34" name="Line 254"/>
              <p:cNvSpPr>
                <a:spLocks noChangeShapeType="1"/>
              </p:cNvSpPr>
              <p:nvPr/>
            </p:nvSpPr>
            <p:spPr bwMode="auto">
              <a:xfrm>
                <a:off x="4007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35" name="Line 255"/>
              <p:cNvSpPr>
                <a:spLocks noChangeShapeType="1"/>
              </p:cNvSpPr>
              <p:nvPr/>
            </p:nvSpPr>
            <p:spPr bwMode="auto">
              <a:xfrm>
                <a:off x="4007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36" name="Line 256"/>
              <p:cNvSpPr>
                <a:spLocks noChangeShapeType="1"/>
              </p:cNvSpPr>
              <p:nvPr/>
            </p:nvSpPr>
            <p:spPr bwMode="auto">
              <a:xfrm>
                <a:off x="4007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37" name="Line 257"/>
              <p:cNvSpPr>
                <a:spLocks noChangeShapeType="1"/>
              </p:cNvSpPr>
              <p:nvPr/>
            </p:nvSpPr>
            <p:spPr bwMode="auto">
              <a:xfrm>
                <a:off x="4007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38" name="Line 258"/>
              <p:cNvSpPr>
                <a:spLocks noChangeShapeType="1"/>
              </p:cNvSpPr>
              <p:nvPr/>
            </p:nvSpPr>
            <p:spPr bwMode="auto">
              <a:xfrm>
                <a:off x="4007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39" name="Line 259"/>
              <p:cNvSpPr>
                <a:spLocks noChangeShapeType="1"/>
              </p:cNvSpPr>
              <p:nvPr/>
            </p:nvSpPr>
            <p:spPr bwMode="auto">
              <a:xfrm>
                <a:off x="4007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40" name="Line 260"/>
              <p:cNvSpPr>
                <a:spLocks noChangeShapeType="1"/>
              </p:cNvSpPr>
              <p:nvPr/>
            </p:nvSpPr>
            <p:spPr bwMode="auto">
              <a:xfrm>
                <a:off x="4023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41" name="Line 261"/>
              <p:cNvSpPr>
                <a:spLocks noChangeShapeType="1"/>
              </p:cNvSpPr>
              <p:nvPr/>
            </p:nvSpPr>
            <p:spPr bwMode="auto">
              <a:xfrm>
                <a:off x="4023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42" name="Line 262"/>
              <p:cNvSpPr>
                <a:spLocks noChangeShapeType="1"/>
              </p:cNvSpPr>
              <p:nvPr/>
            </p:nvSpPr>
            <p:spPr bwMode="auto">
              <a:xfrm>
                <a:off x="403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43" name="Line 263"/>
              <p:cNvSpPr>
                <a:spLocks noChangeShapeType="1"/>
              </p:cNvSpPr>
              <p:nvPr/>
            </p:nvSpPr>
            <p:spPr bwMode="auto">
              <a:xfrm flipV="1">
                <a:off x="4039" y="3578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44" name="Line 264"/>
              <p:cNvSpPr>
                <a:spLocks noChangeShapeType="1"/>
              </p:cNvSpPr>
              <p:nvPr/>
            </p:nvSpPr>
            <p:spPr bwMode="auto">
              <a:xfrm flipV="1">
                <a:off x="4071" y="3562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45" name="Line 265"/>
              <p:cNvSpPr>
                <a:spLocks noChangeShapeType="1"/>
              </p:cNvSpPr>
              <p:nvPr/>
            </p:nvSpPr>
            <p:spPr bwMode="auto">
              <a:xfrm flipV="1">
                <a:off x="4103" y="3546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46" name="Line 266"/>
              <p:cNvSpPr>
                <a:spLocks noChangeShapeType="1"/>
              </p:cNvSpPr>
              <p:nvPr/>
            </p:nvSpPr>
            <p:spPr bwMode="auto">
              <a:xfrm flipV="1">
                <a:off x="4135" y="3530"/>
                <a:ext cx="48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47" name="Line 267"/>
              <p:cNvSpPr>
                <a:spLocks noChangeShapeType="1"/>
              </p:cNvSpPr>
              <p:nvPr/>
            </p:nvSpPr>
            <p:spPr bwMode="auto">
              <a:xfrm flipV="1">
                <a:off x="4183" y="351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48" name="Line 268"/>
              <p:cNvSpPr>
                <a:spLocks noChangeShapeType="1"/>
              </p:cNvSpPr>
              <p:nvPr/>
            </p:nvSpPr>
            <p:spPr bwMode="auto">
              <a:xfrm>
                <a:off x="4199" y="351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49" name="Line 269"/>
              <p:cNvSpPr>
                <a:spLocks noChangeShapeType="1"/>
              </p:cNvSpPr>
              <p:nvPr/>
            </p:nvSpPr>
            <p:spPr bwMode="auto">
              <a:xfrm flipV="1">
                <a:off x="4215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50" name="Line 270"/>
              <p:cNvSpPr>
                <a:spLocks noChangeShapeType="1"/>
              </p:cNvSpPr>
              <p:nvPr/>
            </p:nvSpPr>
            <p:spPr bwMode="auto">
              <a:xfrm>
                <a:off x="4231" y="349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51" name="Line 271"/>
              <p:cNvSpPr>
                <a:spLocks noChangeShapeType="1"/>
              </p:cNvSpPr>
              <p:nvPr/>
            </p:nvSpPr>
            <p:spPr bwMode="auto">
              <a:xfrm>
                <a:off x="4231" y="349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52" name="Line 272"/>
              <p:cNvSpPr>
                <a:spLocks noChangeShapeType="1"/>
              </p:cNvSpPr>
              <p:nvPr/>
            </p:nvSpPr>
            <p:spPr bwMode="auto">
              <a:xfrm>
                <a:off x="4246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53" name="Line 273"/>
              <p:cNvSpPr>
                <a:spLocks noChangeShapeType="1"/>
              </p:cNvSpPr>
              <p:nvPr/>
            </p:nvSpPr>
            <p:spPr bwMode="auto">
              <a:xfrm>
                <a:off x="4246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54" name="Line 274"/>
              <p:cNvSpPr>
                <a:spLocks noChangeShapeType="1"/>
              </p:cNvSpPr>
              <p:nvPr/>
            </p:nvSpPr>
            <p:spPr bwMode="auto">
              <a:xfrm>
                <a:off x="4246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55" name="Line 275"/>
              <p:cNvSpPr>
                <a:spLocks noChangeShapeType="1"/>
              </p:cNvSpPr>
              <p:nvPr/>
            </p:nvSpPr>
            <p:spPr bwMode="auto">
              <a:xfrm>
                <a:off x="4262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56" name="Line 276"/>
              <p:cNvSpPr>
                <a:spLocks noChangeShapeType="1"/>
              </p:cNvSpPr>
              <p:nvPr/>
            </p:nvSpPr>
            <p:spPr bwMode="auto">
              <a:xfrm>
                <a:off x="4262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57" name="Line 277"/>
              <p:cNvSpPr>
                <a:spLocks noChangeShapeType="1"/>
              </p:cNvSpPr>
              <p:nvPr/>
            </p:nvSpPr>
            <p:spPr bwMode="auto">
              <a:xfrm>
                <a:off x="4262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58" name="Line 278"/>
              <p:cNvSpPr>
                <a:spLocks noChangeShapeType="1"/>
              </p:cNvSpPr>
              <p:nvPr/>
            </p:nvSpPr>
            <p:spPr bwMode="auto">
              <a:xfrm>
                <a:off x="4262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59" name="Line 279"/>
              <p:cNvSpPr>
                <a:spLocks noChangeShapeType="1"/>
              </p:cNvSpPr>
              <p:nvPr/>
            </p:nvSpPr>
            <p:spPr bwMode="auto">
              <a:xfrm>
                <a:off x="4262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60" name="Line 280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61" name="Line 281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62" name="Line 282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63" name="Line 283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64" name="Line 284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65" name="Line 285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66" name="Line 286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67" name="Line 287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68" name="Line 288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69" name="Line 289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70" name="Line 290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71" name="Line 291"/>
              <p:cNvSpPr>
                <a:spLocks noChangeShapeType="1"/>
              </p:cNvSpPr>
              <p:nvPr/>
            </p:nvSpPr>
            <p:spPr bwMode="auto">
              <a:xfrm>
                <a:off x="4278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72" name="Line 292"/>
              <p:cNvSpPr>
                <a:spLocks noChangeShapeType="1"/>
              </p:cNvSpPr>
              <p:nvPr/>
            </p:nvSpPr>
            <p:spPr bwMode="auto">
              <a:xfrm>
                <a:off x="4294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73" name="Line 293"/>
              <p:cNvSpPr>
                <a:spLocks noChangeShapeType="1"/>
              </p:cNvSpPr>
              <p:nvPr/>
            </p:nvSpPr>
            <p:spPr bwMode="auto">
              <a:xfrm>
                <a:off x="4294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74" name="Line 294"/>
              <p:cNvSpPr>
                <a:spLocks noChangeShapeType="1"/>
              </p:cNvSpPr>
              <p:nvPr/>
            </p:nvSpPr>
            <p:spPr bwMode="auto">
              <a:xfrm>
                <a:off x="4294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75" name="Line 295"/>
              <p:cNvSpPr>
                <a:spLocks noChangeShapeType="1"/>
              </p:cNvSpPr>
              <p:nvPr/>
            </p:nvSpPr>
            <p:spPr bwMode="auto">
              <a:xfrm>
                <a:off x="4294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76" name="Line 296"/>
              <p:cNvSpPr>
                <a:spLocks noChangeShapeType="1"/>
              </p:cNvSpPr>
              <p:nvPr/>
            </p:nvSpPr>
            <p:spPr bwMode="auto">
              <a:xfrm>
                <a:off x="4310" y="349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77" name="Line 297"/>
              <p:cNvSpPr>
                <a:spLocks noChangeShapeType="1"/>
              </p:cNvSpPr>
              <p:nvPr/>
            </p:nvSpPr>
            <p:spPr bwMode="auto">
              <a:xfrm>
                <a:off x="4326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78" name="Line 298"/>
              <p:cNvSpPr>
                <a:spLocks noChangeShapeType="1"/>
              </p:cNvSpPr>
              <p:nvPr/>
            </p:nvSpPr>
            <p:spPr bwMode="auto">
              <a:xfrm>
                <a:off x="4326" y="349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79" name="Line 299"/>
              <p:cNvSpPr>
                <a:spLocks noChangeShapeType="1"/>
              </p:cNvSpPr>
              <p:nvPr/>
            </p:nvSpPr>
            <p:spPr bwMode="auto">
              <a:xfrm>
                <a:off x="4342" y="3514"/>
                <a:ext cx="3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80" name="Line 300"/>
              <p:cNvSpPr>
                <a:spLocks noChangeShapeType="1"/>
              </p:cNvSpPr>
              <p:nvPr/>
            </p:nvSpPr>
            <p:spPr bwMode="auto">
              <a:xfrm>
                <a:off x="4374" y="3514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81" name="Line 301"/>
              <p:cNvSpPr>
                <a:spLocks noChangeShapeType="1"/>
              </p:cNvSpPr>
              <p:nvPr/>
            </p:nvSpPr>
            <p:spPr bwMode="auto">
              <a:xfrm>
                <a:off x="4406" y="3546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82" name="Line 302"/>
              <p:cNvSpPr>
                <a:spLocks noChangeShapeType="1"/>
              </p:cNvSpPr>
              <p:nvPr/>
            </p:nvSpPr>
            <p:spPr bwMode="auto">
              <a:xfrm>
                <a:off x="4438" y="3562"/>
                <a:ext cx="48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83" name="Line 303"/>
              <p:cNvSpPr>
                <a:spLocks noChangeShapeType="1"/>
              </p:cNvSpPr>
              <p:nvPr/>
            </p:nvSpPr>
            <p:spPr bwMode="auto">
              <a:xfrm>
                <a:off x="4486" y="357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84" name="Line 304"/>
              <p:cNvSpPr>
                <a:spLocks noChangeShapeType="1"/>
              </p:cNvSpPr>
              <p:nvPr/>
            </p:nvSpPr>
            <p:spPr bwMode="auto">
              <a:xfrm>
                <a:off x="4502" y="359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85" name="Line 305"/>
              <p:cNvSpPr>
                <a:spLocks noChangeShapeType="1"/>
              </p:cNvSpPr>
              <p:nvPr/>
            </p:nvSpPr>
            <p:spPr bwMode="auto">
              <a:xfrm>
                <a:off x="4502" y="3594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86" name="Line 306"/>
              <p:cNvSpPr>
                <a:spLocks noChangeShapeType="1"/>
              </p:cNvSpPr>
              <p:nvPr/>
            </p:nvSpPr>
            <p:spPr bwMode="auto">
              <a:xfrm>
                <a:off x="4517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87" name="Line 307"/>
              <p:cNvSpPr>
                <a:spLocks noChangeShapeType="1"/>
              </p:cNvSpPr>
              <p:nvPr/>
            </p:nvSpPr>
            <p:spPr bwMode="auto">
              <a:xfrm>
                <a:off x="4533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88" name="Line 308"/>
              <p:cNvSpPr>
                <a:spLocks noChangeShapeType="1"/>
              </p:cNvSpPr>
              <p:nvPr/>
            </p:nvSpPr>
            <p:spPr bwMode="auto">
              <a:xfrm>
                <a:off x="4533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89" name="Line 309"/>
              <p:cNvSpPr>
                <a:spLocks noChangeShapeType="1"/>
              </p:cNvSpPr>
              <p:nvPr/>
            </p:nvSpPr>
            <p:spPr bwMode="auto">
              <a:xfrm>
                <a:off x="4533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90" name="Line 310"/>
              <p:cNvSpPr>
                <a:spLocks noChangeShapeType="1"/>
              </p:cNvSpPr>
              <p:nvPr/>
            </p:nvSpPr>
            <p:spPr bwMode="auto">
              <a:xfrm>
                <a:off x="4533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91" name="Line 311"/>
              <p:cNvSpPr>
                <a:spLocks noChangeShapeType="1"/>
              </p:cNvSpPr>
              <p:nvPr/>
            </p:nvSpPr>
            <p:spPr bwMode="auto">
              <a:xfrm>
                <a:off x="454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92" name="Line 312"/>
              <p:cNvSpPr>
                <a:spLocks noChangeShapeType="1"/>
              </p:cNvSpPr>
              <p:nvPr/>
            </p:nvSpPr>
            <p:spPr bwMode="auto">
              <a:xfrm>
                <a:off x="454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93" name="Line 313"/>
              <p:cNvSpPr>
                <a:spLocks noChangeShapeType="1"/>
              </p:cNvSpPr>
              <p:nvPr/>
            </p:nvSpPr>
            <p:spPr bwMode="auto">
              <a:xfrm>
                <a:off x="454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94" name="Line 314"/>
              <p:cNvSpPr>
                <a:spLocks noChangeShapeType="1"/>
              </p:cNvSpPr>
              <p:nvPr/>
            </p:nvSpPr>
            <p:spPr bwMode="auto">
              <a:xfrm>
                <a:off x="454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95" name="Line 315"/>
              <p:cNvSpPr>
                <a:spLocks noChangeShapeType="1"/>
              </p:cNvSpPr>
              <p:nvPr/>
            </p:nvSpPr>
            <p:spPr bwMode="auto">
              <a:xfrm>
                <a:off x="454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96" name="Line 316"/>
              <p:cNvSpPr>
                <a:spLocks noChangeShapeType="1"/>
              </p:cNvSpPr>
              <p:nvPr/>
            </p:nvSpPr>
            <p:spPr bwMode="auto">
              <a:xfrm>
                <a:off x="454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97" name="Line 317"/>
              <p:cNvSpPr>
                <a:spLocks noChangeShapeType="1"/>
              </p:cNvSpPr>
              <p:nvPr/>
            </p:nvSpPr>
            <p:spPr bwMode="auto">
              <a:xfrm>
                <a:off x="454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98" name="Line 318"/>
              <p:cNvSpPr>
                <a:spLocks noChangeShapeType="1"/>
              </p:cNvSpPr>
              <p:nvPr/>
            </p:nvSpPr>
            <p:spPr bwMode="auto">
              <a:xfrm>
                <a:off x="454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399" name="Line 319"/>
              <p:cNvSpPr>
                <a:spLocks noChangeShapeType="1"/>
              </p:cNvSpPr>
              <p:nvPr/>
            </p:nvSpPr>
            <p:spPr bwMode="auto">
              <a:xfrm>
                <a:off x="4549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00" name="Line 320"/>
              <p:cNvSpPr>
                <a:spLocks noChangeShapeType="1"/>
              </p:cNvSpPr>
              <p:nvPr/>
            </p:nvSpPr>
            <p:spPr bwMode="auto">
              <a:xfrm>
                <a:off x="4549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01" name="Line 321"/>
              <p:cNvSpPr>
                <a:spLocks noChangeShapeType="1"/>
              </p:cNvSpPr>
              <p:nvPr/>
            </p:nvSpPr>
            <p:spPr bwMode="auto">
              <a:xfrm>
                <a:off x="4565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02" name="Line 322"/>
              <p:cNvSpPr>
                <a:spLocks noChangeShapeType="1"/>
              </p:cNvSpPr>
              <p:nvPr/>
            </p:nvSpPr>
            <p:spPr bwMode="auto">
              <a:xfrm>
                <a:off x="4565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03" name="Line 323"/>
              <p:cNvSpPr>
                <a:spLocks noChangeShapeType="1"/>
              </p:cNvSpPr>
              <p:nvPr/>
            </p:nvSpPr>
            <p:spPr bwMode="auto">
              <a:xfrm>
                <a:off x="4565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04" name="Line 324"/>
              <p:cNvSpPr>
                <a:spLocks noChangeShapeType="1"/>
              </p:cNvSpPr>
              <p:nvPr/>
            </p:nvSpPr>
            <p:spPr bwMode="auto">
              <a:xfrm>
                <a:off x="4565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05" name="Line 325"/>
              <p:cNvSpPr>
                <a:spLocks noChangeShapeType="1"/>
              </p:cNvSpPr>
              <p:nvPr/>
            </p:nvSpPr>
            <p:spPr bwMode="auto">
              <a:xfrm>
                <a:off x="4565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06" name="Line 326"/>
              <p:cNvSpPr>
                <a:spLocks noChangeShapeType="1"/>
              </p:cNvSpPr>
              <p:nvPr/>
            </p:nvSpPr>
            <p:spPr bwMode="auto">
              <a:xfrm>
                <a:off x="4565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07" name="Line 327"/>
              <p:cNvSpPr>
                <a:spLocks noChangeShapeType="1"/>
              </p:cNvSpPr>
              <p:nvPr/>
            </p:nvSpPr>
            <p:spPr bwMode="auto">
              <a:xfrm>
                <a:off x="4565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08" name="Line 328"/>
              <p:cNvSpPr>
                <a:spLocks noChangeShapeType="1"/>
              </p:cNvSpPr>
              <p:nvPr/>
            </p:nvSpPr>
            <p:spPr bwMode="auto">
              <a:xfrm>
                <a:off x="4565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09" name="Line 329"/>
              <p:cNvSpPr>
                <a:spLocks noChangeShapeType="1"/>
              </p:cNvSpPr>
              <p:nvPr/>
            </p:nvSpPr>
            <p:spPr bwMode="auto">
              <a:xfrm>
                <a:off x="458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10" name="Line 330"/>
              <p:cNvSpPr>
                <a:spLocks noChangeShapeType="1"/>
              </p:cNvSpPr>
              <p:nvPr/>
            </p:nvSpPr>
            <p:spPr bwMode="auto">
              <a:xfrm>
                <a:off x="4581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11" name="Line 331"/>
              <p:cNvSpPr>
                <a:spLocks noChangeShapeType="1"/>
              </p:cNvSpPr>
              <p:nvPr/>
            </p:nvSpPr>
            <p:spPr bwMode="auto">
              <a:xfrm>
                <a:off x="4581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12" name="Line 332"/>
              <p:cNvSpPr>
                <a:spLocks noChangeShapeType="1"/>
              </p:cNvSpPr>
              <p:nvPr/>
            </p:nvSpPr>
            <p:spPr bwMode="auto">
              <a:xfrm>
                <a:off x="4597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13" name="Line 333"/>
              <p:cNvSpPr>
                <a:spLocks noChangeShapeType="1"/>
              </p:cNvSpPr>
              <p:nvPr/>
            </p:nvSpPr>
            <p:spPr bwMode="auto">
              <a:xfrm>
                <a:off x="4597" y="359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14" name="Line 334"/>
              <p:cNvSpPr>
                <a:spLocks noChangeShapeType="1"/>
              </p:cNvSpPr>
              <p:nvPr/>
            </p:nvSpPr>
            <p:spPr bwMode="auto">
              <a:xfrm flipV="1">
                <a:off x="4613" y="357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15" name="Line 335"/>
              <p:cNvSpPr>
                <a:spLocks noChangeShapeType="1"/>
              </p:cNvSpPr>
              <p:nvPr/>
            </p:nvSpPr>
            <p:spPr bwMode="auto">
              <a:xfrm flipV="1">
                <a:off x="4629" y="356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16" name="Line 336"/>
              <p:cNvSpPr>
                <a:spLocks noChangeShapeType="1"/>
              </p:cNvSpPr>
              <p:nvPr/>
            </p:nvSpPr>
            <p:spPr bwMode="auto">
              <a:xfrm flipV="1">
                <a:off x="4645" y="353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417" name="Line 337"/>
              <p:cNvSpPr>
                <a:spLocks noChangeShapeType="1"/>
              </p:cNvSpPr>
              <p:nvPr/>
            </p:nvSpPr>
            <p:spPr bwMode="auto">
              <a:xfrm flipV="1">
                <a:off x="4661" y="3467"/>
                <a:ext cx="48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196196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Half-wave rectifier</a:t>
            </a:r>
            <a:r>
              <a:rPr lang="en-AU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br>
              <a:rPr lang="en-AU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smtClean="0">
                <a:cs typeface="+mn-cs"/>
              </a:rPr>
              <a:t>Sum of first 5 terms:</a:t>
            </a:r>
          </a:p>
        </p:txBody>
      </p:sp>
      <p:grpSp>
        <p:nvGrpSpPr>
          <p:cNvPr id="68611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68612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48134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9116" name="Line 7"/>
              <p:cNvSpPr>
                <a:spLocks noChangeShapeType="1"/>
              </p:cNvSpPr>
              <p:nvPr/>
            </p:nvSpPr>
            <p:spPr bwMode="auto">
              <a:xfrm flipV="1">
                <a:off x="792" y="3536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17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13" name="Group 9"/>
            <p:cNvGrpSpPr>
              <a:grpSpLocks/>
            </p:cNvGrpSpPr>
            <p:nvPr/>
          </p:nvGrpSpPr>
          <p:grpSpPr bwMode="auto">
            <a:xfrm>
              <a:off x="1011" y="2088"/>
              <a:ext cx="3730" cy="1498"/>
              <a:chOff x="1011" y="2088"/>
              <a:chExt cx="3730" cy="1498"/>
            </a:xfrm>
            <a:grpFill/>
          </p:grpSpPr>
          <p:sp>
            <p:nvSpPr>
              <p:cNvPr id="48138" name="Line 10"/>
              <p:cNvSpPr>
                <a:spLocks noChangeShapeType="1"/>
              </p:cNvSpPr>
              <p:nvPr/>
            </p:nvSpPr>
            <p:spPr bwMode="auto">
              <a:xfrm flipV="1">
                <a:off x="1011" y="3363"/>
                <a:ext cx="32" cy="1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39" name="Line 11"/>
              <p:cNvSpPr>
                <a:spLocks noChangeShapeType="1"/>
              </p:cNvSpPr>
              <p:nvPr/>
            </p:nvSpPr>
            <p:spPr bwMode="auto">
              <a:xfrm flipV="1">
                <a:off x="1043" y="3204"/>
                <a:ext cx="31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40" name="Line 12"/>
              <p:cNvSpPr>
                <a:spLocks noChangeShapeType="1"/>
              </p:cNvSpPr>
              <p:nvPr/>
            </p:nvSpPr>
            <p:spPr bwMode="auto">
              <a:xfrm flipV="1">
                <a:off x="1074" y="3028"/>
                <a:ext cx="48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41" name="Line 13"/>
              <p:cNvSpPr>
                <a:spLocks noChangeShapeType="1"/>
              </p:cNvSpPr>
              <p:nvPr/>
            </p:nvSpPr>
            <p:spPr bwMode="auto">
              <a:xfrm flipV="1">
                <a:off x="1122" y="2837"/>
                <a:ext cx="32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42" name="Line 14"/>
              <p:cNvSpPr>
                <a:spLocks noChangeShapeType="1"/>
              </p:cNvSpPr>
              <p:nvPr/>
            </p:nvSpPr>
            <p:spPr bwMode="auto">
              <a:xfrm flipV="1">
                <a:off x="1154" y="2677"/>
                <a:ext cx="32" cy="16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43" name="Line 15"/>
              <p:cNvSpPr>
                <a:spLocks noChangeShapeType="1"/>
              </p:cNvSpPr>
              <p:nvPr/>
            </p:nvSpPr>
            <p:spPr bwMode="auto">
              <a:xfrm flipV="1">
                <a:off x="1186" y="2534"/>
                <a:ext cx="48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44" name="Line 16"/>
              <p:cNvSpPr>
                <a:spLocks noChangeShapeType="1"/>
              </p:cNvSpPr>
              <p:nvPr/>
            </p:nvSpPr>
            <p:spPr bwMode="auto">
              <a:xfrm flipV="1">
                <a:off x="1234" y="2422"/>
                <a:ext cx="32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45" name="Line 17"/>
              <p:cNvSpPr>
                <a:spLocks noChangeShapeType="1"/>
              </p:cNvSpPr>
              <p:nvPr/>
            </p:nvSpPr>
            <p:spPr bwMode="auto">
              <a:xfrm flipV="1">
                <a:off x="1266" y="2327"/>
                <a:ext cx="48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46" name="Line 18"/>
              <p:cNvSpPr>
                <a:spLocks noChangeShapeType="1"/>
              </p:cNvSpPr>
              <p:nvPr/>
            </p:nvSpPr>
            <p:spPr bwMode="auto">
              <a:xfrm flipV="1">
                <a:off x="1314" y="2231"/>
                <a:ext cx="31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47" name="Line 19"/>
              <p:cNvSpPr>
                <a:spLocks noChangeShapeType="1"/>
              </p:cNvSpPr>
              <p:nvPr/>
            </p:nvSpPr>
            <p:spPr bwMode="auto">
              <a:xfrm flipV="1">
                <a:off x="1345" y="2167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48" name="Line 20"/>
              <p:cNvSpPr>
                <a:spLocks noChangeShapeType="1"/>
              </p:cNvSpPr>
              <p:nvPr/>
            </p:nvSpPr>
            <p:spPr bwMode="auto">
              <a:xfrm flipV="1">
                <a:off x="1377" y="2136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49" name="Line 21"/>
              <p:cNvSpPr>
                <a:spLocks noChangeShapeType="1"/>
              </p:cNvSpPr>
              <p:nvPr/>
            </p:nvSpPr>
            <p:spPr bwMode="auto">
              <a:xfrm flipV="1">
                <a:off x="1393" y="2120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50" name="Line 22"/>
              <p:cNvSpPr>
                <a:spLocks noChangeShapeType="1"/>
              </p:cNvSpPr>
              <p:nvPr/>
            </p:nvSpPr>
            <p:spPr bwMode="auto">
              <a:xfrm flipV="1">
                <a:off x="1425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51" name="Line 23"/>
              <p:cNvSpPr>
                <a:spLocks noChangeShapeType="1"/>
              </p:cNvSpPr>
              <p:nvPr/>
            </p:nvSpPr>
            <p:spPr bwMode="auto">
              <a:xfrm>
                <a:off x="1425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52" name="Line 24"/>
              <p:cNvSpPr>
                <a:spLocks noChangeShapeType="1"/>
              </p:cNvSpPr>
              <p:nvPr/>
            </p:nvSpPr>
            <p:spPr bwMode="auto">
              <a:xfrm>
                <a:off x="1441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53" name="Line 25"/>
              <p:cNvSpPr>
                <a:spLocks noChangeShapeType="1"/>
              </p:cNvSpPr>
              <p:nvPr/>
            </p:nvSpPr>
            <p:spPr bwMode="auto">
              <a:xfrm flipV="1">
                <a:off x="1441" y="208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54" name="Line 26"/>
              <p:cNvSpPr>
                <a:spLocks noChangeShapeType="1"/>
              </p:cNvSpPr>
              <p:nvPr/>
            </p:nvSpPr>
            <p:spPr bwMode="auto">
              <a:xfrm>
                <a:off x="1441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55" name="Line 27"/>
              <p:cNvSpPr>
                <a:spLocks noChangeShapeType="1"/>
              </p:cNvSpPr>
              <p:nvPr/>
            </p:nvSpPr>
            <p:spPr bwMode="auto">
              <a:xfrm>
                <a:off x="1457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56" name="Line 28"/>
              <p:cNvSpPr>
                <a:spLocks noChangeShapeType="1"/>
              </p:cNvSpPr>
              <p:nvPr/>
            </p:nvSpPr>
            <p:spPr bwMode="auto">
              <a:xfrm>
                <a:off x="1457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57" name="Line 29"/>
              <p:cNvSpPr>
                <a:spLocks noChangeShapeType="1"/>
              </p:cNvSpPr>
              <p:nvPr/>
            </p:nvSpPr>
            <p:spPr bwMode="auto">
              <a:xfrm>
                <a:off x="1457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58" name="Line 30"/>
              <p:cNvSpPr>
                <a:spLocks noChangeShapeType="1"/>
              </p:cNvSpPr>
              <p:nvPr/>
            </p:nvSpPr>
            <p:spPr bwMode="auto">
              <a:xfrm>
                <a:off x="1457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59" name="Line 31"/>
              <p:cNvSpPr>
                <a:spLocks noChangeShapeType="1"/>
              </p:cNvSpPr>
              <p:nvPr/>
            </p:nvSpPr>
            <p:spPr bwMode="auto">
              <a:xfrm>
                <a:off x="1457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60" name="Line 32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61" name="Line 33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62" name="Line 34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63" name="Line 35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64" name="Line 36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65" name="Line 37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66" name="Line 38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67" name="Line 39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68" name="Line 40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69" name="Line 41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70" name="Line 42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71" name="Line 43"/>
              <p:cNvSpPr>
                <a:spLocks noChangeShapeType="1"/>
              </p:cNvSpPr>
              <p:nvPr/>
            </p:nvSpPr>
            <p:spPr bwMode="auto">
              <a:xfrm>
                <a:off x="1473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72" name="Line 44"/>
              <p:cNvSpPr>
                <a:spLocks noChangeShapeType="1"/>
              </p:cNvSpPr>
              <p:nvPr/>
            </p:nvSpPr>
            <p:spPr bwMode="auto">
              <a:xfrm>
                <a:off x="14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73" name="Line 45"/>
              <p:cNvSpPr>
                <a:spLocks noChangeShapeType="1"/>
              </p:cNvSpPr>
              <p:nvPr/>
            </p:nvSpPr>
            <p:spPr bwMode="auto">
              <a:xfrm>
                <a:off x="14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74" name="Line 46"/>
              <p:cNvSpPr>
                <a:spLocks noChangeShapeType="1"/>
              </p:cNvSpPr>
              <p:nvPr/>
            </p:nvSpPr>
            <p:spPr bwMode="auto">
              <a:xfrm>
                <a:off x="14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75" name="Line 47"/>
              <p:cNvSpPr>
                <a:spLocks noChangeShapeType="1"/>
              </p:cNvSpPr>
              <p:nvPr/>
            </p:nvSpPr>
            <p:spPr bwMode="auto">
              <a:xfrm>
                <a:off x="14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76" name="Line 48"/>
              <p:cNvSpPr>
                <a:spLocks noChangeShapeType="1"/>
              </p:cNvSpPr>
              <p:nvPr/>
            </p:nvSpPr>
            <p:spPr bwMode="auto">
              <a:xfrm>
                <a:off x="14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77" name="Line 49"/>
              <p:cNvSpPr>
                <a:spLocks noChangeShapeType="1"/>
              </p:cNvSpPr>
              <p:nvPr/>
            </p:nvSpPr>
            <p:spPr bwMode="auto">
              <a:xfrm>
                <a:off x="1505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78" name="Line 50"/>
              <p:cNvSpPr>
                <a:spLocks noChangeShapeType="1"/>
              </p:cNvSpPr>
              <p:nvPr/>
            </p:nvSpPr>
            <p:spPr bwMode="auto">
              <a:xfrm>
                <a:off x="1521" y="210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79" name="Line 51"/>
              <p:cNvSpPr>
                <a:spLocks noChangeShapeType="1"/>
              </p:cNvSpPr>
              <p:nvPr/>
            </p:nvSpPr>
            <p:spPr bwMode="auto">
              <a:xfrm>
                <a:off x="1537" y="2136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80" name="Line 52"/>
              <p:cNvSpPr>
                <a:spLocks noChangeShapeType="1"/>
              </p:cNvSpPr>
              <p:nvPr/>
            </p:nvSpPr>
            <p:spPr bwMode="auto">
              <a:xfrm>
                <a:off x="1553" y="215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81" name="Line 53"/>
              <p:cNvSpPr>
                <a:spLocks noChangeShapeType="1"/>
              </p:cNvSpPr>
              <p:nvPr/>
            </p:nvSpPr>
            <p:spPr bwMode="auto">
              <a:xfrm>
                <a:off x="1569" y="2183"/>
                <a:ext cx="47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82" name="Line 54"/>
              <p:cNvSpPr>
                <a:spLocks noChangeShapeType="1"/>
              </p:cNvSpPr>
              <p:nvPr/>
            </p:nvSpPr>
            <p:spPr bwMode="auto">
              <a:xfrm>
                <a:off x="1616" y="226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83" name="Line 55"/>
              <p:cNvSpPr>
                <a:spLocks noChangeShapeType="1"/>
              </p:cNvSpPr>
              <p:nvPr/>
            </p:nvSpPr>
            <p:spPr bwMode="auto">
              <a:xfrm>
                <a:off x="1648" y="2343"/>
                <a:ext cx="32" cy="11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84" name="Line 56"/>
              <p:cNvSpPr>
                <a:spLocks noChangeShapeType="1"/>
              </p:cNvSpPr>
              <p:nvPr/>
            </p:nvSpPr>
            <p:spPr bwMode="auto">
              <a:xfrm>
                <a:off x="1680" y="2454"/>
                <a:ext cx="48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85" name="Line 57"/>
              <p:cNvSpPr>
                <a:spLocks noChangeShapeType="1"/>
              </p:cNvSpPr>
              <p:nvPr/>
            </p:nvSpPr>
            <p:spPr bwMode="auto">
              <a:xfrm>
                <a:off x="1728" y="2566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86" name="Line 58"/>
              <p:cNvSpPr>
                <a:spLocks noChangeShapeType="1"/>
              </p:cNvSpPr>
              <p:nvPr/>
            </p:nvSpPr>
            <p:spPr bwMode="auto">
              <a:xfrm>
                <a:off x="1760" y="2709"/>
                <a:ext cx="32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87" name="Line 59"/>
              <p:cNvSpPr>
                <a:spLocks noChangeShapeType="1"/>
              </p:cNvSpPr>
              <p:nvPr/>
            </p:nvSpPr>
            <p:spPr bwMode="auto">
              <a:xfrm>
                <a:off x="1792" y="2885"/>
                <a:ext cx="48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88" name="Line 60"/>
              <p:cNvSpPr>
                <a:spLocks noChangeShapeType="1"/>
              </p:cNvSpPr>
              <p:nvPr/>
            </p:nvSpPr>
            <p:spPr bwMode="auto">
              <a:xfrm>
                <a:off x="1840" y="3076"/>
                <a:ext cx="31" cy="17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89" name="Line 61"/>
              <p:cNvSpPr>
                <a:spLocks noChangeShapeType="1"/>
              </p:cNvSpPr>
              <p:nvPr/>
            </p:nvSpPr>
            <p:spPr bwMode="auto">
              <a:xfrm>
                <a:off x="1871" y="3251"/>
                <a:ext cx="16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90" name="Line 62"/>
              <p:cNvSpPr>
                <a:spLocks noChangeShapeType="1"/>
              </p:cNvSpPr>
              <p:nvPr/>
            </p:nvSpPr>
            <p:spPr bwMode="auto">
              <a:xfrm>
                <a:off x="1887" y="3331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91" name="Line 63"/>
              <p:cNvSpPr>
                <a:spLocks noChangeShapeType="1"/>
              </p:cNvSpPr>
              <p:nvPr/>
            </p:nvSpPr>
            <p:spPr bwMode="auto">
              <a:xfrm>
                <a:off x="1903" y="3395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92" name="Line 64"/>
              <p:cNvSpPr>
                <a:spLocks noChangeShapeType="1"/>
              </p:cNvSpPr>
              <p:nvPr/>
            </p:nvSpPr>
            <p:spPr bwMode="auto">
              <a:xfrm>
                <a:off x="1935" y="3459"/>
                <a:ext cx="16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93" name="Line 65"/>
              <p:cNvSpPr>
                <a:spLocks noChangeShapeType="1"/>
              </p:cNvSpPr>
              <p:nvPr/>
            </p:nvSpPr>
            <p:spPr bwMode="auto">
              <a:xfrm>
                <a:off x="1951" y="350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94" name="Line 66"/>
              <p:cNvSpPr>
                <a:spLocks noChangeShapeType="1"/>
              </p:cNvSpPr>
              <p:nvPr/>
            </p:nvSpPr>
            <p:spPr bwMode="auto">
              <a:xfrm>
                <a:off x="196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95" name="Line 67"/>
              <p:cNvSpPr>
                <a:spLocks noChangeShapeType="1"/>
              </p:cNvSpPr>
              <p:nvPr/>
            </p:nvSpPr>
            <p:spPr bwMode="auto">
              <a:xfrm>
                <a:off x="1983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96" name="Line 68"/>
              <p:cNvSpPr>
                <a:spLocks noChangeShapeType="1"/>
              </p:cNvSpPr>
              <p:nvPr/>
            </p:nvSpPr>
            <p:spPr bwMode="auto">
              <a:xfrm>
                <a:off x="1983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97" name="Line 69"/>
              <p:cNvSpPr>
                <a:spLocks noChangeShapeType="1"/>
              </p:cNvSpPr>
              <p:nvPr/>
            </p:nvSpPr>
            <p:spPr bwMode="auto">
              <a:xfrm>
                <a:off x="1999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98" name="Line 70"/>
              <p:cNvSpPr>
                <a:spLocks noChangeShapeType="1"/>
              </p:cNvSpPr>
              <p:nvPr/>
            </p:nvSpPr>
            <p:spPr bwMode="auto">
              <a:xfrm>
                <a:off x="1999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199" name="Line 71"/>
              <p:cNvSpPr>
                <a:spLocks noChangeShapeType="1"/>
              </p:cNvSpPr>
              <p:nvPr/>
            </p:nvSpPr>
            <p:spPr bwMode="auto">
              <a:xfrm>
                <a:off x="1999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00" name="Line 72"/>
              <p:cNvSpPr>
                <a:spLocks noChangeShapeType="1"/>
              </p:cNvSpPr>
              <p:nvPr/>
            </p:nvSpPr>
            <p:spPr bwMode="auto">
              <a:xfrm>
                <a:off x="1999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01" name="Line 73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02" name="Line 74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03" name="Line 75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04" name="Line 76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05" name="Line 77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06" name="Line 78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07" name="Line 79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08" name="Line 80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09" name="Line 81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10" name="Line 82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11" name="Line 83"/>
              <p:cNvSpPr>
                <a:spLocks noChangeShapeType="1"/>
              </p:cNvSpPr>
              <p:nvPr/>
            </p:nvSpPr>
            <p:spPr bwMode="auto">
              <a:xfrm>
                <a:off x="2015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12" name="Line 84"/>
              <p:cNvSpPr>
                <a:spLocks noChangeShapeType="1"/>
              </p:cNvSpPr>
              <p:nvPr/>
            </p:nvSpPr>
            <p:spPr bwMode="auto">
              <a:xfrm>
                <a:off x="203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13" name="Line 85"/>
              <p:cNvSpPr>
                <a:spLocks noChangeShapeType="1"/>
              </p:cNvSpPr>
              <p:nvPr/>
            </p:nvSpPr>
            <p:spPr bwMode="auto">
              <a:xfrm>
                <a:off x="203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14" name="Line 86"/>
              <p:cNvSpPr>
                <a:spLocks noChangeShapeType="1"/>
              </p:cNvSpPr>
              <p:nvPr/>
            </p:nvSpPr>
            <p:spPr bwMode="auto">
              <a:xfrm>
                <a:off x="203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15" name="Line 87"/>
              <p:cNvSpPr>
                <a:spLocks noChangeShapeType="1"/>
              </p:cNvSpPr>
              <p:nvPr/>
            </p:nvSpPr>
            <p:spPr bwMode="auto">
              <a:xfrm>
                <a:off x="203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16" name="Line 88"/>
              <p:cNvSpPr>
                <a:spLocks noChangeShapeType="1"/>
              </p:cNvSpPr>
              <p:nvPr/>
            </p:nvSpPr>
            <p:spPr bwMode="auto">
              <a:xfrm>
                <a:off x="203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17" name="Line 89"/>
              <p:cNvSpPr>
                <a:spLocks noChangeShapeType="1"/>
              </p:cNvSpPr>
              <p:nvPr/>
            </p:nvSpPr>
            <p:spPr bwMode="auto">
              <a:xfrm>
                <a:off x="203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18" name="Line 90"/>
              <p:cNvSpPr>
                <a:spLocks noChangeShapeType="1"/>
              </p:cNvSpPr>
              <p:nvPr/>
            </p:nvSpPr>
            <p:spPr bwMode="auto">
              <a:xfrm>
                <a:off x="2031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19" name="Line 91"/>
              <p:cNvSpPr>
                <a:spLocks noChangeShapeType="1"/>
              </p:cNvSpPr>
              <p:nvPr/>
            </p:nvSpPr>
            <p:spPr bwMode="auto">
              <a:xfrm>
                <a:off x="2047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20" name="Line 92"/>
              <p:cNvSpPr>
                <a:spLocks noChangeShapeType="1"/>
              </p:cNvSpPr>
              <p:nvPr/>
            </p:nvSpPr>
            <p:spPr bwMode="auto">
              <a:xfrm flipV="1">
                <a:off x="2063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21" name="Line 93"/>
              <p:cNvSpPr>
                <a:spLocks noChangeShapeType="1"/>
              </p:cNvSpPr>
              <p:nvPr/>
            </p:nvSpPr>
            <p:spPr bwMode="auto">
              <a:xfrm flipV="1">
                <a:off x="2079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22" name="Line 94"/>
              <p:cNvSpPr>
                <a:spLocks noChangeShapeType="1"/>
              </p:cNvSpPr>
              <p:nvPr/>
            </p:nvSpPr>
            <p:spPr bwMode="auto">
              <a:xfrm>
                <a:off x="2095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23" name="Line 95"/>
              <p:cNvSpPr>
                <a:spLocks noChangeShapeType="1"/>
              </p:cNvSpPr>
              <p:nvPr/>
            </p:nvSpPr>
            <p:spPr bwMode="auto">
              <a:xfrm>
                <a:off x="2111" y="353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24" name="Line 96"/>
              <p:cNvSpPr>
                <a:spLocks noChangeShapeType="1"/>
              </p:cNvSpPr>
              <p:nvPr/>
            </p:nvSpPr>
            <p:spPr bwMode="auto">
              <a:xfrm>
                <a:off x="2126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25" name="Line 97"/>
              <p:cNvSpPr>
                <a:spLocks noChangeShapeType="1"/>
              </p:cNvSpPr>
              <p:nvPr/>
            </p:nvSpPr>
            <p:spPr bwMode="auto">
              <a:xfrm>
                <a:off x="2126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26" name="Line 98"/>
              <p:cNvSpPr>
                <a:spLocks noChangeShapeType="1"/>
              </p:cNvSpPr>
              <p:nvPr/>
            </p:nvSpPr>
            <p:spPr bwMode="auto">
              <a:xfrm>
                <a:off x="2126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27" name="Line 99"/>
              <p:cNvSpPr>
                <a:spLocks noChangeShapeType="1"/>
              </p:cNvSpPr>
              <p:nvPr/>
            </p:nvSpPr>
            <p:spPr bwMode="auto">
              <a:xfrm>
                <a:off x="2126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28" name="Line 100"/>
              <p:cNvSpPr>
                <a:spLocks noChangeShapeType="1"/>
              </p:cNvSpPr>
              <p:nvPr/>
            </p:nvSpPr>
            <p:spPr bwMode="auto">
              <a:xfrm>
                <a:off x="2126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29" name="Line 101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30" name="Line 102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31" name="Line 103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32" name="Line 104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33" name="Line 105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34" name="Line 106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35" name="Line 107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36" name="Line 108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37" name="Line 109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38" name="Line 110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39" name="Line 111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40" name="Line 112"/>
              <p:cNvSpPr>
                <a:spLocks noChangeShapeType="1"/>
              </p:cNvSpPr>
              <p:nvPr/>
            </p:nvSpPr>
            <p:spPr bwMode="auto">
              <a:xfrm>
                <a:off x="2142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41" name="Line 113"/>
              <p:cNvSpPr>
                <a:spLocks noChangeShapeType="1"/>
              </p:cNvSpPr>
              <p:nvPr/>
            </p:nvSpPr>
            <p:spPr bwMode="auto">
              <a:xfrm>
                <a:off x="215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42" name="Line 114"/>
              <p:cNvSpPr>
                <a:spLocks noChangeShapeType="1"/>
              </p:cNvSpPr>
              <p:nvPr/>
            </p:nvSpPr>
            <p:spPr bwMode="auto">
              <a:xfrm>
                <a:off x="215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43" name="Line 115"/>
              <p:cNvSpPr>
                <a:spLocks noChangeShapeType="1"/>
              </p:cNvSpPr>
              <p:nvPr/>
            </p:nvSpPr>
            <p:spPr bwMode="auto">
              <a:xfrm>
                <a:off x="215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44" name="Line 116"/>
              <p:cNvSpPr>
                <a:spLocks noChangeShapeType="1"/>
              </p:cNvSpPr>
              <p:nvPr/>
            </p:nvSpPr>
            <p:spPr bwMode="auto">
              <a:xfrm>
                <a:off x="215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45" name="Line 117"/>
              <p:cNvSpPr>
                <a:spLocks noChangeShapeType="1"/>
              </p:cNvSpPr>
              <p:nvPr/>
            </p:nvSpPr>
            <p:spPr bwMode="auto">
              <a:xfrm>
                <a:off x="215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46" name="Line 118"/>
              <p:cNvSpPr>
                <a:spLocks noChangeShapeType="1"/>
              </p:cNvSpPr>
              <p:nvPr/>
            </p:nvSpPr>
            <p:spPr bwMode="auto">
              <a:xfrm>
                <a:off x="2158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47" name="Line 119"/>
              <p:cNvSpPr>
                <a:spLocks noChangeShapeType="1"/>
              </p:cNvSpPr>
              <p:nvPr/>
            </p:nvSpPr>
            <p:spPr bwMode="auto">
              <a:xfrm>
                <a:off x="2174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48" name="Line 120"/>
              <p:cNvSpPr>
                <a:spLocks noChangeShapeType="1"/>
              </p:cNvSpPr>
              <p:nvPr/>
            </p:nvSpPr>
            <p:spPr bwMode="auto">
              <a:xfrm>
                <a:off x="2190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49" name="Line 121"/>
              <p:cNvSpPr>
                <a:spLocks noChangeShapeType="1"/>
              </p:cNvSpPr>
              <p:nvPr/>
            </p:nvSpPr>
            <p:spPr bwMode="auto">
              <a:xfrm>
                <a:off x="2206" y="3554"/>
                <a:ext cx="3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50" name="Line 122"/>
              <p:cNvSpPr>
                <a:spLocks noChangeShapeType="1"/>
              </p:cNvSpPr>
              <p:nvPr/>
            </p:nvSpPr>
            <p:spPr bwMode="auto">
              <a:xfrm>
                <a:off x="2238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51" name="Line 123"/>
              <p:cNvSpPr>
                <a:spLocks noChangeShapeType="1"/>
              </p:cNvSpPr>
              <p:nvPr/>
            </p:nvSpPr>
            <p:spPr bwMode="auto">
              <a:xfrm>
                <a:off x="2238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52" name="Line 124"/>
              <p:cNvSpPr>
                <a:spLocks noChangeShapeType="1"/>
              </p:cNvSpPr>
              <p:nvPr/>
            </p:nvSpPr>
            <p:spPr bwMode="auto">
              <a:xfrm>
                <a:off x="2254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53" name="Line 125"/>
              <p:cNvSpPr>
                <a:spLocks noChangeShapeType="1"/>
              </p:cNvSpPr>
              <p:nvPr/>
            </p:nvSpPr>
            <p:spPr bwMode="auto">
              <a:xfrm>
                <a:off x="2254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54" name="Line 126"/>
              <p:cNvSpPr>
                <a:spLocks noChangeShapeType="1"/>
              </p:cNvSpPr>
              <p:nvPr/>
            </p:nvSpPr>
            <p:spPr bwMode="auto">
              <a:xfrm>
                <a:off x="2254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55" name="Line 127"/>
              <p:cNvSpPr>
                <a:spLocks noChangeShapeType="1"/>
              </p:cNvSpPr>
              <p:nvPr/>
            </p:nvSpPr>
            <p:spPr bwMode="auto">
              <a:xfrm>
                <a:off x="2254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56" name="Line 128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57" name="Line 129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58" name="Line 130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59" name="Line 131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60" name="Line 132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61" name="Line 133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62" name="Line 134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63" name="Line 135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64" name="Line 136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65" name="Line 137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66" name="Line 138"/>
              <p:cNvSpPr>
                <a:spLocks noChangeShapeType="1"/>
              </p:cNvSpPr>
              <p:nvPr/>
            </p:nvSpPr>
            <p:spPr bwMode="auto">
              <a:xfrm>
                <a:off x="2270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67" name="Line 139"/>
              <p:cNvSpPr>
                <a:spLocks noChangeShapeType="1"/>
              </p:cNvSpPr>
              <p:nvPr/>
            </p:nvSpPr>
            <p:spPr bwMode="auto">
              <a:xfrm>
                <a:off x="228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68" name="Line 140"/>
              <p:cNvSpPr>
                <a:spLocks noChangeShapeType="1"/>
              </p:cNvSpPr>
              <p:nvPr/>
            </p:nvSpPr>
            <p:spPr bwMode="auto">
              <a:xfrm>
                <a:off x="228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69" name="Line 141"/>
              <p:cNvSpPr>
                <a:spLocks noChangeShapeType="1"/>
              </p:cNvSpPr>
              <p:nvPr/>
            </p:nvSpPr>
            <p:spPr bwMode="auto">
              <a:xfrm>
                <a:off x="228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70" name="Line 142"/>
              <p:cNvSpPr>
                <a:spLocks noChangeShapeType="1"/>
              </p:cNvSpPr>
              <p:nvPr/>
            </p:nvSpPr>
            <p:spPr bwMode="auto">
              <a:xfrm>
                <a:off x="228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71" name="Line 143"/>
              <p:cNvSpPr>
                <a:spLocks noChangeShapeType="1"/>
              </p:cNvSpPr>
              <p:nvPr/>
            </p:nvSpPr>
            <p:spPr bwMode="auto">
              <a:xfrm>
                <a:off x="228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72" name="Line 144"/>
              <p:cNvSpPr>
                <a:spLocks noChangeShapeType="1"/>
              </p:cNvSpPr>
              <p:nvPr/>
            </p:nvSpPr>
            <p:spPr bwMode="auto">
              <a:xfrm>
                <a:off x="228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73" name="Line 145"/>
              <p:cNvSpPr>
                <a:spLocks noChangeShapeType="1"/>
              </p:cNvSpPr>
              <p:nvPr/>
            </p:nvSpPr>
            <p:spPr bwMode="auto">
              <a:xfrm>
                <a:off x="228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74" name="Line 146"/>
              <p:cNvSpPr>
                <a:spLocks noChangeShapeType="1"/>
              </p:cNvSpPr>
              <p:nvPr/>
            </p:nvSpPr>
            <p:spPr bwMode="auto">
              <a:xfrm>
                <a:off x="2286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75" name="Line 147"/>
              <p:cNvSpPr>
                <a:spLocks noChangeShapeType="1"/>
              </p:cNvSpPr>
              <p:nvPr/>
            </p:nvSpPr>
            <p:spPr bwMode="auto">
              <a:xfrm>
                <a:off x="2302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76" name="Line 148"/>
              <p:cNvSpPr>
                <a:spLocks noChangeShapeType="1"/>
              </p:cNvSpPr>
              <p:nvPr/>
            </p:nvSpPr>
            <p:spPr bwMode="auto">
              <a:xfrm>
                <a:off x="2302" y="3554"/>
                <a:ext cx="3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77" name="Line 149"/>
              <p:cNvSpPr>
                <a:spLocks noChangeShapeType="1"/>
              </p:cNvSpPr>
              <p:nvPr/>
            </p:nvSpPr>
            <p:spPr bwMode="auto">
              <a:xfrm>
                <a:off x="2334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78" name="Line 150"/>
              <p:cNvSpPr>
                <a:spLocks noChangeShapeType="1"/>
              </p:cNvSpPr>
              <p:nvPr/>
            </p:nvSpPr>
            <p:spPr bwMode="auto">
              <a:xfrm flipV="1">
                <a:off x="2350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79" name="Line 151"/>
              <p:cNvSpPr>
                <a:spLocks noChangeShapeType="1"/>
              </p:cNvSpPr>
              <p:nvPr/>
            </p:nvSpPr>
            <p:spPr bwMode="auto">
              <a:xfrm>
                <a:off x="2366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80" name="Line 152"/>
              <p:cNvSpPr>
                <a:spLocks noChangeShapeType="1"/>
              </p:cNvSpPr>
              <p:nvPr/>
            </p:nvSpPr>
            <p:spPr bwMode="auto">
              <a:xfrm>
                <a:off x="2382" y="353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81" name="Line 153"/>
              <p:cNvSpPr>
                <a:spLocks noChangeShapeType="1"/>
              </p:cNvSpPr>
              <p:nvPr/>
            </p:nvSpPr>
            <p:spPr bwMode="auto">
              <a:xfrm>
                <a:off x="2382" y="353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82" name="Line 154"/>
              <p:cNvSpPr>
                <a:spLocks noChangeShapeType="1"/>
              </p:cNvSpPr>
              <p:nvPr/>
            </p:nvSpPr>
            <p:spPr bwMode="auto">
              <a:xfrm>
                <a:off x="2382" y="353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83" name="Line 155"/>
              <p:cNvSpPr>
                <a:spLocks noChangeShapeType="1"/>
              </p:cNvSpPr>
              <p:nvPr/>
            </p:nvSpPr>
            <p:spPr bwMode="auto">
              <a:xfrm>
                <a:off x="2382" y="353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84" name="Line 156"/>
              <p:cNvSpPr>
                <a:spLocks noChangeShapeType="1"/>
              </p:cNvSpPr>
              <p:nvPr/>
            </p:nvSpPr>
            <p:spPr bwMode="auto">
              <a:xfrm>
                <a:off x="239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85" name="Line 157"/>
              <p:cNvSpPr>
                <a:spLocks noChangeShapeType="1"/>
              </p:cNvSpPr>
              <p:nvPr/>
            </p:nvSpPr>
            <p:spPr bwMode="auto">
              <a:xfrm>
                <a:off x="239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86" name="Line 158"/>
              <p:cNvSpPr>
                <a:spLocks noChangeShapeType="1"/>
              </p:cNvSpPr>
              <p:nvPr/>
            </p:nvSpPr>
            <p:spPr bwMode="auto">
              <a:xfrm>
                <a:off x="239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87" name="Line 159"/>
              <p:cNvSpPr>
                <a:spLocks noChangeShapeType="1"/>
              </p:cNvSpPr>
              <p:nvPr/>
            </p:nvSpPr>
            <p:spPr bwMode="auto">
              <a:xfrm>
                <a:off x="239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88" name="Line 160"/>
              <p:cNvSpPr>
                <a:spLocks noChangeShapeType="1"/>
              </p:cNvSpPr>
              <p:nvPr/>
            </p:nvSpPr>
            <p:spPr bwMode="auto">
              <a:xfrm>
                <a:off x="239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89" name="Line 161"/>
              <p:cNvSpPr>
                <a:spLocks noChangeShapeType="1"/>
              </p:cNvSpPr>
              <p:nvPr/>
            </p:nvSpPr>
            <p:spPr bwMode="auto">
              <a:xfrm>
                <a:off x="239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90" name="Line 162"/>
              <p:cNvSpPr>
                <a:spLocks noChangeShapeType="1"/>
              </p:cNvSpPr>
              <p:nvPr/>
            </p:nvSpPr>
            <p:spPr bwMode="auto">
              <a:xfrm>
                <a:off x="239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91" name="Line 163"/>
              <p:cNvSpPr>
                <a:spLocks noChangeShapeType="1"/>
              </p:cNvSpPr>
              <p:nvPr/>
            </p:nvSpPr>
            <p:spPr bwMode="auto">
              <a:xfrm>
                <a:off x="2397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92" name="Line 164"/>
              <p:cNvSpPr>
                <a:spLocks noChangeShapeType="1"/>
              </p:cNvSpPr>
              <p:nvPr/>
            </p:nvSpPr>
            <p:spPr bwMode="auto">
              <a:xfrm>
                <a:off x="241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93" name="Line 165"/>
              <p:cNvSpPr>
                <a:spLocks noChangeShapeType="1"/>
              </p:cNvSpPr>
              <p:nvPr/>
            </p:nvSpPr>
            <p:spPr bwMode="auto">
              <a:xfrm>
                <a:off x="241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94" name="Line 166"/>
              <p:cNvSpPr>
                <a:spLocks noChangeShapeType="1"/>
              </p:cNvSpPr>
              <p:nvPr/>
            </p:nvSpPr>
            <p:spPr bwMode="auto">
              <a:xfrm>
                <a:off x="241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95" name="Line 167"/>
              <p:cNvSpPr>
                <a:spLocks noChangeShapeType="1"/>
              </p:cNvSpPr>
              <p:nvPr/>
            </p:nvSpPr>
            <p:spPr bwMode="auto">
              <a:xfrm>
                <a:off x="241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96" name="Line 168"/>
              <p:cNvSpPr>
                <a:spLocks noChangeShapeType="1"/>
              </p:cNvSpPr>
              <p:nvPr/>
            </p:nvSpPr>
            <p:spPr bwMode="auto">
              <a:xfrm>
                <a:off x="241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97" name="Line 169"/>
              <p:cNvSpPr>
                <a:spLocks noChangeShapeType="1"/>
              </p:cNvSpPr>
              <p:nvPr/>
            </p:nvSpPr>
            <p:spPr bwMode="auto">
              <a:xfrm>
                <a:off x="241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98" name="Line 170"/>
              <p:cNvSpPr>
                <a:spLocks noChangeShapeType="1"/>
              </p:cNvSpPr>
              <p:nvPr/>
            </p:nvSpPr>
            <p:spPr bwMode="auto">
              <a:xfrm>
                <a:off x="241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299" name="Line 171"/>
              <p:cNvSpPr>
                <a:spLocks noChangeShapeType="1"/>
              </p:cNvSpPr>
              <p:nvPr/>
            </p:nvSpPr>
            <p:spPr bwMode="auto">
              <a:xfrm>
                <a:off x="241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00" name="Line 172"/>
              <p:cNvSpPr>
                <a:spLocks noChangeShapeType="1"/>
              </p:cNvSpPr>
              <p:nvPr/>
            </p:nvSpPr>
            <p:spPr bwMode="auto">
              <a:xfrm>
                <a:off x="2413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01" name="Line 173"/>
              <p:cNvSpPr>
                <a:spLocks noChangeShapeType="1"/>
              </p:cNvSpPr>
              <p:nvPr/>
            </p:nvSpPr>
            <p:spPr bwMode="auto">
              <a:xfrm>
                <a:off x="2429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02" name="Line 174"/>
              <p:cNvSpPr>
                <a:spLocks noChangeShapeType="1"/>
              </p:cNvSpPr>
              <p:nvPr/>
            </p:nvSpPr>
            <p:spPr bwMode="auto">
              <a:xfrm>
                <a:off x="2429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03" name="Line 175"/>
              <p:cNvSpPr>
                <a:spLocks noChangeShapeType="1"/>
              </p:cNvSpPr>
              <p:nvPr/>
            </p:nvSpPr>
            <p:spPr bwMode="auto">
              <a:xfrm>
                <a:off x="2445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04" name="Line 176"/>
              <p:cNvSpPr>
                <a:spLocks noChangeShapeType="1"/>
              </p:cNvSpPr>
              <p:nvPr/>
            </p:nvSpPr>
            <p:spPr bwMode="auto">
              <a:xfrm>
                <a:off x="2461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05" name="Line 177"/>
              <p:cNvSpPr>
                <a:spLocks noChangeShapeType="1"/>
              </p:cNvSpPr>
              <p:nvPr/>
            </p:nvSpPr>
            <p:spPr bwMode="auto">
              <a:xfrm>
                <a:off x="2477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06" name="Line 178"/>
              <p:cNvSpPr>
                <a:spLocks noChangeShapeType="1"/>
              </p:cNvSpPr>
              <p:nvPr/>
            </p:nvSpPr>
            <p:spPr bwMode="auto">
              <a:xfrm>
                <a:off x="2493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07" name="Line 179"/>
              <p:cNvSpPr>
                <a:spLocks noChangeShapeType="1"/>
              </p:cNvSpPr>
              <p:nvPr/>
            </p:nvSpPr>
            <p:spPr bwMode="auto">
              <a:xfrm>
                <a:off x="2509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08" name="Line 180"/>
              <p:cNvSpPr>
                <a:spLocks noChangeShapeType="1"/>
              </p:cNvSpPr>
              <p:nvPr/>
            </p:nvSpPr>
            <p:spPr bwMode="auto">
              <a:xfrm>
                <a:off x="2509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09" name="Line 181"/>
              <p:cNvSpPr>
                <a:spLocks noChangeShapeType="1"/>
              </p:cNvSpPr>
              <p:nvPr/>
            </p:nvSpPr>
            <p:spPr bwMode="auto">
              <a:xfrm>
                <a:off x="2509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10" name="Line 182"/>
              <p:cNvSpPr>
                <a:spLocks noChangeShapeType="1"/>
              </p:cNvSpPr>
              <p:nvPr/>
            </p:nvSpPr>
            <p:spPr bwMode="auto">
              <a:xfrm>
                <a:off x="252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11" name="Line 183"/>
              <p:cNvSpPr>
                <a:spLocks noChangeShapeType="1"/>
              </p:cNvSpPr>
              <p:nvPr/>
            </p:nvSpPr>
            <p:spPr bwMode="auto">
              <a:xfrm>
                <a:off x="252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12" name="Line 184"/>
              <p:cNvSpPr>
                <a:spLocks noChangeShapeType="1"/>
              </p:cNvSpPr>
              <p:nvPr/>
            </p:nvSpPr>
            <p:spPr bwMode="auto">
              <a:xfrm>
                <a:off x="252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13" name="Line 185"/>
              <p:cNvSpPr>
                <a:spLocks noChangeShapeType="1"/>
              </p:cNvSpPr>
              <p:nvPr/>
            </p:nvSpPr>
            <p:spPr bwMode="auto">
              <a:xfrm>
                <a:off x="252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14" name="Line 186"/>
              <p:cNvSpPr>
                <a:spLocks noChangeShapeType="1"/>
              </p:cNvSpPr>
              <p:nvPr/>
            </p:nvSpPr>
            <p:spPr bwMode="auto">
              <a:xfrm>
                <a:off x="252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15" name="Line 187"/>
              <p:cNvSpPr>
                <a:spLocks noChangeShapeType="1"/>
              </p:cNvSpPr>
              <p:nvPr/>
            </p:nvSpPr>
            <p:spPr bwMode="auto">
              <a:xfrm>
                <a:off x="252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16" name="Line 188"/>
              <p:cNvSpPr>
                <a:spLocks noChangeShapeType="1"/>
              </p:cNvSpPr>
              <p:nvPr/>
            </p:nvSpPr>
            <p:spPr bwMode="auto">
              <a:xfrm>
                <a:off x="2525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17" name="Line 189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18" name="Line 190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19" name="Line 191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20" name="Line 192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21" name="Line 193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22" name="Line 194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23" name="Line 195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24" name="Line 196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25" name="Line 197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26" name="Line 198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27" name="Line 199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28" name="Line 200"/>
              <p:cNvSpPr>
                <a:spLocks noChangeShapeType="1"/>
              </p:cNvSpPr>
              <p:nvPr/>
            </p:nvSpPr>
            <p:spPr bwMode="auto">
              <a:xfrm>
                <a:off x="2541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29" name="Line 201"/>
              <p:cNvSpPr>
                <a:spLocks noChangeShapeType="1"/>
              </p:cNvSpPr>
              <p:nvPr/>
            </p:nvSpPr>
            <p:spPr bwMode="auto">
              <a:xfrm>
                <a:off x="2557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30" name="Line 202"/>
              <p:cNvSpPr>
                <a:spLocks noChangeShapeType="1"/>
              </p:cNvSpPr>
              <p:nvPr/>
            </p:nvSpPr>
            <p:spPr bwMode="auto">
              <a:xfrm>
                <a:off x="2557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31" name="Line 203"/>
              <p:cNvSpPr>
                <a:spLocks noChangeShapeType="1"/>
              </p:cNvSpPr>
              <p:nvPr/>
            </p:nvSpPr>
            <p:spPr bwMode="auto">
              <a:xfrm>
                <a:off x="2557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32" name="Line 204"/>
              <p:cNvSpPr>
                <a:spLocks noChangeShapeType="1"/>
              </p:cNvSpPr>
              <p:nvPr/>
            </p:nvSpPr>
            <p:spPr bwMode="auto">
              <a:xfrm>
                <a:off x="2573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33" name="Line 205"/>
              <p:cNvSpPr>
                <a:spLocks noChangeShapeType="1"/>
              </p:cNvSpPr>
              <p:nvPr/>
            </p:nvSpPr>
            <p:spPr bwMode="auto">
              <a:xfrm>
                <a:off x="2589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34" name="Line 206"/>
              <p:cNvSpPr>
                <a:spLocks noChangeShapeType="1"/>
              </p:cNvSpPr>
              <p:nvPr/>
            </p:nvSpPr>
            <p:spPr bwMode="auto">
              <a:xfrm flipV="1">
                <a:off x="2605" y="3538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35" name="Line 207"/>
              <p:cNvSpPr>
                <a:spLocks noChangeShapeType="1"/>
              </p:cNvSpPr>
              <p:nvPr/>
            </p:nvSpPr>
            <p:spPr bwMode="auto">
              <a:xfrm>
                <a:off x="2637" y="353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36" name="Line 208"/>
              <p:cNvSpPr>
                <a:spLocks noChangeShapeType="1"/>
              </p:cNvSpPr>
              <p:nvPr/>
            </p:nvSpPr>
            <p:spPr bwMode="auto">
              <a:xfrm>
                <a:off x="2637" y="353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37" name="Line 209"/>
              <p:cNvSpPr>
                <a:spLocks noChangeShapeType="1"/>
              </p:cNvSpPr>
              <p:nvPr/>
            </p:nvSpPr>
            <p:spPr bwMode="auto">
              <a:xfrm>
                <a:off x="2637" y="353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38" name="Line 210"/>
              <p:cNvSpPr>
                <a:spLocks noChangeShapeType="1"/>
              </p:cNvSpPr>
              <p:nvPr/>
            </p:nvSpPr>
            <p:spPr bwMode="auto">
              <a:xfrm>
                <a:off x="265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39" name="Line 211"/>
              <p:cNvSpPr>
                <a:spLocks noChangeShapeType="1"/>
              </p:cNvSpPr>
              <p:nvPr/>
            </p:nvSpPr>
            <p:spPr bwMode="auto">
              <a:xfrm>
                <a:off x="265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40" name="Line 212"/>
              <p:cNvSpPr>
                <a:spLocks noChangeShapeType="1"/>
              </p:cNvSpPr>
              <p:nvPr/>
            </p:nvSpPr>
            <p:spPr bwMode="auto">
              <a:xfrm>
                <a:off x="265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41" name="Line 213"/>
              <p:cNvSpPr>
                <a:spLocks noChangeShapeType="1"/>
              </p:cNvSpPr>
              <p:nvPr/>
            </p:nvSpPr>
            <p:spPr bwMode="auto">
              <a:xfrm>
                <a:off x="265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42" name="Line 214"/>
              <p:cNvSpPr>
                <a:spLocks noChangeShapeType="1"/>
              </p:cNvSpPr>
              <p:nvPr/>
            </p:nvSpPr>
            <p:spPr bwMode="auto">
              <a:xfrm>
                <a:off x="2652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43" name="Line 215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44" name="Line 216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45" name="Line 217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46" name="Line 218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47" name="Line 219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48" name="Line 220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49" name="Line 221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50" name="Line 222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51" name="Line 223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52" name="Line 224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53" name="Line 225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54" name="Line 226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55" name="Line 227"/>
              <p:cNvSpPr>
                <a:spLocks noChangeShapeType="1"/>
              </p:cNvSpPr>
              <p:nvPr/>
            </p:nvSpPr>
            <p:spPr bwMode="auto">
              <a:xfrm>
                <a:off x="2668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56" name="Line 228"/>
              <p:cNvSpPr>
                <a:spLocks noChangeShapeType="1"/>
              </p:cNvSpPr>
              <p:nvPr/>
            </p:nvSpPr>
            <p:spPr bwMode="auto">
              <a:xfrm>
                <a:off x="2684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57" name="Line 229"/>
              <p:cNvSpPr>
                <a:spLocks noChangeShapeType="1"/>
              </p:cNvSpPr>
              <p:nvPr/>
            </p:nvSpPr>
            <p:spPr bwMode="auto">
              <a:xfrm>
                <a:off x="2684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58" name="Line 230"/>
              <p:cNvSpPr>
                <a:spLocks noChangeShapeType="1"/>
              </p:cNvSpPr>
              <p:nvPr/>
            </p:nvSpPr>
            <p:spPr bwMode="auto">
              <a:xfrm>
                <a:off x="2684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59" name="Line 231"/>
              <p:cNvSpPr>
                <a:spLocks noChangeShapeType="1"/>
              </p:cNvSpPr>
              <p:nvPr/>
            </p:nvSpPr>
            <p:spPr bwMode="auto">
              <a:xfrm>
                <a:off x="2684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60" name="Line 232"/>
              <p:cNvSpPr>
                <a:spLocks noChangeShapeType="1"/>
              </p:cNvSpPr>
              <p:nvPr/>
            </p:nvSpPr>
            <p:spPr bwMode="auto">
              <a:xfrm>
                <a:off x="2700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61" name="Line 233"/>
              <p:cNvSpPr>
                <a:spLocks noChangeShapeType="1"/>
              </p:cNvSpPr>
              <p:nvPr/>
            </p:nvSpPr>
            <p:spPr bwMode="auto">
              <a:xfrm>
                <a:off x="2700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62" name="Line 234"/>
              <p:cNvSpPr>
                <a:spLocks noChangeShapeType="1"/>
              </p:cNvSpPr>
              <p:nvPr/>
            </p:nvSpPr>
            <p:spPr bwMode="auto">
              <a:xfrm>
                <a:off x="2716" y="3554"/>
                <a:ext cx="3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63" name="Line 235"/>
              <p:cNvSpPr>
                <a:spLocks noChangeShapeType="1"/>
              </p:cNvSpPr>
              <p:nvPr/>
            </p:nvSpPr>
            <p:spPr bwMode="auto">
              <a:xfrm>
                <a:off x="2748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64" name="Line 236"/>
              <p:cNvSpPr>
                <a:spLocks noChangeShapeType="1"/>
              </p:cNvSpPr>
              <p:nvPr/>
            </p:nvSpPr>
            <p:spPr bwMode="auto">
              <a:xfrm>
                <a:off x="2764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65" name="Line 237"/>
              <p:cNvSpPr>
                <a:spLocks noChangeShapeType="1"/>
              </p:cNvSpPr>
              <p:nvPr/>
            </p:nvSpPr>
            <p:spPr bwMode="auto">
              <a:xfrm>
                <a:off x="2764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66" name="Line 238"/>
              <p:cNvSpPr>
                <a:spLocks noChangeShapeType="1"/>
              </p:cNvSpPr>
              <p:nvPr/>
            </p:nvSpPr>
            <p:spPr bwMode="auto">
              <a:xfrm>
                <a:off x="27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67" name="Line 239"/>
              <p:cNvSpPr>
                <a:spLocks noChangeShapeType="1"/>
              </p:cNvSpPr>
              <p:nvPr/>
            </p:nvSpPr>
            <p:spPr bwMode="auto">
              <a:xfrm>
                <a:off x="27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68" name="Line 240"/>
              <p:cNvSpPr>
                <a:spLocks noChangeShapeType="1"/>
              </p:cNvSpPr>
              <p:nvPr/>
            </p:nvSpPr>
            <p:spPr bwMode="auto">
              <a:xfrm>
                <a:off x="27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69" name="Line 241"/>
              <p:cNvSpPr>
                <a:spLocks noChangeShapeType="1"/>
              </p:cNvSpPr>
              <p:nvPr/>
            </p:nvSpPr>
            <p:spPr bwMode="auto">
              <a:xfrm>
                <a:off x="27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70" name="Line 242"/>
              <p:cNvSpPr>
                <a:spLocks noChangeShapeType="1"/>
              </p:cNvSpPr>
              <p:nvPr/>
            </p:nvSpPr>
            <p:spPr bwMode="auto">
              <a:xfrm>
                <a:off x="27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71" name="Line 243"/>
              <p:cNvSpPr>
                <a:spLocks noChangeShapeType="1"/>
              </p:cNvSpPr>
              <p:nvPr/>
            </p:nvSpPr>
            <p:spPr bwMode="auto">
              <a:xfrm>
                <a:off x="2780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72" name="Line 244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73" name="Line 245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74" name="Line 246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75" name="Line 247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76" name="Line 248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77" name="Line 249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78" name="Line 250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79" name="Line 251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80" name="Line 252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81" name="Line 253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82" name="Line 254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83" name="Line 255"/>
              <p:cNvSpPr>
                <a:spLocks noChangeShapeType="1"/>
              </p:cNvSpPr>
              <p:nvPr/>
            </p:nvSpPr>
            <p:spPr bwMode="auto">
              <a:xfrm>
                <a:off x="2796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84" name="Line 256"/>
              <p:cNvSpPr>
                <a:spLocks noChangeShapeType="1"/>
              </p:cNvSpPr>
              <p:nvPr/>
            </p:nvSpPr>
            <p:spPr bwMode="auto">
              <a:xfrm>
                <a:off x="2812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85" name="Line 257"/>
              <p:cNvSpPr>
                <a:spLocks noChangeShapeType="1"/>
              </p:cNvSpPr>
              <p:nvPr/>
            </p:nvSpPr>
            <p:spPr bwMode="auto">
              <a:xfrm>
                <a:off x="2812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86" name="Line 258"/>
              <p:cNvSpPr>
                <a:spLocks noChangeShapeType="1"/>
              </p:cNvSpPr>
              <p:nvPr/>
            </p:nvSpPr>
            <p:spPr bwMode="auto">
              <a:xfrm flipV="1">
                <a:off x="2812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87" name="Line 259"/>
              <p:cNvSpPr>
                <a:spLocks noChangeShapeType="1"/>
              </p:cNvSpPr>
              <p:nvPr/>
            </p:nvSpPr>
            <p:spPr bwMode="auto">
              <a:xfrm>
                <a:off x="2828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88" name="Line 260"/>
              <p:cNvSpPr>
                <a:spLocks noChangeShapeType="1"/>
              </p:cNvSpPr>
              <p:nvPr/>
            </p:nvSpPr>
            <p:spPr bwMode="auto">
              <a:xfrm flipV="1">
                <a:off x="2844" y="353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89" name="Line 261"/>
              <p:cNvSpPr>
                <a:spLocks noChangeShapeType="1"/>
              </p:cNvSpPr>
              <p:nvPr/>
            </p:nvSpPr>
            <p:spPr bwMode="auto">
              <a:xfrm flipV="1">
                <a:off x="2844" y="352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90" name="Line 262"/>
              <p:cNvSpPr>
                <a:spLocks noChangeShapeType="1"/>
              </p:cNvSpPr>
              <p:nvPr/>
            </p:nvSpPr>
            <p:spPr bwMode="auto">
              <a:xfrm flipV="1">
                <a:off x="2860" y="349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91" name="Line 263"/>
              <p:cNvSpPr>
                <a:spLocks noChangeShapeType="1"/>
              </p:cNvSpPr>
              <p:nvPr/>
            </p:nvSpPr>
            <p:spPr bwMode="auto">
              <a:xfrm flipV="1">
                <a:off x="2876" y="3427"/>
                <a:ext cx="16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92" name="Line 264"/>
              <p:cNvSpPr>
                <a:spLocks noChangeShapeType="1"/>
              </p:cNvSpPr>
              <p:nvPr/>
            </p:nvSpPr>
            <p:spPr bwMode="auto">
              <a:xfrm flipV="1">
                <a:off x="2892" y="3299"/>
                <a:ext cx="31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93" name="Line 265"/>
              <p:cNvSpPr>
                <a:spLocks noChangeShapeType="1"/>
              </p:cNvSpPr>
              <p:nvPr/>
            </p:nvSpPr>
            <p:spPr bwMode="auto">
              <a:xfrm flipV="1">
                <a:off x="2923" y="3124"/>
                <a:ext cx="48" cy="17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94" name="Line 266"/>
              <p:cNvSpPr>
                <a:spLocks noChangeShapeType="1"/>
              </p:cNvSpPr>
              <p:nvPr/>
            </p:nvSpPr>
            <p:spPr bwMode="auto">
              <a:xfrm flipV="1">
                <a:off x="2971" y="2933"/>
                <a:ext cx="32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95" name="Line 267"/>
              <p:cNvSpPr>
                <a:spLocks noChangeShapeType="1"/>
              </p:cNvSpPr>
              <p:nvPr/>
            </p:nvSpPr>
            <p:spPr bwMode="auto">
              <a:xfrm flipV="1">
                <a:off x="3003" y="2757"/>
                <a:ext cx="48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96" name="Line 268"/>
              <p:cNvSpPr>
                <a:spLocks noChangeShapeType="1"/>
              </p:cNvSpPr>
              <p:nvPr/>
            </p:nvSpPr>
            <p:spPr bwMode="auto">
              <a:xfrm flipV="1">
                <a:off x="3051" y="2598"/>
                <a:ext cx="32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97" name="Line 269"/>
              <p:cNvSpPr>
                <a:spLocks noChangeShapeType="1"/>
              </p:cNvSpPr>
              <p:nvPr/>
            </p:nvSpPr>
            <p:spPr bwMode="auto">
              <a:xfrm flipV="1">
                <a:off x="3083" y="2470"/>
                <a:ext cx="32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98" name="Line 270"/>
              <p:cNvSpPr>
                <a:spLocks noChangeShapeType="1"/>
              </p:cNvSpPr>
              <p:nvPr/>
            </p:nvSpPr>
            <p:spPr bwMode="auto">
              <a:xfrm flipV="1">
                <a:off x="3115" y="2375"/>
                <a:ext cx="48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399" name="Line 271"/>
              <p:cNvSpPr>
                <a:spLocks noChangeShapeType="1"/>
              </p:cNvSpPr>
              <p:nvPr/>
            </p:nvSpPr>
            <p:spPr bwMode="auto">
              <a:xfrm flipV="1">
                <a:off x="3163" y="2279"/>
                <a:ext cx="31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00" name="Line 272"/>
              <p:cNvSpPr>
                <a:spLocks noChangeShapeType="1"/>
              </p:cNvSpPr>
              <p:nvPr/>
            </p:nvSpPr>
            <p:spPr bwMode="auto">
              <a:xfrm flipV="1">
                <a:off x="3194" y="219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01" name="Line 273"/>
              <p:cNvSpPr>
                <a:spLocks noChangeShapeType="1"/>
              </p:cNvSpPr>
              <p:nvPr/>
            </p:nvSpPr>
            <p:spPr bwMode="auto">
              <a:xfrm flipV="1">
                <a:off x="3226" y="2167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02" name="Line 274"/>
              <p:cNvSpPr>
                <a:spLocks noChangeShapeType="1"/>
              </p:cNvSpPr>
              <p:nvPr/>
            </p:nvSpPr>
            <p:spPr bwMode="auto">
              <a:xfrm flipV="1">
                <a:off x="3258" y="2136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03" name="Line 275"/>
              <p:cNvSpPr>
                <a:spLocks noChangeShapeType="1"/>
              </p:cNvSpPr>
              <p:nvPr/>
            </p:nvSpPr>
            <p:spPr bwMode="auto">
              <a:xfrm flipV="1">
                <a:off x="3274" y="212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04" name="Line 276"/>
              <p:cNvSpPr>
                <a:spLocks noChangeShapeType="1"/>
              </p:cNvSpPr>
              <p:nvPr/>
            </p:nvSpPr>
            <p:spPr bwMode="auto">
              <a:xfrm flipV="1">
                <a:off x="329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05" name="Line 277"/>
              <p:cNvSpPr>
                <a:spLocks noChangeShapeType="1"/>
              </p:cNvSpPr>
              <p:nvPr/>
            </p:nvSpPr>
            <p:spPr bwMode="auto">
              <a:xfrm>
                <a:off x="330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06" name="Line 278"/>
              <p:cNvSpPr>
                <a:spLocks noChangeShapeType="1"/>
              </p:cNvSpPr>
              <p:nvPr/>
            </p:nvSpPr>
            <p:spPr bwMode="auto">
              <a:xfrm>
                <a:off x="330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07" name="Line 279"/>
              <p:cNvSpPr>
                <a:spLocks noChangeShapeType="1"/>
              </p:cNvSpPr>
              <p:nvPr/>
            </p:nvSpPr>
            <p:spPr bwMode="auto">
              <a:xfrm flipV="1">
                <a:off x="3306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08" name="Line 280"/>
              <p:cNvSpPr>
                <a:spLocks noChangeShapeType="1"/>
              </p:cNvSpPr>
              <p:nvPr/>
            </p:nvSpPr>
            <p:spPr bwMode="auto">
              <a:xfrm>
                <a:off x="332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09" name="Line 281"/>
              <p:cNvSpPr>
                <a:spLocks noChangeShapeType="1"/>
              </p:cNvSpPr>
              <p:nvPr/>
            </p:nvSpPr>
            <p:spPr bwMode="auto">
              <a:xfrm>
                <a:off x="332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10" name="Line 282"/>
              <p:cNvSpPr>
                <a:spLocks noChangeShapeType="1"/>
              </p:cNvSpPr>
              <p:nvPr/>
            </p:nvSpPr>
            <p:spPr bwMode="auto">
              <a:xfrm>
                <a:off x="3322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11" name="Line 283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12" name="Line 284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13" name="Line 285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14" name="Line 286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15" name="Line 287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16" name="Line 288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17" name="Line 289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18" name="Line 290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19" name="Line 291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20" name="Line 292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21" name="Line 293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22" name="Line 294"/>
              <p:cNvSpPr>
                <a:spLocks noChangeShapeType="1"/>
              </p:cNvSpPr>
              <p:nvPr/>
            </p:nvSpPr>
            <p:spPr bwMode="auto">
              <a:xfrm>
                <a:off x="3338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23" name="Line 295"/>
              <p:cNvSpPr>
                <a:spLocks noChangeShapeType="1"/>
              </p:cNvSpPr>
              <p:nvPr/>
            </p:nvSpPr>
            <p:spPr bwMode="auto">
              <a:xfrm>
                <a:off x="3354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24" name="Line 296"/>
              <p:cNvSpPr>
                <a:spLocks noChangeShapeType="1"/>
              </p:cNvSpPr>
              <p:nvPr/>
            </p:nvSpPr>
            <p:spPr bwMode="auto">
              <a:xfrm>
                <a:off x="3354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25" name="Line 297"/>
              <p:cNvSpPr>
                <a:spLocks noChangeShapeType="1"/>
              </p:cNvSpPr>
              <p:nvPr/>
            </p:nvSpPr>
            <p:spPr bwMode="auto">
              <a:xfrm>
                <a:off x="3354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26" name="Line 298"/>
              <p:cNvSpPr>
                <a:spLocks noChangeShapeType="1"/>
              </p:cNvSpPr>
              <p:nvPr/>
            </p:nvSpPr>
            <p:spPr bwMode="auto">
              <a:xfrm>
                <a:off x="3354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27" name="Line 299"/>
              <p:cNvSpPr>
                <a:spLocks noChangeShapeType="1"/>
              </p:cNvSpPr>
              <p:nvPr/>
            </p:nvSpPr>
            <p:spPr bwMode="auto">
              <a:xfrm>
                <a:off x="3354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28" name="Line 300"/>
              <p:cNvSpPr>
                <a:spLocks noChangeShapeType="1"/>
              </p:cNvSpPr>
              <p:nvPr/>
            </p:nvSpPr>
            <p:spPr bwMode="auto">
              <a:xfrm>
                <a:off x="3354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29" name="Line 301"/>
              <p:cNvSpPr>
                <a:spLocks noChangeShapeType="1"/>
              </p:cNvSpPr>
              <p:nvPr/>
            </p:nvSpPr>
            <p:spPr bwMode="auto">
              <a:xfrm>
                <a:off x="3370" y="208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30" name="Line 302"/>
              <p:cNvSpPr>
                <a:spLocks noChangeShapeType="1"/>
              </p:cNvSpPr>
              <p:nvPr/>
            </p:nvSpPr>
            <p:spPr bwMode="auto">
              <a:xfrm>
                <a:off x="3370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31" name="Line 303"/>
              <p:cNvSpPr>
                <a:spLocks noChangeShapeType="1"/>
              </p:cNvSpPr>
              <p:nvPr/>
            </p:nvSpPr>
            <p:spPr bwMode="auto">
              <a:xfrm>
                <a:off x="3386" y="210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32" name="Line 304"/>
              <p:cNvSpPr>
                <a:spLocks noChangeShapeType="1"/>
              </p:cNvSpPr>
              <p:nvPr/>
            </p:nvSpPr>
            <p:spPr bwMode="auto">
              <a:xfrm>
                <a:off x="3402" y="2136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33" name="Line 305"/>
              <p:cNvSpPr>
                <a:spLocks noChangeShapeType="1"/>
              </p:cNvSpPr>
              <p:nvPr/>
            </p:nvSpPr>
            <p:spPr bwMode="auto">
              <a:xfrm>
                <a:off x="3418" y="2151"/>
                <a:ext cx="47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34" name="Line 306"/>
              <p:cNvSpPr>
                <a:spLocks noChangeShapeType="1"/>
              </p:cNvSpPr>
              <p:nvPr/>
            </p:nvSpPr>
            <p:spPr bwMode="auto">
              <a:xfrm>
                <a:off x="3465" y="221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35" name="Line 307"/>
              <p:cNvSpPr>
                <a:spLocks noChangeShapeType="1"/>
              </p:cNvSpPr>
              <p:nvPr/>
            </p:nvSpPr>
            <p:spPr bwMode="auto">
              <a:xfrm>
                <a:off x="3497" y="2295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36" name="Line 308"/>
              <p:cNvSpPr>
                <a:spLocks noChangeShapeType="1"/>
              </p:cNvSpPr>
              <p:nvPr/>
            </p:nvSpPr>
            <p:spPr bwMode="auto">
              <a:xfrm>
                <a:off x="3529" y="2391"/>
                <a:ext cx="48" cy="11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37" name="Line 309"/>
              <p:cNvSpPr>
                <a:spLocks noChangeShapeType="1"/>
              </p:cNvSpPr>
              <p:nvPr/>
            </p:nvSpPr>
            <p:spPr bwMode="auto">
              <a:xfrm>
                <a:off x="3577" y="2502"/>
                <a:ext cx="32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38" name="Line 310"/>
              <p:cNvSpPr>
                <a:spLocks noChangeShapeType="1"/>
              </p:cNvSpPr>
              <p:nvPr/>
            </p:nvSpPr>
            <p:spPr bwMode="auto">
              <a:xfrm>
                <a:off x="3609" y="2646"/>
                <a:ext cx="32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39" name="Line 311"/>
              <p:cNvSpPr>
                <a:spLocks noChangeShapeType="1"/>
              </p:cNvSpPr>
              <p:nvPr/>
            </p:nvSpPr>
            <p:spPr bwMode="auto">
              <a:xfrm>
                <a:off x="3641" y="2805"/>
                <a:ext cx="48" cy="17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40" name="Line 312"/>
              <p:cNvSpPr>
                <a:spLocks noChangeShapeType="1"/>
              </p:cNvSpPr>
              <p:nvPr/>
            </p:nvSpPr>
            <p:spPr bwMode="auto">
              <a:xfrm>
                <a:off x="3689" y="2980"/>
                <a:ext cx="31" cy="19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41" name="Line 313"/>
              <p:cNvSpPr>
                <a:spLocks noChangeShapeType="1"/>
              </p:cNvSpPr>
              <p:nvPr/>
            </p:nvSpPr>
            <p:spPr bwMode="auto">
              <a:xfrm>
                <a:off x="3720" y="3172"/>
                <a:ext cx="48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42" name="Line 314"/>
              <p:cNvSpPr>
                <a:spLocks noChangeShapeType="1"/>
              </p:cNvSpPr>
              <p:nvPr/>
            </p:nvSpPr>
            <p:spPr bwMode="auto">
              <a:xfrm>
                <a:off x="3768" y="3331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43" name="Line 315"/>
              <p:cNvSpPr>
                <a:spLocks noChangeShapeType="1"/>
              </p:cNvSpPr>
              <p:nvPr/>
            </p:nvSpPr>
            <p:spPr bwMode="auto">
              <a:xfrm>
                <a:off x="3784" y="3395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44" name="Line 316"/>
              <p:cNvSpPr>
                <a:spLocks noChangeShapeType="1"/>
              </p:cNvSpPr>
              <p:nvPr/>
            </p:nvSpPr>
            <p:spPr bwMode="auto">
              <a:xfrm>
                <a:off x="3800" y="3459"/>
                <a:ext cx="16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45" name="Line 317"/>
              <p:cNvSpPr>
                <a:spLocks noChangeShapeType="1"/>
              </p:cNvSpPr>
              <p:nvPr/>
            </p:nvSpPr>
            <p:spPr bwMode="auto">
              <a:xfrm>
                <a:off x="3816" y="350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46" name="Line 318"/>
              <p:cNvSpPr>
                <a:spLocks noChangeShapeType="1"/>
              </p:cNvSpPr>
              <p:nvPr/>
            </p:nvSpPr>
            <p:spPr bwMode="auto">
              <a:xfrm>
                <a:off x="3832" y="352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47" name="Line 319"/>
              <p:cNvSpPr>
                <a:spLocks noChangeShapeType="1"/>
              </p:cNvSpPr>
              <p:nvPr/>
            </p:nvSpPr>
            <p:spPr bwMode="auto">
              <a:xfrm>
                <a:off x="383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48" name="Line 320"/>
              <p:cNvSpPr>
                <a:spLocks noChangeShapeType="1"/>
              </p:cNvSpPr>
              <p:nvPr/>
            </p:nvSpPr>
            <p:spPr bwMode="auto">
              <a:xfrm>
                <a:off x="3848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49" name="Line 321"/>
              <p:cNvSpPr>
                <a:spLocks noChangeShapeType="1"/>
              </p:cNvSpPr>
              <p:nvPr/>
            </p:nvSpPr>
            <p:spPr bwMode="auto">
              <a:xfrm>
                <a:off x="3864" y="355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50" name="Line 322"/>
              <p:cNvSpPr>
                <a:spLocks noChangeShapeType="1"/>
              </p:cNvSpPr>
              <p:nvPr/>
            </p:nvSpPr>
            <p:spPr bwMode="auto">
              <a:xfrm>
                <a:off x="3864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51" name="Line 323"/>
              <p:cNvSpPr>
                <a:spLocks noChangeShapeType="1"/>
              </p:cNvSpPr>
              <p:nvPr/>
            </p:nvSpPr>
            <p:spPr bwMode="auto">
              <a:xfrm>
                <a:off x="3864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52" name="Line 324"/>
              <p:cNvSpPr>
                <a:spLocks noChangeShapeType="1"/>
              </p:cNvSpPr>
              <p:nvPr/>
            </p:nvSpPr>
            <p:spPr bwMode="auto">
              <a:xfrm>
                <a:off x="3864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53" name="Line 325"/>
              <p:cNvSpPr>
                <a:spLocks noChangeShapeType="1"/>
              </p:cNvSpPr>
              <p:nvPr/>
            </p:nvSpPr>
            <p:spPr bwMode="auto">
              <a:xfrm>
                <a:off x="38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54" name="Line 326"/>
              <p:cNvSpPr>
                <a:spLocks noChangeShapeType="1"/>
              </p:cNvSpPr>
              <p:nvPr/>
            </p:nvSpPr>
            <p:spPr bwMode="auto">
              <a:xfrm>
                <a:off x="38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55" name="Line 327"/>
              <p:cNvSpPr>
                <a:spLocks noChangeShapeType="1"/>
              </p:cNvSpPr>
              <p:nvPr/>
            </p:nvSpPr>
            <p:spPr bwMode="auto">
              <a:xfrm>
                <a:off x="38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56" name="Line 328"/>
              <p:cNvSpPr>
                <a:spLocks noChangeShapeType="1"/>
              </p:cNvSpPr>
              <p:nvPr/>
            </p:nvSpPr>
            <p:spPr bwMode="auto">
              <a:xfrm>
                <a:off x="38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57" name="Line 329"/>
              <p:cNvSpPr>
                <a:spLocks noChangeShapeType="1"/>
              </p:cNvSpPr>
              <p:nvPr/>
            </p:nvSpPr>
            <p:spPr bwMode="auto">
              <a:xfrm>
                <a:off x="38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58" name="Line 330"/>
              <p:cNvSpPr>
                <a:spLocks noChangeShapeType="1"/>
              </p:cNvSpPr>
              <p:nvPr/>
            </p:nvSpPr>
            <p:spPr bwMode="auto">
              <a:xfrm>
                <a:off x="38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59" name="Line 331"/>
              <p:cNvSpPr>
                <a:spLocks noChangeShapeType="1"/>
              </p:cNvSpPr>
              <p:nvPr/>
            </p:nvSpPr>
            <p:spPr bwMode="auto">
              <a:xfrm>
                <a:off x="3880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60" name="Line 332"/>
              <p:cNvSpPr>
                <a:spLocks noChangeShapeType="1"/>
              </p:cNvSpPr>
              <p:nvPr/>
            </p:nvSpPr>
            <p:spPr bwMode="auto">
              <a:xfrm>
                <a:off x="3880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61" name="Line 333"/>
              <p:cNvSpPr>
                <a:spLocks noChangeShapeType="1"/>
              </p:cNvSpPr>
              <p:nvPr/>
            </p:nvSpPr>
            <p:spPr bwMode="auto">
              <a:xfrm>
                <a:off x="38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62" name="Line 334"/>
              <p:cNvSpPr>
                <a:spLocks noChangeShapeType="1"/>
              </p:cNvSpPr>
              <p:nvPr/>
            </p:nvSpPr>
            <p:spPr bwMode="auto">
              <a:xfrm>
                <a:off x="38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63" name="Line 335"/>
              <p:cNvSpPr>
                <a:spLocks noChangeShapeType="1"/>
              </p:cNvSpPr>
              <p:nvPr/>
            </p:nvSpPr>
            <p:spPr bwMode="auto">
              <a:xfrm>
                <a:off x="38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64" name="Line 336"/>
              <p:cNvSpPr>
                <a:spLocks noChangeShapeType="1"/>
              </p:cNvSpPr>
              <p:nvPr/>
            </p:nvSpPr>
            <p:spPr bwMode="auto">
              <a:xfrm>
                <a:off x="38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65" name="Line 337"/>
              <p:cNvSpPr>
                <a:spLocks noChangeShapeType="1"/>
              </p:cNvSpPr>
              <p:nvPr/>
            </p:nvSpPr>
            <p:spPr bwMode="auto">
              <a:xfrm>
                <a:off x="38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66" name="Line 338"/>
              <p:cNvSpPr>
                <a:spLocks noChangeShapeType="1"/>
              </p:cNvSpPr>
              <p:nvPr/>
            </p:nvSpPr>
            <p:spPr bwMode="auto">
              <a:xfrm>
                <a:off x="38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67" name="Line 339"/>
              <p:cNvSpPr>
                <a:spLocks noChangeShapeType="1"/>
              </p:cNvSpPr>
              <p:nvPr/>
            </p:nvSpPr>
            <p:spPr bwMode="auto">
              <a:xfrm>
                <a:off x="38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68" name="Line 340"/>
              <p:cNvSpPr>
                <a:spLocks noChangeShapeType="1"/>
              </p:cNvSpPr>
              <p:nvPr/>
            </p:nvSpPr>
            <p:spPr bwMode="auto">
              <a:xfrm>
                <a:off x="38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69" name="Line 341"/>
              <p:cNvSpPr>
                <a:spLocks noChangeShapeType="1"/>
              </p:cNvSpPr>
              <p:nvPr/>
            </p:nvSpPr>
            <p:spPr bwMode="auto">
              <a:xfrm>
                <a:off x="3896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70" name="Line 342"/>
              <p:cNvSpPr>
                <a:spLocks noChangeShapeType="1"/>
              </p:cNvSpPr>
              <p:nvPr/>
            </p:nvSpPr>
            <p:spPr bwMode="auto">
              <a:xfrm>
                <a:off x="3896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71" name="Line 343"/>
              <p:cNvSpPr>
                <a:spLocks noChangeShapeType="1"/>
              </p:cNvSpPr>
              <p:nvPr/>
            </p:nvSpPr>
            <p:spPr bwMode="auto">
              <a:xfrm>
                <a:off x="3912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72" name="Line 344"/>
              <p:cNvSpPr>
                <a:spLocks noChangeShapeType="1"/>
              </p:cNvSpPr>
              <p:nvPr/>
            </p:nvSpPr>
            <p:spPr bwMode="auto">
              <a:xfrm>
                <a:off x="3912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73" name="Line 345"/>
              <p:cNvSpPr>
                <a:spLocks noChangeShapeType="1"/>
              </p:cNvSpPr>
              <p:nvPr/>
            </p:nvSpPr>
            <p:spPr bwMode="auto">
              <a:xfrm flipV="1">
                <a:off x="3928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74" name="Line 346"/>
              <p:cNvSpPr>
                <a:spLocks noChangeShapeType="1"/>
              </p:cNvSpPr>
              <p:nvPr/>
            </p:nvSpPr>
            <p:spPr bwMode="auto">
              <a:xfrm flipV="1">
                <a:off x="3944" y="3538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75" name="Line 347"/>
              <p:cNvSpPr>
                <a:spLocks noChangeShapeType="1"/>
              </p:cNvSpPr>
              <p:nvPr/>
            </p:nvSpPr>
            <p:spPr bwMode="auto">
              <a:xfrm>
                <a:off x="3976" y="353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76" name="Line 348"/>
              <p:cNvSpPr>
                <a:spLocks noChangeShapeType="1"/>
              </p:cNvSpPr>
              <p:nvPr/>
            </p:nvSpPr>
            <p:spPr bwMode="auto">
              <a:xfrm>
                <a:off x="3976" y="353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77" name="Line 349"/>
              <p:cNvSpPr>
                <a:spLocks noChangeShapeType="1"/>
              </p:cNvSpPr>
              <p:nvPr/>
            </p:nvSpPr>
            <p:spPr bwMode="auto">
              <a:xfrm>
                <a:off x="3991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78" name="Line 350"/>
              <p:cNvSpPr>
                <a:spLocks noChangeShapeType="1"/>
              </p:cNvSpPr>
              <p:nvPr/>
            </p:nvSpPr>
            <p:spPr bwMode="auto">
              <a:xfrm>
                <a:off x="3991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79" name="Line 351"/>
              <p:cNvSpPr>
                <a:spLocks noChangeShapeType="1"/>
              </p:cNvSpPr>
              <p:nvPr/>
            </p:nvSpPr>
            <p:spPr bwMode="auto">
              <a:xfrm>
                <a:off x="3991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80" name="Line 352"/>
              <p:cNvSpPr>
                <a:spLocks noChangeShapeType="1"/>
              </p:cNvSpPr>
              <p:nvPr/>
            </p:nvSpPr>
            <p:spPr bwMode="auto">
              <a:xfrm>
                <a:off x="400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81" name="Line 353"/>
              <p:cNvSpPr>
                <a:spLocks noChangeShapeType="1"/>
              </p:cNvSpPr>
              <p:nvPr/>
            </p:nvSpPr>
            <p:spPr bwMode="auto">
              <a:xfrm>
                <a:off x="400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82" name="Line 354"/>
              <p:cNvSpPr>
                <a:spLocks noChangeShapeType="1"/>
              </p:cNvSpPr>
              <p:nvPr/>
            </p:nvSpPr>
            <p:spPr bwMode="auto">
              <a:xfrm>
                <a:off x="400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83" name="Line 355"/>
              <p:cNvSpPr>
                <a:spLocks noChangeShapeType="1"/>
              </p:cNvSpPr>
              <p:nvPr/>
            </p:nvSpPr>
            <p:spPr bwMode="auto">
              <a:xfrm>
                <a:off x="400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84" name="Line 356"/>
              <p:cNvSpPr>
                <a:spLocks noChangeShapeType="1"/>
              </p:cNvSpPr>
              <p:nvPr/>
            </p:nvSpPr>
            <p:spPr bwMode="auto">
              <a:xfrm>
                <a:off x="400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85" name="Line 357"/>
              <p:cNvSpPr>
                <a:spLocks noChangeShapeType="1"/>
              </p:cNvSpPr>
              <p:nvPr/>
            </p:nvSpPr>
            <p:spPr bwMode="auto">
              <a:xfrm>
                <a:off x="400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86" name="Line 358"/>
              <p:cNvSpPr>
                <a:spLocks noChangeShapeType="1"/>
              </p:cNvSpPr>
              <p:nvPr/>
            </p:nvSpPr>
            <p:spPr bwMode="auto">
              <a:xfrm>
                <a:off x="400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87" name="Line 359"/>
              <p:cNvSpPr>
                <a:spLocks noChangeShapeType="1"/>
              </p:cNvSpPr>
              <p:nvPr/>
            </p:nvSpPr>
            <p:spPr bwMode="auto">
              <a:xfrm>
                <a:off x="400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88" name="Line 360"/>
              <p:cNvSpPr>
                <a:spLocks noChangeShapeType="1"/>
              </p:cNvSpPr>
              <p:nvPr/>
            </p:nvSpPr>
            <p:spPr bwMode="auto">
              <a:xfrm>
                <a:off x="4007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89" name="Line 361"/>
              <p:cNvSpPr>
                <a:spLocks noChangeShapeType="1"/>
              </p:cNvSpPr>
              <p:nvPr/>
            </p:nvSpPr>
            <p:spPr bwMode="auto">
              <a:xfrm>
                <a:off x="402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90" name="Line 362"/>
              <p:cNvSpPr>
                <a:spLocks noChangeShapeType="1"/>
              </p:cNvSpPr>
              <p:nvPr/>
            </p:nvSpPr>
            <p:spPr bwMode="auto">
              <a:xfrm>
                <a:off x="402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91" name="Line 363"/>
              <p:cNvSpPr>
                <a:spLocks noChangeShapeType="1"/>
              </p:cNvSpPr>
              <p:nvPr/>
            </p:nvSpPr>
            <p:spPr bwMode="auto">
              <a:xfrm>
                <a:off x="402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92" name="Line 364"/>
              <p:cNvSpPr>
                <a:spLocks noChangeShapeType="1"/>
              </p:cNvSpPr>
              <p:nvPr/>
            </p:nvSpPr>
            <p:spPr bwMode="auto">
              <a:xfrm>
                <a:off x="402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93" name="Line 365"/>
              <p:cNvSpPr>
                <a:spLocks noChangeShapeType="1"/>
              </p:cNvSpPr>
              <p:nvPr/>
            </p:nvSpPr>
            <p:spPr bwMode="auto">
              <a:xfrm>
                <a:off x="402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94" name="Line 366"/>
              <p:cNvSpPr>
                <a:spLocks noChangeShapeType="1"/>
              </p:cNvSpPr>
              <p:nvPr/>
            </p:nvSpPr>
            <p:spPr bwMode="auto">
              <a:xfrm>
                <a:off x="402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95" name="Line 367"/>
              <p:cNvSpPr>
                <a:spLocks noChangeShapeType="1"/>
              </p:cNvSpPr>
              <p:nvPr/>
            </p:nvSpPr>
            <p:spPr bwMode="auto">
              <a:xfrm>
                <a:off x="402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96" name="Line 368"/>
              <p:cNvSpPr>
                <a:spLocks noChangeShapeType="1"/>
              </p:cNvSpPr>
              <p:nvPr/>
            </p:nvSpPr>
            <p:spPr bwMode="auto">
              <a:xfrm>
                <a:off x="402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97" name="Line 369"/>
              <p:cNvSpPr>
                <a:spLocks noChangeShapeType="1"/>
              </p:cNvSpPr>
              <p:nvPr/>
            </p:nvSpPr>
            <p:spPr bwMode="auto">
              <a:xfrm>
                <a:off x="4023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98" name="Line 370"/>
              <p:cNvSpPr>
                <a:spLocks noChangeShapeType="1"/>
              </p:cNvSpPr>
              <p:nvPr/>
            </p:nvSpPr>
            <p:spPr bwMode="auto">
              <a:xfrm>
                <a:off x="4039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499" name="Line 371"/>
              <p:cNvSpPr>
                <a:spLocks noChangeShapeType="1"/>
              </p:cNvSpPr>
              <p:nvPr/>
            </p:nvSpPr>
            <p:spPr bwMode="auto">
              <a:xfrm>
                <a:off x="4039" y="3538"/>
                <a:ext cx="3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00" name="Line 372"/>
              <p:cNvSpPr>
                <a:spLocks noChangeShapeType="1"/>
              </p:cNvSpPr>
              <p:nvPr/>
            </p:nvSpPr>
            <p:spPr bwMode="auto">
              <a:xfrm>
                <a:off x="4071" y="3538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01" name="Line 373"/>
              <p:cNvSpPr>
                <a:spLocks noChangeShapeType="1"/>
              </p:cNvSpPr>
              <p:nvPr/>
            </p:nvSpPr>
            <p:spPr bwMode="auto">
              <a:xfrm>
                <a:off x="4103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02" name="Line 374"/>
              <p:cNvSpPr>
                <a:spLocks noChangeShapeType="1"/>
              </p:cNvSpPr>
              <p:nvPr/>
            </p:nvSpPr>
            <p:spPr bwMode="auto">
              <a:xfrm>
                <a:off x="4119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03" name="Line 375"/>
              <p:cNvSpPr>
                <a:spLocks noChangeShapeType="1"/>
              </p:cNvSpPr>
              <p:nvPr/>
            </p:nvSpPr>
            <p:spPr bwMode="auto">
              <a:xfrm>
                <a:off x="4119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04" name="Line 376"/>
              <p:cNvSpPr>
                <a:spLocks noChangeShapeType="1"/>
              </p:cNvSpPr>
              <p:nvPr/>
            </p:nvSpPr>
            <p:spPr bwMode="auto">
              <a:xfrm>
                <a:off x="4119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05" name="Line 377"/>
              <p:cNvSpPr>
                <a:spLocks noChangeShapeType="1"/>
              </p:cNvSpPr>
              <p:nvPr/>
            </p:nvSpPr>
            <p:spPr bwMode="auto">
              <a:xfrm>
                <a:off x="413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06" name="Line 378"/>
              <p:cNvSpPr>
                <a:spLocks noChangeShapeType="1"/>
              </p:cNvSpPr>
              <p:nvPr/>
            </p:nvSpPr>
            <p:spPr bwMode="auto">
              <a:xfrm>
                <a:off x="413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07" name="Line 379"/>
              <p:cNvSpPr>
                <a:spLocks noChangeShapeType="1"/>
              </p:cNvSpPr>
              <p:nvPr/>
            </p:nvSpPr>
            <p:spPr bwMode="auto">
              <a:xfrm>
                <a:off x="413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08" name="Line 380"/>
              <p:cNvSpPr>
                <a:spLocks noChangeShapeType="1"/>
              </p:cNvSpPr>
              <p:nvPr/>
            </p:nvSpPr>
            <p:spPr bwMode="auto">
              <a:xfrm>
                <a:off x="413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09" name="Line 381"/>
              <p:cNvSpPr>
                <a:spLocks noChangeShapeType="1"/>
              </p:cNvSpPr>
              <p:nvPr/>
            </p:nvSpPr>
            <p:spPr bwMode="auto">
              <a:xfrm>
                <a:off x="413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10" name="Line 382"/>
              <p:cNvSpPr>
                <a:spLocks noChangeShapeType="1"/>
              </p:cNvSpPr>
              <p:nvPr/>
            </p:nvSpPr>
            <p:spPr bwMode="auto">
              <a:xfrm>
                <a:off x="4135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11" name="Line 383"/>
              <p:cNvSpPr>
                <a:spLocks noChangeShapeType="1"/>
              </p:cNvSpPr>
              <p:nvPr/>
            </p:nvSpPr>
            <p:spPr bwMode="auto">
              <a:xfrm>
                <a:off x="4135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12" name="Line 384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13" name="Line 385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14" name="Line 386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15" name="Line 387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16" name="Line 388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17" name="Line 389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18" name="Line 390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19" name="Line 391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20" name="Line 392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21" name="Line 393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22" name="Line 394"/>
              <p:cNvSpPr>
                <a:spLocks noChangeShapeType="1"/>
              </p:cNvSpPr>
              <p:nvPr/>
            </p:nvSpPr>
            <p:spPr bwMode="auto">
              <a:xfrm>
                <a:off x="4151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23" name="Line 395"/>
              <p:cNvSpPr>
                <a:spLocks noChangeShapeType="1"/>
              </p:cNvSpPr>
              <p:nvPr/>
            </p:nvSpPr>
            <p:spPr bwMode="auto">
              <a:xfrm>
                <a:off x="4167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24" name="Line 396"/>
              <p:cNvSpPr>
                <a:spLocks noChangeShapeType="1"/>
              </p:cNvSpPr>
              <p:nvPr/>
            </p:nvSpPr>
            <p:spPr bwMode="auto">
              <a:xfrm>
                <a:off x="4167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25" name="Line 397"/>
              <p:cNvSpPr>
                <a:spLocks noChangeShapeType="1"/>
              </p:cNvSpPr>
              <p:nvPr/>
            </p:nvSpPr>
            <p:spPr bwMode="auto">
              <a:xfrm>
                <a:off x="4183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26" name="Line 398"/>
              <p:cNvSpPr>
                <a:spLocks noChangeShapeType="1"/>
              </p:cNvSpPr>
              <p:nvPr/>
            </p:nvSpPr>
            <p:spPr bwMode="auto">
              <a:xfrm>
                <a:off x="4199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27" name="Line 399"/>
              <p:cNvSpPr>
                <a:spLocks noChangeShapeType="1"/>
              </p:cNvSpPr>
              <p:nvPr/>
            </p:nvSpPr>
            <p:spPr bwMode="auto">
              <a:xfrm flipV="1">
                <a:off x="4215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28" name="Line 400"/>
              <p:cNvSpPr>
                <a:spLocks noChangeShapeType="1"/>
              </p:cNvSpPr>
              <p:nvPr/>
            </p:nvSpPr>
            <p:spPr bwMode="auto">
              <a:xfrm>
                <a:off x="4231" y="353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29" name="Line 401"/>
              <p:cNvSpPr>
                <a:spLocks noChangeShapeType="1"/>
              </p:cNvSpPr>
              <p:nvPr/>
            </p:nvSpPr>
            <p:spPr bwMode="auto">
              <a:xfrm>
                <a:off x="4246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30" name="Line 402"/>
              <p:cNvSpPr>
                <a:spLocks noChangeShapeType="1"/>
              </p:cNvSpPr>
              <p:nvPr/>
            </p:nvSpPr>
            <p:spPr bwMode="auto">
              <a:xfrm>
                <a:off x="4246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31" name="Line 403"/>
              <p:cNvSpPr>
                <a:spLocks noChangeShapeType="1"/>
              </p:cNvSpPr>
              <p:nvPr/>
            </p:nvSpPr>
            <p:spPr bwMode="auto">
              <a:xfrm>
                <a:off x="4246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32" name="Line 404"/>
              <p:cNvSpPr>
                <a:spLocks noChangeShapeType="1"/>
              </p:cNvSpPr>
              <p:nvPr/>
            </p:nvSpPr>
            <p:spPr bwMode="auto">
              <a:xfrm>
                <a:off x="426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33" name="Line 405"/>
              <p:cNvSpPr>
                <a:spLocks noChangeShapeType="1"/>
              </p:cNvSpPr>
              <p:nvPr/>
            </p:nvSpPr>
            <p:spPr bwMode="auto">
              <a:xfrm>
                <a:off x="426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34" name="Line 406"/>
              <p:cNvSpPr>
                <a:spLocks noChangeShapeType="1"/>
              </p:cNvSpPr>
              <p:nvPr/>
            </p:nvSpPr>
            <p:spPr bwMode="auto">
              <a:xfrm>
                <a:off x="426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35" name="Line 407"/>
              <p:cNvSpPr>
                <a:spLocks noChangeShapeType="1"/>
              </p:cNvSpPr>
              <p:nvPr/>
            </p:nvSpPr>
            <p:spPr bwMode="auto">
              <a:xfrm>
                <a:off x="4262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36" name="Line 408"/>
              <p:cNvSpPr>
                <a:spLocks noChangeShapeType="1"/>
              </p:cNvSpPr>
              <p:nvPr/>
            </p:nvSpPr>
            <p:spPr bwMode="auto">
              <a:xfrm>
                <a:off x="4262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37" name="Line 409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38" name="Line 410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39" name="Line 411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40" name="Line 412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41" name="Line 413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42" name="Line 414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43" name="Line 415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44" name="Line 416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45" name="Line 417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46" name="Line 418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47" name="Line 419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48" name="Line 420"/>
              <p:cNvSpPr>
                <a:spLocks noChangeShapeType="1"/>
              </p:cNvSpPr>
              <p:nvPr/>
            </p:nvSpPr>
            <p:spPr bwMode="auto">
              <a:xfrm>
                <a:off x="4278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49" name="Line 421"/>
              <p:cNvSpPr>
                <a:spLocks noChangeShapeType="1"/>
              </p:cNvSpPr>
              <p:nvPr/>
            </p:nvSpPr>
            <p:spPr bwMode="auto">
              <a:xfrm>
                <a:off x="4294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0" name="Line 422"/>
              <p:cNvSpPr>
                <a:spLocks noChangeShapeType="1"/>
              </p:cNvSpPr>
              <p:nvPr/>
            </p:nvSpPr>
            <p:spPr bwMode="auto">
              <a:xfrm>
                <a:off x="4294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1" name="Line 423"/>
              <p:cNvSpPr>
                <a:spLocks noChangeShapeType="1"/>
              </p:cNvSpPr>
              <p:nvPr/>
            </p:nvSpPr>
            <p:spPr bwMode="auto">
              <a:xfrm>
                <a:off x="4294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2" name="Line 424"/>
              <p:cNvSpPr>
                <a:spLocks noChangeShapeType="1"/>
              </p:cNvSpPr>
              <p:nvPr/>
            </p:nvSpPr>
            <p:spPr bwMode="auto">
              <a:xfrm>
                <a:off x="4294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3" name="Line 425"/>
              <p:cNvSpPr>
                <a:spLocks noChangeShapeType="1"/>
              </p:cNvSpPr>
              <p:nvPr/>
            </p:nvSpPr>
            <p:spPr bwMode="auto">
              <a:xfrm>
                <a:off x="4310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4" name="Line 426"/>
              <p:cNvSpPr>
                <a:spLocks noChangeShapeType="1"/>
              </p:cNvSpPr>
              <p:nvPr/>
            </p:nvSpPr>
            <p:spPr bwMode="auto">
              <a:xfrm>
                <a:off x="4326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5" name="Line 427"/>
              <p:cNvSpPr>
                <a:spLocks noChangeShapeType="1"/>
              </p:cNvSpPr>
              <p:nvPr/>
            </p:nvSpPr>
            <p:spPr bwMode="auto">
              <a:xfrm>
                <a:off x="4342" y="3554"/>
                <a:ext cx="3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6" name="Line 428"/>
              <p:cNvSpPr>
                <a:spLocks noChangeShapeType="1"/>
              </p:cNvSpPr>
              <p:nvPr/>
            </p:nvSpPr>
            <p:spPr bwMode="auto">
              <a:xfrm>
                <a:off x="4374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7" name="Line 429"/>
              <p:cNvSpPr>
                <a:spLocks noChangeShapeType="1"/>
              </p:cNvSpPr>
              <p:nvPr/>
            </p:nvSpPr>
            <p:spPr bwMode="auto">
              <a:xfrm>
                <a:off x="4374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8" name="Line 430"/>
              <p:cNvSpPr>
                <a:spLocks noChangeShapeType="1"/>
              </p:cNvSpPr>
              <p:nvPr/>
            </p:nvSpPr>
            <p:spPr bwMode="auto">
              <a:xfrm>
                <a:off x="4374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59" name="Line 431"/>
              <p:cNvSpPr>
                <a:spLocks noChangeShapeType="1"/>
              </p:cNvSpPr>
              <p:nvPr/>
            </p:nvSpPr>
            <p:spPr bwMode="auto">
              <a:xfrm>
                <a:off x="439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60" name="Line 432"/>
              <p:cNvSpPr>
                <a:spLocks noChangeShapeType="1"/>
              </p:cNvSpPr>
              <p:nvPr/>
            </p:nvSpPr>
            <p:spPr bwMode="auto">
              <a:xfrm>
                <a:off x="439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61" name="Line 433"/>
              <p:cNvSpPr>
                <a:spLocks noChangeShapeType="1"/>
              </p:cNvSpPr>
              <p:nvPr/>
            </p:nvSpPr>
            <p:spPr bwMode="auto">
              <a:xfrm>
                <a:off x="439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62" name="Line 434"/>
              <p:cNvSpPr>
                <a:spLocks noChangeShapeType="1"/>
              </p:cNvSpPr>
              <p:nvPr/>
            </p:nvSpPr>
            <p:spPr bwMode="auto">
              <a:xfrm>
                <a:off x="4390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63" name="Line 435"/>
              <p:cNvSpPr>
                <a:spLocks noChangeShapeType="1"/>
              </p:cNvSpPr>
              <p:nvPr/>
            </p:nvSpPr>
            <p:spPr bwMode="auto">
              <a:xfrm>
                <a:off x="4390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64" name="Line 436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65" name="Line 437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66" name="Line 438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67" name="Line 439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68" name="Line 440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69" name="Line 441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70" name="Line 442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71" name="Line 443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72" name="Line 444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73" name="Line 445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74" name="Line 446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75" name="Line 447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76" name="Line 448"/>
              <p:cNvSpPr>
                <a:spLocks noChangeShapeType="1"/>
              </p:cNvSpPr>
              <p:nvPr/>
            </p:nvSpPr>
            <p:spPr bwMode="auto">
              <a:xfrm>
                <a:off x="4406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77" name="Line 449"/>
              <p:cNvSpPr>
                <a:spLocks noChangeShapeType="1"/>
              </p:cNvSpPr>
              <p:nvPr/>
            </p:nvSpPr>
            <p:spPr bwMode="auto">
              <a:xfrm>
                <a:off x="4422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78" name="Line 450"/>
              <p:cNvSpPr>
                <a:spLocks noChangeShapeType="1"/>
              </p:cNvSpPr>
              <p:nvPr/>
            </p:nvSpPr>
            <p:spPr bwMode="auto">
              <a:xfrm>
                <a:off x="4422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79" name="Line 451"/>
              <p:cNvSpPr>
                <a:spLocks noChangeShapeType="1"/>
              </p:cNvSpPr>
              <p:nvPr/>
            </p:nvSpPr>
            <p:spPr bwMode="auto">
              <a:xfrm>
                <a:off x="4422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80" name="Line 452"/>
              <p:cNvSpPr>
                <a:spLocks noChangeShapeType="1"/>
              </p:cNvSpPr>
              <p:nvPr/>
            </p:nvSpPr>
            <p:spPr bwMode="auto">
              <a:xfrm>
                <a:off x="4422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81" name="Line 453"/>
              <p:cNvSpPr>
                <a:spLocks noChangeShapeType="1"/>
              </p:cNvSpPr>
              <p:nvPr/>
            </p:nvSpPr>
            <p:spPr bwMode="auto">
              <a:xfrm>
                <a:off x="4438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82" name="Line 454"/>
              <p:cNvSpPr>
                <a:spLocks noChangeShapeType="1"/>
              </p:cNvSpPr>
              <p:nvPr/>
            </p:nvSpPr>
            <p:spPr bwMode="auto">
              <a:xfrm>
                <a:off x="4438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83" name="Line 455"/>
              <p:cNvSpPr>
                <a:spLocks noChangeShapeType="1"/>
              </p:cNvSpPr>
              <p:nvPr/>
            </p:nvSpPr>
            <p:spPr bwMode="auto">
              <a:xfrm>
                <a:off x="4454" y="3554"/>
                <a:ext cx="3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84" name="Line 456"/>
              <p:cNvSpPr>
                <a:spLocks noChangeShapeType="1"/>
              </p:cNvSpPr>
              <p:nvPr/>
            </p:nvSpPr>
            <p:spPr bwMode="auto">
              <a:xfrm flipV="1">
                <a:off x="4486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85" name="Line 457"/>
              <p:cNvSpPr>
                <a:spLocks noChangeShapeType="1"/>
              </p:cNvSpPr>
              <p:nvPr/>
            </p:nvSpPr>
            <p:spPr bwMode="auto">
              <a:xfrm>
                <a:off x="4502" y="353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86" name="Line 458"/>
              <p:cNvSpPr>
                <a:spLocks noChangeShapeType="1"/>
              </p:cNvSpPr>
              <p:nvPr/>
            </p:nvSpPr>
            <p:spPr bwMode="auto">
              <a:xfrm>
                <a:off x="4502" y="353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87" name="Line 459"/>
              <p:cNvSpPr>
                <a:spLocks noChangeShapeType="1"/>
              </p:cNvSpPr>
              <p:nvPr/>
            </p:nvSpPr>
            <p:spPr bwMode="auto">
              <a:xfrm>
                <a:off x="451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88" name="Line 460"/>
              <p:cNvSpPr>
                <a:spLocks noChangeShapeType="1"/>
              </p:cNvSpPr>
              <p:nvPr/>
            </p:nvSpPr>
            <p:spPr bwMode="auto">
              <a:xfrm>
                <a:off x="4517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89" name="Line 461"/>
              <p:cNvSpPr>
                <a:spLocks noChangeShapeType="1"/>
              </p:cNvSpPr>
              <p:nvPr/>
            </p:nvSpPr>
            <p:spPr bwMode="auto">
              <a:xfrm>
                <a:off x="4517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90" name="Line 462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91" name="Line 463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92" name="Line 464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93" name="Line 465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94" name="Line 466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95" name="Line 467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96" name="Line 468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97" name="Line 469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98" name="Line 470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599" name="Line 471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00" name="Line 472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01" name="Line 473"/>
              <p:cNvSpPr>
                <a:spLocks noChangeShapeType="1"/>
              </p:cNvSpPr>
              <p:nvPr/>
            </p:nvSpPr>
            <p:spPr bwMode="auto">
              <a:xfrm>
                <a:off x="4533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02" name="Line 474"/>
              <p:cNvSpPr>
                <a:spLocks noChangeShapeType="1"/>
              </p:cNvSpPr>
              <p:nvPr/>
            </p:nvSpPr>
            <p:spPr bwMode="auto">
              <a:xfrm>
                <a:off x="4549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03" name="Line 475"/>
              <p:cNvSpPr>
                <a:spLocks noChangeShapeType="1"/>
              </p:cNvSpPr>
              <p:nvPr/>
            </p:nvSpPr>
            <p:spPr bwMode="auto">
              <a:xfrm>
                <a:off x="4549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04" name="Line 476"/>
              <p:cNvSpPr>
                <a:spLocks noChangeShapeType="1"/>
              </p:cNvSpPr>
              <p:nvPr/>
            </p:nvSpPr>
            <p:spPr bwMode="auto">
              <a:xfrm>
                <a:off x="4549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05" name="Line 477"/>
              <p:cNvSpPr>
                <a:spLocks noChangeShapeType="1"/>
              </p:cNvSpPr>
              <p:nvPr/>
            </p:nvSpPr>
            <p:spPr bwMode="auto">
              <a:xfrm>
                <a:off x="4549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06" name="Line 478"/>
              <p:cNvSpPr>
                <a:spLocks noChangeShapeType="1"/>
              </p:cNvSpPr>
              <p:nvPr/>
            </p:nvSpPr>
            <p:spPr bwMode="auto">
              <a:xfrm>
                <a:off x="4549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07" name="Line 479"/>
              <p:cNvSpPr>
                <a:spLocks noChangeShapeType="1"/>
              </p:cNvSpPr>
              <p:nvPr/>
            </p:nvSpPr>
            <p:spPr bwMode="auto">
              <a:xfrm>
                <a:off x="4549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08" name="Line 480"/>
              <p:cNvSpPr>
                <a:spLocks noChangeShapeType="1"/>
              </p:cNvSpPr>
              <p:nvPr/>
            </p:nvSpPr>
            <p:spPr bwMode="auto">
              <a:xfrm>
                <a:off x="4565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09" name="Line 481"/>
              <p:cNvSpPr>
                <a:spLocks noChangeShapeType="1"/>
              </p:cNvSpPr>
              <p:nvPr/>
            </p:nvSpPr>
            <p:spPr bwMode="auto">
              <a:xfrm>
                <a:off x="4565" y="353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10" name="Line 482"/>
              <p:cNvSpPr>
                <a:spLocks noChangeShapeType="1"/>
              </p:cNvSpPr>
              <p:nvPr/>
            </p:nvSpPr>
            <p:spPr bwMode="auto">
              <a:xfrm>
                <a:off x="4581" y="353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11" name="Line 483"/>
              <p:cNvSpPr>
                <a:spLocks noChangeShapeType="1"/>
              </p:cNvSpPr>
              <p:nvPr/>
            </p:nvSpPr>
            <p:spPr bwMode="auto">
              <a:xfrm>
                <a:off x="4597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12" name="Line 484"/>
              <p:cNvSpPr>
                <a:spLocks noChangeShapeType="1"/>
              </p:cNvSpPr>
              <p:nvPr/>
            </p:nvSpPr>
            <p:spPr bwMode="auto">
              <a:xfrm>
                <a:off x="4613" y="355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13" name="Line 485"/>
              <p:cNvSpPr>
                <a:spLocks noChangeShapeType="1"/>
              </p:cNvSpPr>
              <p:nvPr/>
            </p:nvSpPr>
            <p:spPr bwMode="auto">
              <a:xfrm>
                <a:off x="4629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14" name="Line 486"/>
              <p:cNvSpPr>
                <a:spLocks noChangeShapeType="1"/>
              </p:cNvSpPr>
              <p:nvPr/>
            </p:nvSpPr>
            <p:spPr bwMode="auto">
              <a:xfrm>
                <a:off x="464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15" name="Line 487"/>
              <p:cNvSpPr>
                <a:spLocks noChangeShapeType="1"/>
              </p:cNvSpPr>
              <p:nvPr/>
            </p:nvSpPr>
            <p:spPr bwMode="auto">
              <a:xfrm>
                <a:off x="464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16" name="Line 488"/>
              <p:cNvSpPr>
                <a:spLocks noChangeShapeType="1"/>
              </p:cNvSpPr>
              <p:nvPr/>
            </p:nvSpPr>
            <p:spPr bwMode="auto">
              <a:xfrm>
                <a:off x="4645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17" name="Line 489"/>
              <p:cNvSpPr>
                <a:spLocks noChangeShapeType="1"/>
              </p:cNvSpPr>
              <p:nvPr/>
            </p:nvSpPr>
            <p:spPr bwMode="auto">
              <a:xfrm>
                <a:off x="4645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18" name="Line 490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19" name="Line 491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20" name="Line 492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21" name="Line 493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22" name="Line 494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23" name="Line 495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24" name="Line 496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25" name="Line 497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26" name="Line 498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27" name="Line 499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28" name="Line 500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29" name="Line 501"/>
              <p:cNvSpPr>
                <a:spLocks noChangeShapeType="1"/>
              </p:cNvSpPr>
              <p:nvPr/>
            </p:nvSpPr>
            <p:spPr bwMode="auto">
              <a:xfrm>
                <a:off x="4661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30" name="Line 502"/>
              <p:cNvSpPr>
                <a:spLocks noChangeShapeType="1"/>
              </p:cNvSpPr>
              <p:nvPr/>
            </p:nvSpPr>
            <p:spPr bwMode="auto">
              <a:xfrm>
                <a:off x="4677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31" name="Line 503"/>
              <p:cNvSpPr>
                <a:spLocks noChangeShapeType="1"/>
              </p:cNvSpPr>
              <p:nvPr/>
            </p:nvSpPr>
            <p:spPr bwMode="auto">
              <a:xfrm>
                <a:off x="4677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32" name="Line 504"/>
              <p:cNvSpPr>
                <a:spLocks noChangeShapeType="1"/>
              </p:cNvSpPr>
              <p:nvPr/>
            </p:nvSpPr>
            <p:spPr bwMode="auto">
              <a:xfrm>
                <a:off x="4677" y="357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33" name="Line 505"/>
              <p:cNvSpPr>
                <a:spLocks noChangeShapeType="1"/>
              </p:cNvSpPr>
              <p:nvPr/>
            </p:nvSpPr>
            <p:spPr bwMode="auto">
              <a:xfrm>
                <a:off x="4677" y="357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34" name="Line 506"/>
              <p:cNvSpPr>
                <a:spLocks noChangeShapeType="1"/>
              </p:cNvSpPr>
              <p:nvPr/>
            </p:nvSpPr>
            <p:spPr bwMode="auto">
              <a:xfrm flipV="1">
                <a:off x="4693" y="355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35" name="Line 507"/>
              <p:cNvSpPr>
                <a:spLocks noChangeShapeType="1"/>
              </p:cNvSpPr>
              <p:nvPr/>
            </p:nvSpPr>
            <p:spPr bwMode="auto">
              <a:xfrm>
                <a:off x="4693" y="355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36" name="Line 508"/>
              <p:cNvSpPr>
                <a:spLocks noChangeShapeType="1"/>
              </p:cNvSpPr>
              <p:nvPr/>
            </p:nvSpPr>
            <p:spPr bwMode="auto">
              <a:xfrm flipV="1">
                <a:off x="4709" y="353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37" name="Line 509"/>
              <p:cNvSpPr>
                <a:spLocks noChangeShapeType="1"/>
              </p:cNvSpPr>
              <p:nvPr/>
            </p:nvSpPr>
            <p:spPr bwMode="auto">
              <a:xfrm flipV="1">
                <a:off x="4709" y="352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8638" name="Line 510"/>
              <p:cNvSpPr>
                <a:spLocks noChangeShapeType="1"/>
              </p:cNvSpPr>
              <p:nvPr/>
            </p:nvSpPr>
            <p:spPr bwMode="auto">
              <a:xfrm flipV="1">
                <a:off x="4725" y="349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794327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Half-wave rectifier</a:t>
            </a: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Sum of first 10 terms:</a:t>
            </a:r>
          </a:p>
        </p:txBody>
      </p:sp>
      <p:grpSp>
        <p:nvGrpSpPr>
          <p:cNvPr id="70659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70660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50182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475" name="Line 7"/>
              <p:cNvSpPr>
                <a:spLocks noChangeShapeType="1"/>
              </p:cNvSpPr>
              <p:nvPr/>
            </p:nvSpPr>
            <p:spPr bwMode="auto">
              <a:xfrm flipV="1">
                <a:off x="792" y="3536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61" name="Group 9"/>
            <p:cNvGrpSpPr>
              <a:grpSpLocks/>
            </p:cNvGrpSpPr>
            <p:nvPr/>
          </p:nvGrpSpPr>
          <p:grpSpPr bwMode="auto">
            <a:xfrm>
              <a:off x="1011" y="2096"/>
              <a:ext cx="3746" cy="1466"/>
              <a:chOff x="1011" y="2096"/>
              <a:chExt cx="3746" cy="1466"/>
            </a:xfrm>
            <a:grpFill/>
          </p:grpSpPr>
          <p:sp>
            <p:nvSpPr>
              <p:cNvPr id="50186" name="Line 10"/>
              <p:cNvSpPr>
                <a:spLocks noChangeShapeType="1"/>
              </p:cNvSpPr>
              <p:nvPr/>
            </p:nvSpPr>
            <p:spPr bwMode="auto">
              <a:xfrm flipV="1">
                <a:off x="1011" y="3371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87" name="Line 11"/>
              <p:cNvSpPr>
                <a:spLocks noChangeShapeType="1"/>
              </p:cNvSpPr>
              <p:nvPr/>
            </p:nvSpPr>
            <p:spPr bwMode="auto">
              <a:xfrm flipV="1">
                <a:off x="1043" y="3180"/>
                <a:ext cx="31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 flipV="1">
                <a:off x="1074" y="3004"/>
                <a:ext cx="48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flipV="1">
                <a:off x="1122" y="2845"/>
                <a:ext cx="32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90" name="Line 14"/>
              <p:cNvSpPr>
                <a:spLocks noChangeShapeType="1"/>
              </p:cNvSpPr>
              <p:nvPr/>
            </p:nvSpPr>
            <p:spPr bwMode="auto">
              <a:xfrm flipV="1">
                <a:off x="1154" y="2685"/>
                <a:ext cx="32" cy="16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91" name="Line 15"/>
              <p:cNvSpPr>
                <a:spLocks noChangeShapeType="1"/>
              </p:cNvSpPr>
              <p:nvPr/>
            </p:nvSpPr>
            <p:spPr bwMode="auto">
              <a:xfrm flipV="1">
                <a:off x="1186" y="2542"/>
                <a:ext cx="48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92" name="Line 16"/>
              <p:cNvSpPr>
                <a:spLocks noChangeShapeType="1"/>
              </p:cNvSpPr>
              <p:nvPr/>
            </p:nvSpPr>
            <p:spPr bwMode="auto">
              <a:xfrm flipV="1">
                <a:off x="1234" y="2414"/>
                <a:ext cx="32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93" name="Line 17"/>
              <p:cNvSpPr>
                <a:spLocks noChangeShapeType="1"/>
              </p:cNvSpPr>
              <p:nvPr/>
            </p:nvSpPr>
            <p:spPr bwMode="auto">
              <a:xfrm flipV="1">
                <a:off x="1266" y="2303"/>
                <a:ext cx="48" cy="11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94" name="Line 18"/>
              <p:cNvSpPr>
                <a:spLocks noChangeShapeType="1"/>
              </p:cNvSpPr>
              <p:nvPr/>
            </p:nvSpPr>
            <p:spPr bwMode="auto">
              <a:xfrm flipV="1">
                <a:off x="1314" y="2223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95" name="Line 19"/>
              <p:cNvSpPr>
                <a:spLocks noChangeShapeType="1"/>
              </p:cNvSpPr>
              <p:nvPr/>
            </p:nvSpPr>
            <p:spPr bwMode="auto">
              <a:xfrm flipV="1">
                <a:off x="1345" y="219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96" name="Line 20"/>
              <p:cNvSpPr>
                <a:spLocks noChangeShapeType="1"/>
              </p:cNvSpPr>
              <p:nvPr/>
            </p:nvSpPr>
            <p:spPr bwMode="auto">
              <a:xfrm flipV="1">
                <a:off x="1361" y="215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97" name="Line 21"/>
              <p:cNvSpPr>
                <a:spLocks noChangeShapeType="1"/>
              </p:cNvSpPr>
              <p:nvPr/>
            </p:nvSpPr>
            <p:spPr bwMode="auto">
              <a:xfrm flipV="1">
                <a:off x="1377" y="2128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98" name="Line 22"/>
              <p:cNvSpPr>
                <a:spLocks noChangeShapeType="1"/>
              </p:cNvSpPr>
              <p:nvPr/>
            </p:nvSpPr>
            <p:spPr bwMode="auto">
              <a:xfrm flipV="1">
                <a:off x="1393" y="21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199" name="Line 23"/>
              <p:cNvSpPr>
                <a:spLocks noChangeShapeType="1"/>
              </p:cNvSpPr>
              <p:nvPr/>
            </p:nvSpPr>
            <p:spPr bwMode="auto">
              <a:xfrm>
                <a:off x="1409" y="211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0" name="Line 24"/>
              <p:cNvSpPr>
                <a:spLocks noChangeShapeType="1"/>
              </p:cNvSpPr>
              <p:nvPr/>
            </p:nvSpPr>
            <p:spPr bwMode="auto">
              <a:xfrm flipV="1">
                <a:off x="1425" y="209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1" name="Line 25"/>
              <p:cNvSpPr>
                <a:spLocks noChangeShapeType="1"/>
              </p:cNvSpPr>
              <p:nvPr/>
            </p:nvSpPr>
            <p:spPr bwMode="auto">
              <a:xfrm>
                <a:off x="1425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2" name="Line 26"/>
              <p:cNvSpPr>
                <a:spLocks noChangeShapeType="1"/>
              </p:cNvSpPr>
              <p:nvPr/>
            </p:nvSpPr>
            <p:spPr bwMode="auto">
              <a:xfrm>
                <a:off x="1441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3" name="Line 27"/>
              <p:cNvSpPr>
                <a:spLocks noChangeShapeType="1"/>
              </p:cNvSpPr>
              <p:nvPr/>
            </p:nvSpPr>
            <p:spPr bwMode="auto">
              <a:xfrm>
                <a:off x="1441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4" name="Line 28"/>
              <p:cNvSpPr>
                <a:spLocks noChangeShapeType="1"/>
              </p:cNvSpPr>
              <p:nvPr/>
            </p:nvSpPr>
            <p:spPr bwMode="auto">
              <a:xfrm>
                <a:off x="1441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5" name="Line 29"/>
              <p:cNvSpPr>
                <a:spLocks noChangeShapeType="1"/>
              </p:cNvSpPr>
              <p:nvPr/>
            </p:nvSpPr>
            <p:spPr bwMode="auto">
              <a:xfrm>
                <a:off x="1441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6" name="Line 30"/>
              <p:cNvSpPr>
                <a:spLocks noChangeShapeType="1"/>
              </p:cNvSpPr>
              <p:nvPr/>
            </p:nvSpPr>
            <p:spPr bwMode="auto">
              <a:xfrm>
                <a:off x="1457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7" name="Line 31"/>
              <p:cNvSpPr>
                <a:spLocks noChangeShapeType="1"/>
              </p:cNvSpPr>
              <p:nvPr/>
            </p:nvSpPr>
            <p:spPr bwMode="auto">
              <a:xfrm>
                <a:off x="1457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8" name="Line 32"/>
              <p:cNvSpPr>
                <a:spLocks noChangeShapeType="1"/>
              </p:cNvSpPr>
              <p:nvPr/>
            </p:nvSpPr>
            <p:spPr bwMode="auto">
              <a:xfrm>
                <a:off x="1457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9" name="Line 33"/>
              <p:cNvSpPr>
                <a:spLocks noChangeShapeType="1"/>
              </p:cNvSpPr>
              <p:nvPr/>
            </p:nvSpPr>
            <p:spPr bwMode="auto">
              <a:xfrm>
                <a:off x="1457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10" name="Line 34"/>
              <p:cNvSpPr>
                <a:spLocks noChangeShapeType="1"/>
              </p:cNvSpPr>
              <p:nvPr/>
            </p:nvSpPr>
            <p:spPr bwMode="auto">
              <a:xfrm>
                <a:off x="1457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11" name="Line 35"/>
              <p:cNvSpPr>
                <a:spLocks noChangeShapeType="1"/>
              </p:cNvSpPr>
              <p:nvPr/>
            </p:nvSpPr>
            <p:spPr bwMode="auto">
              <a:xfrm>
                <a:off x="1457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12" name="Line 36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13" name="Line 37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14" name="Line 38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15" name="Line 39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17" name="Line 41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18" name="Line 42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19" name="Line 43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20" name="Line 44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21" name="Line 45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22" name="Line 46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23" name="Line 47"/>
              <p:cNvSpPr>
                <a:spLocks noChangeShapeType="1"/>
              </p:cNvSpPr>
              <p:nvPr/>
            </p:nvSpPr>
            <p:spPr bwMode="auto">
              <a:xfrm>
                <a:off x="1473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24" name="Line 48"/>
              <p:cNvSpPr>
                <a:spLocks noChangeShapeType="1"/>
              </p:cNvSpPr>
              <p:nvPr/>
            </p:nvSpPr>
            <p:spPr bwMode="auto">
              <a:xfrm>
                <a:off x="1489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25" name="Line 49"/>
              <p:cNvSpPr>
                <a:spLocks noChangeShapeType="1"/>
              </p:cNvSpPr>
              <p:nvPr/>
            </p:nvSpPr>
            <p:spPr bwMode="auto">
              <a:xfrm>
                <a:off x="1489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26" name="Line 50"/>
              <p:cNvSpPr>
                <a:spLocks noChangeShapeType="1"/>
              </p:cNvSpPr>
              <p:nvPr/>
            </p:nvSpPr>
            <p:spPr bwMode="auto">
              <a:xfrm>
                <a:off x="1489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27" name="Line 51"/>
              <p:cNvSpPr>
                <a:spLocks noChangeShapeType="1"/>
              </p:cNvSpPr>
              <p:nvPr/>
            </p:nvSpPr>
            <p:spPr bwMode="auto">
              <a:xfrm>
                <a:off x="1489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28" name="Line 52"/>
              <p:cNvSpPr>
                <a:spLocks noChangeShapeType="1"/>
              </p:cNvSpPr>
              <p:nvPr/>
            </p:nvSpPr>
            <p:spPr bwMode="auto">
              <a:xfrm>
                <a:off x="1489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29" name="Line 53"/>
              <p:cNvSpPr>
                <a:spLocks noChangeShapeType="1"/>
              </p:cNvSpPr>
              <p:nvPr/>
            </p:nvSpPr>
            <p:spPr bwMode="auto">
              <a:xfrm>
                <a:off x="1505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30" name="Line 54"/>
              <p:cNvSpPr>
                <a:spLocks noChangeShapeType="1"/>
              </p:cNvSpPr>
              <p:nvPr/>
            </p:nvSpPr>
            <p:spPr bwMode="auto">
              <a:xfrm>
                <a:off x="1505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31" name="Line 55"/>
              <p:cNvSpPr>
                <a:spLocks noChangeShapeType="1"/>
              </p:cNvSpPr>
              <p:nvPr/>
            </p:nvSpPr>
            <p:spPr bwMode="auto">
              <a:xfrm>
                <a:off x="1521" y="209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32" name="Line 56"/>
              <p:cNvSpPr>
                <a:spLocks noChangeShapeType="1"/>
              </p:cNvSpPr>
              <p:nvPr/>
            </p:nvSpPr>
            <p:spPr bwMode="auto">
              <a:xfrm>
                <a:off x="1521" y="211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33" name="Line 57"/>
              <p:cNvSpPr>
                <a:spLocks noChangeShapeType="1"/>
              </p:cNvSpPr>
              <p:nvPr/>
            </p:nvSpPr>
            <p:spPr bwMode="auto">
              <a:xfrm>
                <a:off x="1537" y="2112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34" name="Line 58"/>
              <p:cNvSpPr>
                <a:spLocks noChangeShapeType="1"/>
              </p:cNvSpPr>
              <p:nvPr/>
            </p:nvSpPr>
            <p:spPr bwMode="auto">
              <a:xfrm>
                <a:off x="1553" y="214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35" name="Line 59"/>
              <p:cNvSpPr>
                <a:spLocks noChangeShapeType="1"/>
              </p:cNvSpPr>
              <p:nvPr/>
            </p:nvSpPr>
            <p:spPr bwMode="auto">
              <a:xfrm>
                <a:off x="1569" y="2175"/>
                <a:ext cx="47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36" name="Line 60"/>
              <p:cNvSpPr>
                <a:spLocks noChangeShapeType="1"/>
              </p:cNvSpPr>
              <p:nvPr/>
            </p:nvSpPr>
            <p:spPr bwMode="auto">
              <a:xfrm>
                <a:off x="1616" y="2239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37" name="Line 61"/>
              <p:cNvSpPr>
                <a:spLocks noChangeShapeType="1"/>
              </p:cNvSpPr>
              <p:nvPr/>
            </p:nvSpPr>
            <p:spPr bwMode="auto">
              <a:xfrm>
                <a:off x="1648" y="2335"/>
                <a:ext cx="32" cy="11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38" name="Line 62"/>
              <p:cNvSpPr>
                <a:spLocks noChangeShapeType="1"/>
              </p:cNvSpPr>
              <p:nvPr/>
            </p:nvSpPr>
            <p:spPr bwMode="auto">
              <a:xfrm>
                <a:off x="1680" y="2446"/>
                <a:ext cx="48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39" name="Line 63"/>
              <p:cNvSpPr>
                <a:spLocks noChangeShapeType="1"/>
              </p:cNvSpPr>
              <p:nvPr/>
            </p:nvSpPr>
            <p:spPr bwMode="auto">
              <a:xfrm>
                <a:off x="1728" y="2574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0" name="Line 64"/>
              <p:cNvSpPr>
                <a:spLocks noChangeShapeType="1"/>
              </p:cNvSpPr>
              <p:nvPr/>
            </p:nvSpPr>
            <p:spPr bwMode="auto">
              <a:xfrm>
                <a:off x="1760" y="2717"/>
                <a:ext cx="32" cy="16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1" name="Line 65"/>
              <p:cNvSpPr>
                <a:spLocks noChangeShapeType="1"/>
              </p:cNvSpPr>
              <p:nvPr/>
            </p:nvSpPr>
            <p:spPr bwMode="auto">
              <a:xfrm>
                <a:off x="1792" y="2877"/>
                <a:ext cx="48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2" name="Line 66"/>
              <p:cNvSpPr>
                <a:spLocks noChangeShapeType="1"/>
              </p:cNvSpPr>
              <p:nvPr/>
            </p:nvSpPr>
            <p:spPr bwMode="auto">
              <a:xfrm>
                <a:off x="1840" y="3036"/>
                <a:ext cx="31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3" name="Line 67"/>
              <p:cNvSpPr>
                <a:spLocks noChangeShapeType="1"/>
              </p:cNvSpPr>
              <p:nvPr/>
            </p:nvSpPr>
            <p:spPr bwMode="auto">
              <a:xfrm>
                <a:off x="1871" y="3227"/>
                <a:ext cx="16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4" name="Line 68"/>
              <p:cNvSpPr>
                <a:spLocks noChangeShapeType="1"/>
              </p:cNvSpPr>
              <p:nvPr/>
            </p:nvSpPr>
            <p:spPr bwMode="auto">
              <a:xfrm>
                <a:off x="1887" y="3323"/>
                <a:ext cx="16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5" name="Line 69"/>
              <p:cNvSpPr>
                <a:spLocks noChangeShapeType="1"/>
              </p:cNvSpPr>
              <p:nvPr/>
            </p:nvSpPr>
            <p:spPr bwMode="auto">
              <a:xfrm>
                <a:off x="1903" y="341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6" name="Line 70"/>
              <p:cNvSpPr>
                <a:spLocks noChangeShapeType="1"/>
              </p:cNvSpPr>
              <p:nvPr/>
            </p:nvSpPr>
            <p:spPr bwMode="auto">
              <a:xfrm>
                <a:off x="1919" y="3451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7" name="Line 71"/>
              <p:cNvSpPr>
                <a:spLocks noChangeShapeType="1"/>
              </p:cNvSpPr>
              <p:nvPr/>
            </p:nvSpPr>
            <p:spPr bwMode="auto">
              <a:xfrm>
                <a:off x="1935" y="3482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8" name="Line 72"/>
              <p:cNvSpPr>
                <a:spLocks noChangeShapeType="1"/>
              </p:cNvSpPr>
              <p:nvPr/>
            </p:nvSpPr>
            <p:spPr bwMode="auto">
              <a:xfrm>
                <a:off x="1935" y="351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9" name="Line 73"/>
              <p:cNvSpPr>
                <a:spLocks noChangeShapeType="1"/>
              </p:cNvSpPr>
              <p:nvPr/>
            </p:nvSpPr>
            <p:spPr bwMode="auto">
              <a:xfrm>
                <a:off x="195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0" name="Line 74"/>
              <p:cNvSpPr>
                <a:spLocks noChangeShapeType="1"/>
              </p:cNvSpPr>
              <p:nvPr/>
            </p:nvSpPr>
            <p:spPr bwMode="auto">
              <a:xfrm>
                <a:off x="1951" y="353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1" name="Line 75"/>
              <p:cNvSpPr>
                <a:spLocks noChangeShapeType="1"/>
              </p:cNvSpPr>
              <p:nvPr/>
            </p:nvSpPr>
            <p:spPr bwMode="auto">
              <a:xfrm>
                <a:off x="195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2" name="Line 76"/>
              <p:cNvSpPr>
                <a:spLocks noChangeShapeType="1"/>
              </p:cNvSpPr>
              <p:nvPr/>
            </p:nvSpPr>
            <p:spPr bwMode="auto">
              <a:xfrm>
                <a:off x="195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3" name="Line 77"/>
              <p:cNvSpPr>
                <a:spLocks noChangeShapeType="1"/>
              </p:cNvSpPr>
              <p:nvPr/>
            </p:nvSpPr>
            <p:spPr bwMode="auto">
              <a:xfrm>
                <a:off x="1951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4" name="Line 78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5" name="Line 79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6" name="Line 80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7" name="Line 81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8" name="Line 82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9" name="Line 83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0" name="Line 84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1" name="Line 85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2" name="Line 86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3" name="Line 87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4" name="Line 88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5" name="Line 89"/>
              <p:cNvSpPr>
                <a:spLocks noChangeShapeType="1"/>
              </p:cNvSpPr>
              <p:nvPr/>
            </p:nvSpPr>
            <p:spPr bwMode="auto">
              <a:xfrm>
                <a:off x="196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6" name="Line 90"/>
              <p:cNvSpPr>
                <a:spLocks noChangeShapeType="1"/>
              </p:cNvSpPr>
              <p:nvPr/>
            </p:nvSpPr>
            <p:spPr bwMode="auto">
              <a:xfrm>
                <a:off x="198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7" name="Line 91"/>
              <p:cNvSpPr>
                <a:spLocks noChangeShapeType="1"/>
              </p:cNvSpPr>
              <p:nvPr/>
            </p:nvSpPr>
            <p:spPr bwMode="auto">
              <a:xfrm>
                <a:off x="198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8" name="Line 92"/>
              <p:cNvSpPr>
                <a:spLocks noChangeShapeType="1"/>
              </p:cNvSpPr>
              <p:nvPr/>
            </p:nvSpPr>
            <p:spPr bwMode="auto">
              <a:xfrm>
                <a:off x="198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9" name="Line 93"/>
              <p:cNvSpPr>
                <a:spLocks noChangeShapeType="1"/>
              </p:cNvSpPr>
              <p:nvPr/>
            </p:nvSpPr>
            <p:spPr bwMode="auto">
              <a:xfrm>
                <a:off x="198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70" name="Line 94"/>
              <p:cNvSpPr>
                <a:spLocks noChangeShapeType="1"/>
              </p:cNvSpPr>
              <p:nvPr/>
            </p:nvSpPr>
            <p:spPr bwMode="auto">
              <a:xfrm>
                <a:off x="198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71" name="Line 95"/>
              <p:cNvSpPr>
                <a:spLocks noChangeShapeType="1"/>
              </p:cNvSpPr>
              <p:nvPr/>
            </p:nvSpPr>
            <p:spPr bwMode="auto">
              <a:xfrm>
                <a:off x="198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72" name="Line 96"/>
              <p:cNvSpPr>
                <a:spLocks noChangeShapeType="1"/>
              </p:cNvSpPr>
              <p:nvPr/>
            </p:nvSpPr>
            <p:spPr bwMode="auto">
              <a:xfrm>
                <a:off x="199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73" name="Line 97"/>
              <p:cNvSpPr>
                <a:spLocks noChangeShapeType="1"/>
              </p:cNvSpPr>
              <p:nvPr/>
            </p:nvSpPr>
            <p:spPr bwMode="auto">
              <a:xfrm>
                <a:off x="199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74" name="Line 98"/>
              <p:cNvSpPr>
                <a:spLocks noChangeShapeType="1"/>
              </p:cNvSpPr>
              <p:nvPr/>
            </p:nvSpPr>
            <p:spPr bwMode="auto">
              <a:xfrm>
                <a:off x="199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75" name="Line 99"/>
              <p:cNvSpPr>
                <a:spLocks noChangeShapeType="1"/>
              </p:cNvSpPr>
              <p:nvPr/>
            </p:nvSpPr>
            <p:spPr bwMode="auto">
              <a:xfrm>
                <a:off x="201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76" name="Line 100"/>
              <p:cNvSpPr>
                <a:spLocks noChangeShapeType="1"/>
              </p:cNvSpPr>
              <p:nvPr/>
            </p:nvSpPr>
            <p:spPr bwMode="auto">
              <a:xfrm flipV="1">
                <a:off x="2015" y="353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77" name="Line 101"/>
              <p:cNvSpPr>
                <a:spLocks noChangeShapeType="1"/>
              </p:cNvSpPr>
              <p:nvPr/>
            </p:nvSpPr>
            <p:spPr bwMode="auto">
              <a:xfrm>
                <a:off x="2015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78" name="Line 102"/>
              <p:cNvSpPr>
                <a:spLocks noChangeShapeType="1"/>
              </p:cNvSpPr>
              <p:nvPr/>
            </p:nvSpPr>
            <p:spPr bwMode="auto">
              <a:xfrm>
                <a:off x="2015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79" name="Line 103"/>
              <p:cNvSpPr>
                <a:spLocks noChangeShapeType="1"/>
              </p:cNvSpPr>
              <p:nvPr/>
            </p:nvSpPr>
            <p:spPr bwMode="auto">
              <a:xfrm>
                <a:off x="2015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80" name="Line 104"/>
              <p:cNvSpPr>
                <a:spLocks noChangeShapeType="1"/>
              </p:cNvSpPr>
              <p:nvPr/>
            </p:nvSpPr>
            <p:spPr bwMode="auto">
              <a:xfrm>
                <a:off x="2015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81" name="Line 105"/>
              <p:cNvSpPr>
                <a:spLocks noChangeShapeType="1"/>
              </p:cNvSpPr>
              <p:nvPr/>
            </p:nvSpPr>
            <p:spPr bwMode="auto">
              <a:xfrm>
                <a:off x="2015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82" name="Line 106"/>
              <p:cNvSpPr>
                <a:spLocks noChangeShapeType="1"/>
              </p:cNvSpPr>
              <p:nvPr/>
            </p:nvSpPr>
            <p:spPr bwMode="auto">
              <a:xfrm>
                <a:off x="2015" y="353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83" name="Line 107"/>
              <p:cNvSpPr>
                <a:spLocks noChangeShapeType="1"/>
              </p:cNvSpPr>
              <p:nvPr/>
            </p:nvSpPr>
            <p:spPr bwMode="auto">
              <a:xfrm>
                <a:off x="203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84" name="Line 108"/>
              <p:cNvSpPr>
                <a:spLocks noChangeShapeType="1"/>
              </p:cNvSpPr>
              <p:nvPr/>
            </p:nvSpPr>
            <p:spPr bwMode="auto">
              <a:xfrm>
                <a:off x="203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85" name="Line 109"/>
              <p:cNvSpPr>
                <a:spLocks noChangeShapeType="1"/>
              </p:cNvSpPr>
              <p:nvPr/>
            </p:nvSpPr>
            <p:spPr bwMode="auto">
              <a:xfrm>
                <a:off x="203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86" name="Line 110"/>
              <p:cNvSpPr>
                <a:spLocks noChangeShapeType="1"/>
              </p:cNvSpPr>
              <p:nvPr/>
            </p:nvSpPr>
            <p:spPr bwMode="auto">
              <a:xfrm>
                <a:off x="203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87" name="Line 111"/>
              <p:cNvSpPr>
                <a:spLocks noChangeShapeType="1"/>
              </p:cNvSpPr>
              <p:nvPr/>
            </p:nvSpPr>
            <p:spPr bwMode="auto">
              <a:xfrm>
                <a:off x="203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88" name="Line 112"/>
              <p:cNvSpPr>
                <a:spLocks noChangeShapeType="1"/>
              </p:cNvSpPr>
              <p:nvPr/>
            </p:nvSpPr>
            <p:spPr bwMode="auto">
              <a:xfrm>
                <a:off x="203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89" name="Line 113"/>
              <p:cNvSpPr>
                <a:spLocks noChangeShapeType="1"/>
              </p:cNvSpPr>
              <p:nvPr/>
            </p:nvSpPr>
            <p:spPr bwMode="auto">
              <a:xfrm>
                <a:off x="203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90" name="Line 114"/>
              <p:cNvSpPr>
                <a:spLocks noChangeShapeType="1"/>
              </p:cNvSpPr>
              <p:nvPr/>
            </p:nvSpPr>
            <p:spPr bwMode="auto">
              <a:xfrm>
                <a:off x="2031" y="353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91" name="Line 115"/>
              <p:cNvSpPr>
                <a:spLocks noChangeShapeType="1"/>
              </p:cNvSpPr>
              <p:nvPr/>
            </p:nvSpPr>
            <p:spPr bwMode="auto">
              <a:xfrm>
                <a:off x="2031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92" name="Line 116"/>
              <p:cNvSpPr>
                <a:spLocks noChangeShapeType="1"/>
              </p:cNvSpPr>
              <p:nvPr/>
            </p:nvSpPr>
            <p:spPr bwMode="auto">
              <a:xfrm>
                <a:off x="204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93" name="Line 117"/>
              <p:cNvSpPr>
                <a:spLocks noChangeShapeType="1"/>
              </p:cNvSpPr>
              <p:nvPr/>
            </p:nvSpPr>
            <p:spPr bwMode="auto">
              <a:xfrm>
                <a:off x="204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94" name="Line 118"/>
              <p:cNvSpPr>
                <a:spLocks noChangeShapeType="1"/>
              </p:cNvSpPr>
              <p:nvPr/>
            </p:nvSpPr>
            <p:spPr bwMode="auto">
              <a:xfrm>
                <a:off x="206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95" name="Line 119"/>
              <p:cNvSpPr>
                <a:spLocks noChangeShapeType="1"/>
              </p:cNvSpPr>
              <p:nvPr/>
            </p:nvSpPr>
            <p:spPr bwMode="auto">
              <a:xfrm>
                <a:off x="206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96" name="Line 120"/>
              <p:cNvSpPr>
                <a:spLocks noChangeShapeType="1"/>
              </p:cNvSpPr>
              <p:nvPr/>
            </p:nvSpPr>
            <p:spPr bwMode="auto">
              <a:xfrm>
                <a:off x="206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97" name="Line 121"/>
              <p:cNvSpPr>
                <a:spLocks noChangeShapeType="1"/>
              </p:cNvSpPr>
              <p:nvPr/>
            </p:nvSpPr>
            <p:spPr bwMode="auto">
              <a:xfrm>
                <a:off x="206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98" name="Line 122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99" name="Line 123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00" name="Line 124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01" name="Line 125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02" name="Line 126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03" name="Line 127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04" name="Line 128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05" name="Line 129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06" name="Line 130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07" name="Line 131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08" name="Line 132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09" name="Line 133"/>
              <p:cNvSpPr>
                <a:spLocks noChangeShapeType="1"/>
              </p:cNvSpPr>
              <p:nvPr/>
            </p:nvSpPr>
            <p:spPr bwMode="auto">
              <a:xfrm>
                <a:off x="207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10" name="Line 134"/>
              <p:cNvSpPr>
                <a:spLocks noChangeShapeType="1"/>
              </p:cNvSpPr>
              <p:nvPr/>
            </p:nvSpPr>
            <p:spPr bwMode="auto">
              <a:xfrm>
                <a:off x="209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11" name="Line 135"/>
              <p:cNvSpPr>
                <a:spLocks noChangeShapeType="1"/>
              </p:cNvSpPr>
              <p:nvPr/>
            </p:nvSpPr>
            <p:spPr bwMode="auto">
              <a:xfrm>
                <a:off x="209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12" name="Line 136"/>
              <p:cNvSpPr>
                <a:spLocks noChangeShapeType="1"/>
              </p:cNvSpPr>
              <p:nvPr/>
            </p:nvSpPr>
            <p:spPr bwMode="auto">
              <a:xfrm>
                <a:off x="2095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13" name="Line 137"/>
              <p:cNvSpPr>
                <a:spLocks noChangeShapeType="1"/>
              </p:cNvSpPr>
              <p:nvPr/>
            </p:nvSpPr>
            <p:spPr bwMode="auto">
              <a:xfrm>
                <a:off x="2111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14" name="Line 138"/>
              <p:cNvSpPr>
                <a:spLocks noChangeShapeType="1"/>
              </p:cNvSpPr>
              <p:nvPr/>
            </p:nvSpPr>
            <p:spPr bwMode="auto">
              <a:xfrm>
                <a:off x="2111" y="3546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15" name="Line 139"/>
              <p:cNvSpPr>
                <a:spLocks noChangeShapeType="1"/>
              </p:cNvSpPr>
              <p:nvPr/>
            </p:nvSpPr>
            <p:spPr bwMode="auto">
              <a:xfrm>
                <a:off x="21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16" name="Line 140"/>
              <p:cNvSpPr>
                <a:spLocks noChangeShapeType="1"/>
              </p:cNvSpPr>
              <p:nvPr/>
            </p:nvSpPr>
            <p:spPr bwMode="auto">
              <a:xfrm>
                <a:off x="21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17" name="Line 141"/>
              <p:cNvSpPr>
                <a:spLocks noChangeShapeType="1"/>
              </p:cNvSpPr>
              <p:nvPr/>
            </p:nvSpPr>
            <p:spPr bwMode="auto">
              <a:xfrm>
                <a:off x="21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18" name="Line 142"/>
              <p:cNvSpPr>
                <a:spLocks noChangeShapeType="1"/>
              </p:cNvSpPr>
              <p:nvPr/>
            </p:nvSpPr>
            <p:spPr bwMode="auto">
              <a:xfrm>
                <a:off x="21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19" name="Line 143"/>
              <p:cNvSpPr>
                <a:spLocks noChangeShapeType="1"/>
              </p:cNvSpPr>
              <p:nvPr/>
            </p:nvSpPr>
            <p:spPr bwMode="auto">
              <a:xfrm>
                <a:off x="21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20" name="Line 144"/>
              <p:cNvSpPr>
                <a:spLocks noChangeShapeType="1"/>
              </p:cNvSpPr>
              <p:nvPr/>
            </p:nvSpPr>
            <p:spPr bwMode="auto">
              <a:xfrm>
                <a:off x="21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21" name="Line 145"/>
              <p:cNvSpPr>
                <a:spLocks noChangeShapeType="1"/>
              </p:cNvSpPr>
              <p:nvPr/>
            </p:nvSpPr>
            <p:spPr bwMode="auto">
              <a:xfrm>
                <a:off x="21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22" name="Line 146"/>
              <p:cNvSpPr>
                <a:spLocks noChangeShapeType="1"/>
              </p:cNvSpPr>
              <p:nvPr/>
            </p:nvSpPr>
            <p:spPr bwMode="auto">
              <a:xfrm>
                <a:off x="21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23" name="Line 147"/>
              <p:cNvSpPr>
                <a:spLocks noChangeShapeType="1"/>
              </p:cNvSpPr>
              <p:nvPr/>
            </p:nvSpPr>
            <p:spPr bwMode="auto">
              <a:xfrm>
                <a:off x="21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24" name="Line 148"/>
              <p:cNvSpPr>
                <a:spLocks noChangeShapeType="1"/>
              </p:cNvSpPr>
              <p:nvPr/>
            </p:nvSpPr>
            <p:spPr bwMode="auto">
              <a:xfrm>
                <a:off x="212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25" name="Line 149"/>
              <p:cNvSpPr>
                <a:spLocks noChangeShapeType="1"/>
              </p:cNvSpPr>
              <p:nvPr/>
            </p:nvSpPr>
            <p:spPr bwMode="auto">
              <a:xfrm>
                <a:off x="214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26" name="Line 150"/>
              <p:cNvSpPr>
                <a:spLocks noChangeShapeType="1"/>
              </p:cNvSpPr>
              <p:nvPr/>
            </p:nvSpPr>
            <p:spPr bwMode="auto">
              <a:xfrm>
                <a:off x="214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27" name="Line 151"/>
              <p:cNvSpPr>
                <a:spLocks noChangeShapeType="1"/>
              </p:cNvSpPr>
              <p:nvPr/>
            </p:nvSpPr>
            <p:spPr bwMode="auto">
              <a:xfrm>
                <a:off x="214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28" name="Line 152"/>
              <p:cNvSpPr>
                <a:spLocks noChangeShapeType="1"/>
              </p:cNvSpPr>
              <p:nvPr/>
            </p:nvSpPr>
            <p:spPr bwMode="auto">
              <a:xfrm>
                <a:off x="215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29" name="Line 153"/>
              <p:cNvSpPr>
                <a:spLocks noChangeShapeType="1"/>
              </p:cNvSpPr>
              <p:nvPr/>
            </p:nvSpPr>
            <p:spPr bwMode="auto">
              <a:xfrm>
                <a:off x="215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0" name="Line 154"/>
              <p:cNvSpPr>
                <a:spLocks noChangeShapeType="1"/>
              </p:cNvSpPr>
              <p:nvPr/>
            </p:nvSpPr>
            <p:spPr bwMode="auto">
              <a:xfrm>
                <a:off x="217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1" name="Line 155"/>
              <p:cNvSpPr>
                <a:spLocks noChangeShapeType="1"/>
              </p:cNvSpPr>
              <p:nvPr/>
            </p:nvSpPr>
            <p:spPr bwMode="auto">
              <a:xfrm>
                <a:off x="217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2" name="Line 156"/>
              <p:cNvSpPr>
                <a:spLocks noChangeShapeType="1"/>
              </p:cNvSpPr>
              <p:nvPr/>
            </p:nvSpPr>
            <p:spPr bwMode="auto">
              <a:xfrm>
                <a:off x="217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3" name="Line 157"/>
              <p:cNvSpPr>
                <a:spLocks noChangeShapeType="1"/>
              </p:cNvSpPr>
              <p:nvPr/>
            </p:nvSpPr>
            <p:spPr bwMode="auto">
              <a:xfrm>
                <a:off x="217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4" name="Line 158"/>
              <p:cNvSpPr>
                <a:spLocks noChangeShapeType="1"/>
              </p:cNvSpPr>
              <p:nvPr/>
            </p:nvSpPr>
            <p:spPr bwMode="auto">
              <a:xfrm>
                <a:off x="217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5" name="Line 159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6" name="Line 160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7" name="Line 161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8" name="Line 162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9" name="Line 163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40" name="Line 164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41" name="Line 165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42" name="Line 166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43" name="Line 167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44" name="Line 168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45" name="Line 169"/>
              <p:cNvSpPr>
                <a:spLocks noChangeShapeType="1"/>
              </p:cNvSpPr>
              <p:nvPr/>
            </p:nvSpPr>
            <p:spPr bwMode="auto">
              <a:xfrm>
                <a:off x="2190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46" name="Line 170"/>
              <p:cNvSpPr>
                <a:spLocks noChangeShapeType="1"/>
              </p:cNvSpPr>
              <p:nvPr/>
            </p:nvSpPr>
            <p:spPr bwMode="auto">
              <a:xfrm>
                <a:off x="220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47" name="Line 171"/>
              <p:cNvSpPr>
                <a:spLocks noChangeShapeType="1"/>
              </p:cNvSpPr>
              <p:nvPr/>
            </p:nvSpPr>
            <p:spPr bwMode="auto">
              <a:xfrm>
                <a:off x="220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48" name="Line 172"/>
              <p:cNvSpPr>
                <a:spLocks noChangeShapeType="1"/>
              </p:cNvSpPr>
              <p:nvPr/>
            </p:nvSpPr>
            <p:spPr bwMode="auto">
              <a:xfrm>
                <a:off x="220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49" name="Line 173"/>
              <p:cNvSpPr>
                <a:spLocks noChangeShapeType="1"/>
              </p:cNvSpPr>
              <p:nvPr/>
            </p:nvSpPr>
            <p:spPr bwMode="auto">
              <a:xfrm>
                <a:off x="222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50" name="Line 174"/>
              <p:cNvSpPr>
                <a:spLocks noChangeShapeType="1"/>
              </p:cNvSpPr>
              <p:nvPr/>
            </p:nvSpPr>
            <p:spPr bwMode="auto">
              <a:xfrm>
                <a:off x="222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51" name="Line 175"/>
              <p:cNvSpPr>
                <a:spLocks noChangeShapeType="1"/>
              </p:cNvSpPr>
              <p:nvPr/>
            </p:nvSpPr>
            <p:spPr bwMode="auto">
              <a:xfrm>
                <a:off x="222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52" name="Line 176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53" name="Line 177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54" name="Line 178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55" name="Line 179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56" name="Line 180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57" name="Line 181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58" name="Line 182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59" name="Line 183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60" name="Line 184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61" name="Line 185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62" name="Line 186"/>
              <p:cNvSpPr>
                <a:spLocks noChangeShapeType="1"/>
              </p:cNvSpPr>
              <p:nvPr/>
            </p:nvSpPr>
            <p:spPr bwMode="auto">
              <a:xfrm>
                <a:off x="223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63" name="Line 187"/>
              <p:cNvSpPr>
                <a:spLocks noChangeShapeType="1"/>
              </p:cNvSpPr>
              <p:nvPr/>
            </p:nvSpPr>
            <p:spPr bwMode="auto">
              <a:xfrm>
                <a:off x="225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64" name="Line 188"/>
              <p:cNvSpPr>
                <a:spLocks noChangeShapeType="1"/>
              </p:cNvSpPr>
              <p:nvPr/>
            </p:nvSpPr>
            <p:spPr bwMode="auto">
              <a:xfrm>
                <a:off x="225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65" name="Line 189"/>
              <p:cNvSpPr>
                <a:spLocks noChangeShapeType="1"/>
              </p:cNvSpPr>
              <p:nvPr/>
            </p:nvSpPr>
            <p:spPr bwMode="auto">
              <a:xfrm>
                <a:off x="225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66" name="Line 190"/>
              <p:cNvSpPr>
                <a:spLocks noChangeShapeType="1"/>
              </p:cNvSpPr>
              <p:nvPr/>
            </p:nvSpPr>
            <p:spPr bwMode="auto">
              <a:xfrm>
                <a:off x="225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67" name="Line 191"/>
              <p:cNvSpPr>
                <a:spLocks noChangeShapeType="1"/>
              </p:cNvSpPr>
              <p:nvPr/>
            </p:nvSpPr>
            <p:spPr bwMode="auto">
              <a:xfrm>
                <a:off x="225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68" name="Line 192"/>
              <p:cNvSpPr>
                <a:spLocks noChangeShapeType="1"/>
              </p:cNvSpPr>
              <p:nvPr/>
            </p:nvSpPr>
            <p:spPr bwMode="auto">
              <a:xfrm>
                <a:off x="225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69" name="Line 193"/>
              <p:cNvSpPr>
                <a:spLocks noChangeShapeType="1"/>
              </p:cNvSpPr>
              <p:nvPr/>
            </p:nvSpPr>
            <p:spPr bwMode="auto">
              <a:xfrm>
                <a:off x="227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70" name="Line 194"/>
              <p:cNvSpPr>
                <a:spLocks noChangeShapeType="1"/>
              </p:cNvSpPr>
              <p:nvPr/>
            </p:nvSpPr>
            <p:spPr bwMode="auto">
              <a:xfrm>
                <a:off x="2270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71" name="Line 195"/>
              <p:cNvSpPr>
                <a:spLocks noChangeShapeType="1"/>
              </p:cNvSpPr>
              <p:nvPr/>
            </p:nvSpPr>
            <p:spPr bwMode="auto">
              <a:xfrm>
                <a:off x="22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72" name="Line 196"/>
              <p:cNvSpPr>
                <a:spLocks noChangeShapeType="1"/>
              </p:cNvSpPr>
              <p:nvPr/>
            </p:nvSpPr>
            <p:spPr bwMode="auto">
              <a:xfrm>
                <a:off x="22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73" name="Line 197"/>
              <p:cNvSpPr>
                <a:spLocks noChangeShapeType="1"/>
              </p:cNvSpPr>
              <p:nvPr/>
            </p:nvSpPr>
            <p:spPr bwMode="auto">
              <a:xfrm>
                <a:off x="22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74" name="Line 198"/>
              <p:cNvSpPr>
                <a:spLocks noChangeShapeType="1"/>
              </p:cNvSpPr>
              <p:nvPr/>
            </p:nvSpPr>
            <p:spPr bwMode="auto">
              <a:xfrm>
                <a:off x="22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75" name="Line 199"/>
              <p:cNvSpPr>
                <a:spLocks noChangeShapeType="1"/>
              </p:cNvSpPr>
              <p:nvPr/>
            </p:nvSpPr>
            <p:spPr bwMode="auto">
              <a:xfrm>
                <a:off x="22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76" name="Line 200"/>
              <p:cNvSpPr>
                <a:spLocks noChangeShapeType="1"/>
              </p:cNvSpPr>
              <p:nvPr/>
            </p:nvSpPr>
            <p:spPr bwMode="auto">
              <a:xfrm>
                <a:off x="22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77" name="Line 201"/>
              <p:cNvSpPr>
                <a:spLocks noChangeShapeType="1"/>
              </p:cNvSpPr>
              <p:nvPr/>
            </p:nvSpPr>
            <p:spPr bwMode="auto">
              <a:xfrm>
                <a:off x="22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78" name="Line 202"/>
              <p:cNvSpPr>
                <a:spLocks noChangeShapeType="1"/>
              </p:cNvSpPr>
              <p:nvPr/>
            </p:nvSpPr>
            <p:spPr bwMode="auto">
              <a:xfrm>
                <a:off x="228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79" name="Line 203"/>
              <p:cNvSpPr>
                <a:spLocks noChangeShapeType="1"/>
              </p:cNvSpPr>
              <p:nvPr/>
            </p:nvSpPr>
            <p:spPr bwMode="auto">
              <a:xfrm>
                <a:off x="230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80" name="Line 204"/>
              <p:cNvSpPr>
                <a:spLocks noChangeShapeType="1"/>
              </p:cNvSpPr>
              <p:nvPr/>
            </p:nvSpPr>
            <p:spPr bwMode="auto">
              <a:xfrm>
                <a:off x="230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81" name="Line 205"/>
              <p:cNvSpPr>
                <a:spLocks noChangeShapeType="1"/>
              </p:cNvSpPr>
              <p:nvPr/>
            </p:nvSpPr>
            <p:spPr bwMode="auto">
              <a:xfrm>
                <a:off x="230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82" name="Line 206"/>
              <p:cNvSpPr>
                <a:spLocks noChangeShapeType="1"/>
              </p:cNvSpPr>
              <p:nvPr/>
            </p:nvSpPr>
            <p:spPr bwMode="auto">
              <a:xfrm>
                <a:off x="230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83" name="Line 207"/>
              <p:cNvSpPr>
                <a:spLocks noChangeShapeType="1"/>
              </p:cNvSpPr>
              <p:nvPr/>
            </p:nvSpPr>
            <p:spPr bwMode="auto">
              <a:xfrm>
                <a:off x="230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84" name="Line 208"/>
              <p:cNvSpPr>
                <a:spLocks noChangeShapeType="1"/>
              </p:cNvSpPr>
              <p:nvPr/>
            </p:nvSpPr>
            <p:spPr bwMode="auto">
              <a:xfrm>
                <a:off x="230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85" name="Line 209"/>
              <p:cNvSpPr>
                <a:spLocks noChangeShapeType="1"/>
              </p:cNvSpPr>
              <p:nvPr/>
            </p:nvSpPr>
            <p:spPr bwMode="auto">
              <a:xfrm>
                <a:off x="230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86" name="Line 210"/>
              <p:cNvSpPr>
                <a:spLocks noChangeShapeType="1"/>
              </p:cNvSpPr>
              <p:nvPr/>
            </p:nvSpPr>
            <p:spPr bwMode="auto">
              <a:xfrm>
                <a:off x="230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87" name="Line 211"/>
              <p:cNvSpPr>
                <a:spLocks noChangeShapeType="1"/>
              </p:cNvSpPr>
              <p:nvPr/>
            </p:nvSpPr>
            <p:spPr bwMode="auto">
              <a:xfrm>
                <a:off x="230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88" name="Line 212"/>
              <p:cNvSpPr>
                <a:spLocks noChangeShapeType="1"/>
              </p:cNvSpPr>
              <p:nvPr/>
            </p:nvSpPr>
            <p:spPr bwMode="auto">
              <a:xfrm>
                <a:off x="230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89" name="Line 213"/>
              <p:cNvSpPr>
                <a:spLocks noChangeShapeType="1"/>
              </p:cNvSpPr>
              <p:nvPr/>
            </p:nvSpPr>
            <p:spPr bwMode="auto">
              <a:xfrm>
                <a:off x="231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0" name="Line 214"/>
              <p:cNvSpPr>
                <a:spLocks noChangeShapeType="1"/>
              </p:cNvSpPr>
              <p:nvPr/>
            </p:nvSpPr>
            <p:spPr bwMode="auto">
              <a:xfrm>
                <a:off x="231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1" name="Line 215"/>
              <p:cNvSpPr>
                <a:spLocks noChangeShapeType="1"/>
              </p:cNvSpPr>
              <p:nvPr/>
            </p:nvSpPr>
            <p:spPr bwMode="auto">
              <a:xfrm>
                <a:off x="233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2" name="Line 216"/>
              <p:cNvSpPr>
                <a:spLocks noChangeShapeType="1"/>
              </p:cNvSpPr>
              <p:nvPr/>
            </p:nvSpPr>
            <p:spPr bwMode="auto">
              <a:xfrm>
                <a:off x="233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3" name="Line 217"/>
              <p:cNvSpPr>
                <a:spLocks noChangeShapeType="1"/>
              </p:cNvSpPr>
              <p:nvPr/>
            </p:nvSpPr>
            <p:spPr bwMode="auto">
              <a:xfrm>
                <a:off x="233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4" name="Line 218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5" name="Line 219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6" name="Line 220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7" name="Line 221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8" name="Line 222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9" name="Line 223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00" name="Line 224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01" name="Line 225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02" name="Line 226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03" name="Line 227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04" name="Line 228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05" name="Line 229"/>
              <p:cNvSpPr>
                <a:spLocks noChangeShapeType="1"/>
              </p:cNvSpPr>
              <p:nvPr/>
            </p:nvSpPr>
            <p:spPr bwMode="auto">
              <a:xfrm>
                <a:off x="2350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06" name="Line 230"/>
              <p:cNvSpPr>
                <a:spLocks noChangeShapeType="1"/>
              </p:cNvSpPr>
              <p:nvPr/>
            </p:nvSpPr>
            <p:spPr bwMode="auto">
              <a:xfrm>
                <a:off x="236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07" name="Line 231"/>
              <p:cNvSpPr>
                <a:spLocks noChangeShapeType="1"/>
              </p:cNvSpPr>
              <p:nvPr/>
            </p:nvSpPr>
            <p:spPr bwMode="auto">
              <a:xfrm>
                <a:off x="236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08" name="Line 232"/>
              <p:cNvSpPr>
                <a:spLocks noChangeShapeType="1"/>
              </p:cNvSpPr>
              <p:nvPr/>
            </p:nvSpPr>
            <p:spPr bwMode="auto">
              <a:xfrm>
                <a:off x="236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09" name="Line 233"/>
              <p:cNvSpPr>
                <a:spLocks noChangeShapeType="1"/>
              </p:cNvSpPr>
              <p:nvPr/>
            </p:nvSpPr>
            <p:spPr bwMode="auto">
              <a:xfrm>
                <a:off x="2382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10" name="Line 234"/>
              <p:cNvSpPr>
                <a:spLocks noChangeShapeType="1"/>
              </p:cNvSpPr>
              <p:nvPr/>
            </p:nvSpPr>
            <p:spPr bwMode="auto">
              <a:xfrm>
                <a:off x="2382" y="3546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11" name="Line 235"/>
              <p:cNvSpPr>
                <a:spLocks noChangeShapeType="1"/>
              </p:cNvSpPr>
              <p:nvPr/>
            </p:nvSpPr>
            <p:spPr bwMode="auto">
              <a:xfrm>
                <a:off x="23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12" name="Line 236"/>
              <p:cNvSpPr>
                <a:spLocks noChangeShapeType="1"/>
              </p:cNvSpPr>
              <p:nvPr/>
            </p:nvSpPr>
            <p:spPr bwMode="auto">
              <a:xfrm>
                <a:off x="23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13" name="Line 237"/>
              <p:cNvSpPr>
                <a:spLocks noChangeShapeType="1"/>
              </p:cNvSpPr>
              <p:nvPr/>
            </p:nvSpPr>
            <p:spPr bwMode="auto">
              <a:xfrm>
                <a:off x="23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14" name="Line 238"/>
              <p:cNvSpPr>
                <a:spLocks noChangeShapeType="1"/>
              </p:cNvSpPr>
              <p:nvPr/>
            </p:nvSpPr>
            <p:spPr bwMode="auto">
              <a:xfrm>
                <a:off x="23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15" name="Line 239"/>
              <p:cNvSpPr>
                <a:spLocks noChangeShapeType="1"/>
              </p:cNvSpPr>
              <p:nvPr/>
            </p:nvSpPr>
            <p:spPr bwMode="auto">
              <a:xfrm>
                <a:off x="23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16" name="Line 240"/>
              <p:cNvSpPr>
                <a:spLocks noChangeShapeType="1"/>
              </p:cNvSpPr>
              <p:nvPr/>
            </p:nvSpPr>
            <p:spPr bwMode="auto">
              <a:xfrm>
                <a:off x="23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17" name="Line 241"/>
              <p:cNvSpPr>
                <a:spLocks noChangeShapeType="1"/>
              </p:cNvSpPr>
              <p:nvPr/>
            </p:nvSpPr>
            <p:spPr bwMode="auto">
              <a:xfrm>
                <a:off x="23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18" name="Line 242"/>
              <p:cNvSpPr>
                <a:spLocks noChangeShapeType="1"/>
              </p:cNvSpPr>
              <p:nvPr/>
            </p:nvSpPr>
            <p:spPr bwMode="auto">
              <a:xfrm>
                <a:off x="239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19" name="Line 243"/>
              <p:cNvSpPr>
                <a:spLocks noChangeShapeType="1"/>
              </p:cNvSpPr>
              <p:nvPr/>
            </p:nvSpPr>
            <p:spPr bwMode="auto">
              <a:xfrm>
                <a:off x="24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20" name="Line 244"/>
              <p:cNvSpPr>
                <a:spLocks noChangeShapeType="1"/>
              </p:cNvSpPr>
              <p:nvPr/>
            </p:nvSpPr>
            <p:spPr bwMode="auto">
              <a:xfrm>
                <a:off x="24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21" name="Line 245"/>
              <p:cNvSpPr>
                <a:spLocks noChangeShapeType="1"/>
              </p:cNvSpPr>
              <p:nvPr/>
            </p:nvSpPr>
            <p:spPr bwMode="auto">
              <a:xfrm>
                <a:off x="24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22" name="Line 246"/>
              <p:cNvSpPr>
                <a:spLocks noChangeShapeType="1"/>
              </p:cNvSpPr>
              <p:nvPr/>
            </p:nvSpPr>
            <p:spPr bwMode="auto">
              <a:xfrm>
                <a:off x="24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23" name="Line 247"/>
              <p:cNvSpPr>
                <a:spLocks noChangeShapeType="1"/>
              </p:cNvSpPr>
              <p:nvPr/>
            </p:nvSpPr>
            <p:spPr bwMode="auto">
              <a:xfrm>
                <a:off x="24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24" name="Line 248"/>
              <p:cNvSpPr>
                <a:spLocks noChangeShapeType="1"/>
              </p:cNvSpPr>
              <p:nvPr/>
            </p:nvSpPr>
            <p:spPr bwMode="auto">
              <a:xfrm>
                <a:off x="24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25" name="Line 249"/>
              <p:cNvSpPr>
                <a:spLocks noChangeShapeType="1"/>
              </p:cNvSpPr>
              <p:nvPr/>
            </p:nvSpPr>
            <p:spPr bwMode="auto">
              <a:xfrm>
                <a:off x="24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26" name="Line 250"/>
              <p:cNvSpPr>
                <a:spLocks noChangeShapeType="1"/>
              </p:cNvSpPr>
              <p:nvPr/>
            </p:nvSpPr>
            <p:spPr bwMode="auto">
              <a:xfrm>
                <a:off x="24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27" name="Line 251"/>
              <p:cNvSpPr>
                <a:spLocks noChangeShapeType="1"/>
              </p:cNvSpPr>
              <p:nvPr/>
            </p:nvSpPr>
            <p:spPr bwMode="auto">
              <a:xfrm>
                <a:off x="241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28" name="Line 252"/>
              <p:cNvSpPr>
                <a:spLocks noChangeShapeType="1"/>
              </p:cNvSpPr>
              <p:nvPr/>
            </p:nvSpPr>
            <p:spPr bwMode="auto">
              <a:xfrm>
                <a:off x="242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29" name="Line 253"/>
              <p:cNvSpPr>
                <a:spLocks noChangeShapeType="1"/>
              </p:cNvSpPr>
              <p:nvPr/>
            </p:nvSpPr>
            <p:spPr bwMode="auto">
              <a:xfrm>
                <a:off x="244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30" name="Line 254"/>
              <p:cNvSpPr>
                <a:spLocks noChangeShapeType="1"/>
              </p:cNvSpPr>
              <p:nvPr/>
            </p:nvSpPr>
            <p:spPr bwMode="auto">
              <a:xfrm>
                <a:off x="244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31" name="Line 255"/>
              <p:cNvSpPr>
                <a:spLocks noChangeShapeType="1"/>
              </p:cNvSpPr>
              <p:nvPr/>
            </p:nvSpPr>
            <p:spPr bwMode="auto">
              <a:xfrm>
                <a:off x="244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32" name="Line 256"/>
              <p:cNvSpPr>
                <a:spLocks noChangeShapeType="1"/>
              </p:cNvSpPr>
              <p:nvPr/>
            </p:nvSpPr>
            <p:spPr bwMode="auto">
              <a:xfrm>
                <a:off x="2445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33" name="Line 257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34" name="Line 258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35" name="Line 259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36" name="Line 260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37" name="Line 261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38" name="Line 262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39" name="Line 263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40" name="Line 264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41" name="Line 265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42" name="Line 266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43" name="Line 267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44" name="Line 268"/>
              <p:cNvSpPr>
                <a:spLocks noChangeShapeType="1"/>
              </p:cNvSpPr>
              <p:nvPr/>
            </p:nvSpPr>
            <p:spPr bwMode="auto">
              <a:xfrm>
                <a:off x="2461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45" name="Line 269"/>
              <p:cNvSpPr>
                <a:spLocks noChangeShapeType="1"/>
              </p:cNvSpPr>
              <p:nvPr/>
            </p:nvSpPr>
            <p:spPr bwMode="auto">
              <a:xfrm>
                <a:off x="247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46" name="Line 270"/>
              <p:cNvSpPr>
                <a:spLocks noChangeShapeType="1"/>
              </p:cNvSpPr>
              <p:nvPr/>
            </p:nvSpPr>
            <p:spPr bwMode="auto">
              <a:xfrm>
                <a:off x="247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47" name="Line 271"/>
              <p:cNvSpPr>
                <a:spLocks noChangeShapeType="1"/>
              </p:cNvSpPr>
              <p:nvPr/>
            </p:nvSpPr>
            <p:spPr bwMode="auto">
              <a:xfrm>
                <a:off x="247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48" name="Line 272"/>
              <p:cNvSpPr>
                <a:spLocks noChangeShapeType="1"/>
              </p:cNvSpPr>
              <p:nvPr/>
            </p:nvSpPr>
            <p:spPr bwMode="auto">
              <a:xfrm>
                <a:off x="249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49" name="Line 273"/>
              <p:cNvSpPr>
                <a:spLocks noChangeShapeType="1"/>
              </p:cNvSpPr>
              <p:nvPr/>
            </p:nvSpPr>
            <p:spPr bwMode="auto">
              <a:xfrm>
                <a:off x="249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50" name="Line 274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51" name="Line 275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52" name="Line 276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53" name="Line 277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54" name="Line 278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55" name="Line 279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56" name="Line 280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57" name="Line 281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58" name="Line 282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59" name="Line 283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60" name="Line 284"/>
              <p:cNvSpPr>
                <a:spLocks noChangeShapeType="1"/>
              </p:cNvSpPr>
              <p:nvPr/>
            </p:nvSpPr>
            <p:spPr bwMode="auto">
              <a:xfrm>
                <a:off x="250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61" name="Line 285"/>
              <p:cNvSpPr>
                <a:spLocks noChangeShapeType="1"/>
              </p:cNvSpPr>
              <p:nvPr/>
            </p:nvSpPr>
            <p:spPr bwMode="auto">
              <a:xfrm>
                <a:off x="25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62" name="Line 286"/>
              <p:cNvSpPr>
                <a:spLocks noChangeShapeType="1"/>
              </p:cNvSpPr>
              <p:nvPr/>
            </p:nvSpPr>
            <p:spPr bwMode="auto">
              <a:xfrm>
                <a:off x="25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63" name="Line 287"/>
              <p:cNvSpPr>
                <a:spLocks noChangeShapeType="1"/>
              </p:cNvSpPr>
              <p:nvPr/>
            </p:nvSpPr>
            <p:spPr bwMode="auto">
              <a:xfrm>
                <a:off x="25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64" name="Line 288"/>
              <p:cNvSpPr>
                <a:spLocks noChangeShapeType="1"/>
              </p:cNvSpPr>
              <p:nvPr/>
            </p:nvSpPr>
            <p:spPr bwMode="auto">
              <a:xfrm>
                <a:off x="25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65" name="Line 289"/>
              <p:cNvSpPr>
                <a:spLocks noChangeShapeType="1"/>
              </p:cNvSpPr>
              <p:nvPr/>
            </p:nvSpPr>
            <p:spPr bwMode="auto">
              <a:xfrm>
                <a:off x="25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66" name="Line 290"/>
              <p:cNvSpPr>
                <a:spLocks noChangeShapeType="1"/>
              </p:cNvSpPr>
              <p:nvPr/>
            </p:nvSpPr>
            <p:spPr bwMode="auto">
              <a:xfrm>
                <a:off x="25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67" name="Line 291"/>
              <p:cNvSpPr>
                <a:spLocks noChangeShapeType="1"/>
              </p:cNvSpPr>
              <p:nvPr/>
            </p:nvSpPr>
            <p:spPr bwMode="auto">
              <a:xfrm>
                <a:off x="25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68" name="Line 292"/>
              <p:cNvSpPr>
                <a:spLocks noChangeShapeType="1"/>
              </p:cNvSpPr>
              <p:nvPr/>
            </p:nvSpPr>
            <p:spPr bwMode="auto">
              <a:xfrm>
                <a:off x="2525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69" name="Line 293"/>
              <p:cNvSpPr>
                <a:spLocks noChangeShapeType="1"/>
              </p:cNvSpPr>
              <p:nvPr/>
            </p:nvSpPr>
            <p:spPr bwMode="auto">
              <a:xfrm>
                <a:off x="254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70" name="Line 294"/>
              <p:cNvSpPr>
                <a:spLocks noChangeShapeType="1"/>
              </p:cNvSpPr>
              <p:nvPr/>
            </p:nvSpPr>
            <p:spPr bwMode="auto">
              <a:xfrm>
                <a:off x="2541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71" name="Line 295"/>
              <p:cNvSpPr>
                <a:spLocks noChangeShapeType="1"/>
              </p:cNvSpPr>
              <p:nvPr/>
            </p:nvSpPr>
            <p:spPr bwMode="auto">
              <a:xfrm>
                <a:off x="255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72" name="Line 296"/>
              <p:cNvSpPr>
                <a:spLocks noChangeShapeType="1"/>
              </p:cNvSpPr>
              <p:nvPr/>
            </p:nvSpPr>
            <p:spPr bwMode="auto">
              <a:xfrm>
                <a:off x="255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73" name="Line 297"/>
              <p:cNvSpPr>
                <a:spLocks noChangeShapeType="1"/>
              </p:cNvSpPr>
              <p:nvPr/>
            </p:nvSpPr>
            <p:spPr bwMode="auto">
              <a:xfrm>
                <a:off x="255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74" name="Line 298"/>
              <p:cNvSpPr>
                <a:spLocks noChangeShapeType="1"/>
              </p:cNvSpPr>
              <p:nvPr/>
            </p:nvSpPr>
            <p:spPr bwMode="auto">
              <a:xfrm>
                <a:off x="255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75" name="Line 299"/>
              <p:cNvSpPr>
                <a:spLocks noChangeShapeType="1"/>
              </p:cNvSpPr>
              <p:nvPr/>
            </p:nvSpPr>
            <p:spPr bwMode="auto">
              <a:xfrm>
                <a:off x="255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76" name="Line 300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77" name="Line 301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78" name="Line 302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79" name="Line 303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80" name="Line 304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81" name="Line 305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82" name="Line 306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83" name="Line 307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84" name="Line 308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85" name="Line 309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86" name="Line 310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87" name="Line 311"/>
              <p:cNvSpPr>
                <a:spLocks noChangeShapeType="1"/>
              </p:cNvSpPr>
              <p:nvPr/>
            </p:nvSpPr>
            <p:spPr bwMode="auto">
              <a:xfrm>
                <a:off x="257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88" name="Line 312"/>
              <p:cNvSpPr>
                <a:spLocks noChangeShapeType="1"/>
              </p:cNvSpPr>
              <p:nvPr/>
            </p:nvSpPr>
            <p:spPr bwMode="auto">
              <a:xfrm>
                <a:off x="258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89" name="Line 313"/>
              <p:cNvSpPr>
                <a:spLocks noChangeShapeType="1"/>
              </p:cNvSpPr>
              <p:nvPr/>
            </p:nvSpPr>
            <p:spPr bwMode="auto">
              <a:xfrm>
                <a:off x="258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90" name="Line 314"/>
              <p:cNvSpPr>
                <a:spLocks noChangeShapeType="1"/>
              </p:cNvSpPr>
              <p:nvPr/>
            </p:nvSpPr>
            <p:spPr bwMode="auto">
              <a:xfrm>
                <a:off x="258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91" name="Line 315"/>
              <p:cNvSpPr>
                <a:spLocks noChangeShapeType="1"/>
              </p:cNvSpPr>
              <p:nvPr/>
            </p:nvSpPr>
            <p:spPr bwMode="auto">
              <a:xfrm>
                <a:off x="260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92" name="Line 316"/>
              <p:cNvSpPr>
                <a:spLocks noChangeShapeType="1"/>
              </p:cNvSpPr>
              <p:nvPr/>
            </p:nvSpPr>
            <p:spPr bwMode="auto">
              <a:xfrm>
                <a:off x="260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93" name="Line 317"/>
              <p:cNvSpPr>
                <a:spLocks noChangeShapeType="1"/>
              </p:cNvSpPr>
              <p:nvPr/>
            </p:nvSpPr>
            <p:spPr bwMode="auto">
              <a:xfrm>
                <a:off x="2605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94" name="Line 318"/>
              <p:cNvSpPr>
                <a:spLocks noChangeShapeType="1"/>
              </p:cNvSpPr>
              <p:nvPr/>
            </p:nvSpPr>
            <p:spPr bwMode="auto">
              <a:xfrm>
                <a:off x="262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95" name="Line 319"/>
              <p:cNvSpPr>
                <a:spLocks noChangeShapeType="1"/>
              </p:cNvSpPr>
              <p:nvPr/>
            </p:nvSpPr>
            <p:spPr bwMode="auto">
              <a:xfrm>
                <a:off x="262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96" name="Line 320"/>
              <p:cNvSpPr>
                <a:spLocks noChangeShapeType="1"/>
              </p:cNvSpPr>
              <p:nvPr/>
            </p:nvSpPr>
            <p:spPr bwMode="auto">
              <a:xfrm>
                <a:off x="262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97" name="Line 321"/>
              <p:cNvSpPr>
                <a:spLocks noChangeShapeType="1"/>
              </p:cNvSpPr>
              <p:nvPr/>
            </p:nvSpPr>
            <p:spPr bwMode="auto">
              <a:xfrm>
                <a:off x="262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98" name="Line 322"/>
              <p:cNvSpPr>
                <a:spLocks noChangeShapeType="1"/>
              </p:cNvSpPr>
              <p:nvPr/>
            </p:nvSpPr>
            <p:spPr bwMode="auto">
              <a:xfrm>
                <a:off x="262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499" name="Line 323"/>
              <p:cNvSpPr>
                <a:spLocks noChangeShapeType="1"/>
              </p:cNvSpPr>
              <p:nvPr/>
            </p:nvSpPr>
            <p:spPr bwMode="auto">
              <a:xfrm>
                <a:off x="262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00" name="Line 324"/>
              <p:cNvSpPr>
                <a:spLocks noChangeShapeType="1"/>
              </p:cNvSpPr>
              <p:nvPr/>
            </p:nvSpPr>
            <p:spPr bwMode="auto">
              <a:xfrm>
                <a:off x="262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01" name="Line 325"/>
              <p:cNvSpPr>
                <a:spLocks noChangeShapeType="1"/>
              </p:cNvSpPr>
              <p:nvPr/>
            </p:nvSpPr>
            <p:spPr bwMode="auto">
              <a:xfrm>
                <a:off x="262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02" name="Line 326"/>
              <p:cNvSpPr>
                <a:spLocks noChangeShapeType="1"/>
              </p:cNvSpPr>
              <p:nvPr/>
            </p:nvSpPr>
            <p:spPr bwMode="auto">
              <a:xfrm>
                <a:off x="262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03" name="Line 327"/>
              <p:cNvSpPr>
                <a:spLocks noChangeShapeType="1"/>
              </p:cNvSpPr>
              <p:nvPr/>
            </p:nvSpPr>
            <p:spPr bwMode="auto">
              <a:xfrm>
                <a:off x="2621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04" name="Line 328"/>
              <p:cNvSpPr>
                <a:spLocks noChangeShapeType="1"/>
              </p:cNvSpPr>
              <p:nvPr/>
            </p:nvSpPr>
            <p:spPr bwMode="auto">
              <a:xfrm>
                <a:off x="2637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05" name="Line 329"/>
              <p:cNvSpPr>
                <a:spLocks noChangeShapeType="1"/>
              </p:cNvSpPr>
              <p:nvPr/>
            </p:nvSpPr>
            <p:spPr bwMode="auto">
              <a:xfrm>
                <a:off x="2637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06" name="Line 330"/>
              <p:cNvSpPr>
                <a:spLocks noChangeShapeType="1"/>
              </p:cNvSpPr>
              <p:nvPr/>
            </p:nvSpPr>
            <p:spPr bwMode="auto">
              <a:xfrm>
                <a:off x="2637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07" name="Line 331"/>
              <p:cNvSpPr>
                <a:spLocks noChangeShapeType="1"/>
              </p:cNvSpPr>
              <p:nvPr/>
            </p:nvSpPr>
            <p:spPr bwMode="auto">
              <a:xfrm>
                <a:off x="2637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08" name="Line 332"/>
              <p:cNvSpPr>
                <a:spLocks noChangeShapeType="1"/>
              </p:cNvSpPr>
              <p:nvPr/>
            </p:nvSpPr>
            <p:spPr bwMode="auto">
              <a:xfrm>
                <a:off x="2637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09" name="Line 333"/>
              <p:cNvSpPr>
                <a:spLocks noChangeShapeType="1"/>
              </p:cNvSpPr>
              <p:nvPr/>
            </p:nvSpPr>
            <p:spPr bwMode="auto">
              <a:xfrm>
                <a:off x="2637" y="3546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10" name="Line 334"/>
              <p:cNvSpPr>
                <a:spLocks noChangeShapeType="1"/>
              </p:cNvSpPr>
              <p:nvPr/>
            </p:nvSpPr>
            <p:spPr bwMode="auto">
              <a:xfrm>
                <a:off x="265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11" name="Line 335"/>
              <p:cNvSpPr>
                <a:spLocks noChangeShapeType="1"/>
              </p:cNvSpPr>
              <p:nvPr/>
            </p:nvSpPr>
            <p:spPr bwMode="auto">
              <a:xfrm>
                <a:off x="265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12" name="Line 336"/>
              <p:cNvSpPr>
                <a:spLocks noChangeShapeType="1"/>
              </p:cNvSpPr>
              <p:nvPr/>
            </p:nvSpPr>
            <p:spPr bwMode="auto">
              <a:xfrm>
                <a:off x="266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13" name="Line 337"/>
              <p:cNvSpPr>
                <a:spLocks noChangeShapeType="1"/>
              </p:cNvSpPr>
              <p:nvPr/>
            </p:nvSpPr>
            <p:spPr bwMode="auto">
              <a:xfrm>
                <a:off x="266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14" name="Line 338"/>
              <p:cNvSpPr>
                <a:spLocks noChangeShapeType="1"/>
              </p:cNvSpPr>
              <p:nvPr/>
            </p:nvSpPr>
            <p:spPr bwMode="auto">
              <a:xfrm>
                <a:off x="266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15" name="Line 339"/>
              <p:cNvSpPr>
                <a:spLocks noChangeShapeType="1"/>
              </p:cNvSpPr>
              <p:nvPr/>
            </p:nvSpPr>
            <p:spPr bwMode="auto">
              <a:xfrm>
                <a:off x="266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16" name="Line 340"/>
              <p:cNvSpPr>
                <a:spLocks noChangeShapeType="1"/>
              </p:cNvSpPr>
              <p:nvPr/>
            </p:nvSpPr>
            <p:spPr bwMode="auto">
              <a:xfrm>
                <a:off x="266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17" name="Line 341"/>
              <p:cNvSpPr>
                <a:spLocks noChangeShapeType="1"/>
              </p:cNvSpPr>
              <p:nvPr/>
            </p:nvSpPr>
            <p:spPr bwMode="auto">
              <a:xfrm>
                <a:off x="266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18" name="Line 342"/>
              <p:cNvSpPr>
                <a:spLocks noChangeShapeType="1"/>
              </p:cNvSpPr>
              <p:nvPr/>
            </p:nvSpPr>
            <p:spPr bwMode="auto">
              <a:xfrm>
                <a:off x="268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19" name="Line 343"/>
              <p:cNvSpPr>
                <a:spLocks noChangeShapeType="1"/>
              </p:cNvSpPr>
              <p:nvPr/>
            </p:nvSpPr>
            <p:spPr bwMode="auto">
              <a:xfrm>
                <a:off x="268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20" name="Line 344"/>
              <p:cNvSpPr>
                <a:spLocks noChangeShapeType="1"/>
              </p:cNvSpPr>
              <p:nvPr/>
            </p:nvSpPr>
            <p:spPr bwMode="auto">
              <a:xfrm>
                <a:off x="268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21" name="Line 345"/>
              <p:cNvSpPr>
                <a:spLocks noChangeShapeType="1"/>
              </p:cNvSpPr>
              <p:nvPr/>
            </p:nvSpPr>
            <p:spPr bwMode="auto">
              <a:xfrm>
                <a:off x="268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22" name="Line 346"/>
              <p:cNvSpPr>
                <a:spLocks noChangeShapeType="1"/>
              </p:cNvSpPr>
              <p:nvPr/>
            </p:nvSpPr>
            <p:spPr bwMode="auto">
              <a:xfrm>
                <a:off x="268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23" name="Line 347"/>
              <p:cNvSpPr>
                <a:spLocks noChangeShapeType="1"/>
              </p:cNvSpPr>
              <p:nvPr/>
            </p:nvSpPr>
            <p:spPr bwMode="auto">
              <a:xfrm>
                <a:off x="268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24" name="Line 348"/>
              <p:cNvSpPr>
                <a:spLocks noChangeShapeType="1"/>
              </p:cNvSpPr>
              <p:nvPr/>
            </p:nvSpPr>
            <p:spPr bwMode="auto">
              <a:xfrm>
                <a:off x="268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25" name="Line 349"/>
              <p:cNvSpPr>
                <a:spLocks noChangeShapeType="1"/>
              </p:cNvSpPr>
              <p:nvPr/>
            </p:nvSpPr>
            <p:spPr bwMode="auto">
              <a:xfrm>
                <a:off x="268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26" name="Line 350"/>
              <p:cNvSpPr>
                <a:spLocks noChangeShapeType="1"/>
              </p:cNvSpPr>
              <p:nvPr/>
            </p:nvSpPr>
            <p:spPr bwMode="auto">
              <a:xfrm>
                <a:off x="268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27" name="Line 351"/>
              <p:cNvSpPr>
                <a:spLocks noChangeShapeType="1"/>
              </p:cNvSpPr>
              <p:nvPr/>
            </p:nvSpPr>
            <p:spPr bwMode="auto">
              <a:xfrm>
                <a:off x="268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28" name="Line 352"/>
              <p:cNvSpPr>
                <a:spLocks noChangeShapeType="1"/>
              </p:cNvSpPr>
              <p:nvPr/>
            </p:nvSpPr>
            <p:spPr bwMode="auto">
              <a:xfrm>
                <a:off x="270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29" name="Line 353"/>
              <p:cNvSpPr>
                <a:spLocks noChangeShapeType="1"/>
              </p:cNvSpPr>
              <p:nvPr/>
            </p:nvSpPr>
            <p:spPr bwMode="auto">
              <a:xfrm>
                <a:off x="270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30" name="Line 354"/>
              <p:cNvSpPr>
                <a:spLocks noChangeShapeType="1"/>
              </p:cNvSpPr>
              <p:nvPr/>
            </p:nvSpPr>
            <p:spPr bwMode="auto">
              <a:xfrm>
                <a:off x="2700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31" name="Line 355"/>
              <p:cNvSpPr>
                <a:spLocks noChangeShapeType="1"/>
              </p:cNvSpPr>
              <p:nvPr/>
            </p:nvSpPr>
            <p:spPr bwMode="auto">
              <a:xfrm>
                <a:off x="271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32" name="Line 356"/>
              <p:cNvSpPr>
                <a:spLocks noChangeShapeType="1"/>
              </p:cNvSpPr>
              <p:nvPr/>
            </p:nvSpPr>
            <p:spPr bwMode="auto">
              <a:xfrm>
                <a:off x="271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33" name="Line 357"/>
              <p:cNvSpPr>
                <a:spLocks noChangeShapeType="1"/>
              </p:cNvSpPr>
              <p:nvPr/>
            </p:nvSpPr>
            <p:spPr bwMode="auto">
              <a:xfrm>
                <a:off x="271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34" name="Line 358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35" name="Line 359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36" name="Line 360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37" name="Line 361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38" name="Line 362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39" name="Line 363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40" name="Line 364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41" name="Line 365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42" name="Line 366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43" name="Line 367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44" name="Line 368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45" name="Line 369"/>
              <p:cNvSpPr>
                <a:spLocks noChangeShapeType="1"/>
              </p:cNvSpPr>
              <p:nvPr/>
            </p:nvSpPr>
            <p:spPr bwMode="auto">
              <a:xfrm>
                <a:off x="273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46" name="Line 370"/>
              <p:cNvSpPr>
                <a:spLocks noChangeShapeType="1"/>
              </p:cNvSpPr>
              <p:nvPr/>
            </p:nvSpPr>
            <p:spPr bwMode="auto">
              <a:xfrm>
                <a:off x="274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47" name="Line 371"/>
              <p:cNvSpPr>
                <a:spLocks noChangeShapeType="1"/>
              </p:cNvSpPr>
              <p:nvPr/>
            </p:nvSpPr>
            <p:spPr bwMode="auto">
              <a:xfrm>
                <a:off x="274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48" name="Line 372"/>
              <p:cNvSpPr>
                <a:spLocks noChangeShapeType="1"/>
              </p:cNvSpPr>
              <p:nvPr/>
            </p:nvSpPr>
            <p:spPr bwMode="auto">
              <a:xfrm>
                <a:off x="274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49" name="Line 373"/>
              <p:cNvSpPr>
                <a:spLocks noChangeShapeType="1"/>
              </p:cNvSpPr>
              <p:nvPr/>
            </p:nvSpPr>
            <p:spPr bwMode="auto">
              <a:xfrm>
                <a:off x="274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50" name="Line 374"/>
              <p:cNvSpPr>
                <a:spLocks noChangeShapeType="1"/>
              </p:cNvSpPr>
              <p:nvPr/>
            </p:nvSpPr>
            <p:spPr bwMode="auto">
              <a:xfrm>
                <a:off x="276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51" name="Line 375"/>
              <p:cNvSpPr>
                <a:spLocks noChangeShapeType="1"/>
              </p:cNvSpPr>
              <p:nvPr/>
            </p:nvSpPr>
            <p:spPr bwMode="auto">
              <a:xfrm>
                <a:off x="276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52" name="Line 376"/>
              <p:cNvSpPr>
                <a:spLocks noChangeShapeType="1"/>
              </p:cNvSpPr>
              <p:nvPr/>
            </p:nvSpPr>
            <p:spPr bwMode="auto">
              <a:xfrm>
                <a:off x="278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53" name="Line 377"/>
              <p:cNvSpPr>
                <a:spLocks noChangeShapeType="1"/>
              </p:cNvSpPr>
              <p:nvPr/>
            </p:nvSpPr>
            <p:spPr bwMode="auto">
              <a:xfrm flipV="1">
                <a:off x="2780" y="353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54" name="Line 378"/>
              <p:cNvSpPr>
                <a:spLocks noChangeShapeType="1"/>
              </p:cNvSpPr>
              <p:nvPr/>
            </p:nvSpPr>
            <p:spPr bwMode="auto">
              <a:xfrm>
                <a:off x="2780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55" name="Line 379"/>
              <p:cNvSpPr>
                <a:spLocks noChangeShapeType="1"/>
              </p:cNvSpPr>
              <p:nvPr/>
            </p:nvSpPr>
            <p:spPr bwMode="auto">
              <a:xfrm>
                <a:off x="2780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56" name="Line 380"/>
              <p:cNvSpPr>
                <a:spLocks noChangeShapeType="1"/>
              </p:cNvSpPr>
              <p:nvPr/>
            </p:nvSpPr>
            <p:spPr bwMode="auto">
              <a:xfrm>
                <a:off x="2780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57" name="Line 381"/>
              <p:cNvSpPr>
                <a:spLocks noChangeShapeType="1"/>
              </p:cNvSpPr>
              <p:nvPr/>
            </p:nvSpPr>
            <p:spPr bwMode="auto">
              <a:xfrm>
                <a:off x="2780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58" name="Line 382"/>
              <p:cNvSpPr>
                <a:spLocks noChangeShapeType="1"/>
              </p:cNvSpPr>
              <p:nvPr/>
            </p:nvSpPr>
            <p:spPr bwMode="auto">
              <a:xfrm>
                <a:off x="2780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59" name="Line 383"/>
              <p:cNvSpPr>
                <a:spLocks noChangeShapeType="1"/>
              </p:cNvSpPr>
              <p:nvPr/>
            </p:nvSpPr>
            <p:spPr bwMode="auto">
              <a:xfrm>
                <a:off x="2780" y="353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60" name="Line 384"/>
              <p:cNvSpPr>
                <a:spLocks noChangeShapeType="1"/>
              </p:cNvSpPr>
              <p:nvPr/>
            </p:nvSpPr>
            <p:spPr bwMode="auto">
              <a:xfrm>
                <a:off x="27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61" name="Line 385"/>
              <p:cNvSpPr>
                <a:spLocks noChangeShapeType="1"/>
              </p:cNvSpPr>
              <p:nvPr/>
            </p:nvSpPr>
            <p:spPr bwMode="auto">
              <a:xfrm>
                <a:off x="27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62" name="Line 386"/>
              <p:cNvSpPr>
                <a:spLocks noChangeShapeType="1"/>
              </p:cNvSpPr>
              <p:nvPr/>
            </p:nvSpPr>
            <p:spPr bwMode="auto">
              <a:xfrm>
                <a:off x="27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63" name="Line 387"/>
              <p:cNvSpPr>
                <a:spLocks noChangeShapeType="1"/>
              </p:cNvSpPr>
              <p:nvPr/>
            </p:nvSpPr>
            <p:spPr bwMode="auto">
              <a:xfrm>
                <a:off x="27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64" name="Line 388"/>
              <p:cNvSpPr>
                <a:spLocks noChangeShapeType="1"/>
              </p:cNvSpPr>
              <p:nvPr/>
            </p:nvSpPr>
            <p:spPr bwMode="auto">
              <a:xfrm>
                <a:off x="27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65" name="Line 389"/>
              <p:cNvSpPr>
                <a:spLocks noChangeShapeType="1"/>
              </p:cNvSpPr>
              <p:nvPr/>
            </p:nvSpPr>
            <p:spPr bwMode="auto">
              <a:xfrm>
                <a:off x="27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66" name="Line 390"/>
              <p:cNvSpPr>
                <a:spLocks noChangeShapeType="1"/>
              </p:cNvSpPr>
              <p:nvPr/>
            </p:nvSpPr>
            <p:spPr bwMode="auto">
              <a:xfrm>
                <a:off x="27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67" name="Line 391"/>
              <p:cNvSpPr>
                <a:spLocks noChangeShapeType="1"/>
              </p:cNvSpPr>
              <p:nvPr/>
            </p:nvSpPr>
            <p:spPr bwMode="auto">
              <a:xfrm>
                <a:off x="2796" y="353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68" name="Line 392"/>
              <p:cNvSpPr>
                <a:spLocks noChangeShapeType="1"/>
              </p:cNvSpPr>
              <p:nvPr/>
            </p:nvSpPr>
            <p:spPr bwMode="auto">
              <a:xfrm>
                <a:off x="279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69" name="Line 393"/>
              <p:cNvSpPr>
                <a:spLocks noChangeShapeType="1"/>
              </p:cNvSpPr>
              <p:nvPr/>
            </p:nvSpPr>
            <p:spPr bwMode="auto">
              <a:xfrm>
                <a:off x="281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70" name="Line 394"/>
              <p:cNvSpPr>
                <a:spLocks noChangeShapeType="1"/>
              </p:cNvSpPr>
              <p:nvPr/>
            </p:nvSpPr>
            <p:spPr bwMode="auto">
              <a:xfrm>
                <a:off x="281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71" name="Line 395"/>
              <p:cNvSpPr>
                <a:spLocks noChangeShapeType="1"/>
              </p:cNvSpPr>
              <p:nvPr/>
            </p:nvSpPr>
            <p:spPr bwMode="auto">
              <a:xfrm>
                <a:off x="282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72" name="Line 396"/>
              <p:cNvSpPr>
                <a:spLocks noChangeShapeType="1"/>
              </p:cNvSpPr>
              <p:nvPr/>
            </p:nvSpPr>
            <p:spPr bwMode="auto">
              <a:xfrm>
                <a:off x="282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73" name="Line 397"/>
              <p:cNvSpPr>
                <a:spLocks noChangeShapeType="1"/>
              </p:cNvSpPr>
              <p:nvPr/>
            </p:nvSpPr>
            <p:spPr bwMode="auto">
              <a:xfrm>
                <a:off x="282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74" name="Line 398"/>
              <p:cNvSpPr>
                <a:spLocks noChangeShapeType="1"/>
              </p:cNvSpPr>
              <p:nvPr/>
            </p:nvSpPr>
            <p:spPr bwMode="auto">
              <a:xfrm>
                <a:off x="282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75" name="Line 399"/>
              <p:cNvSpPr>
                <a:spLocks noChangeShapeType="1"/>
              </p:cNvSpPr>
              <p:nvPr/>
            </p:nvSpPr>
            <p:spPr bwMode="auto">
              <a:xfrm>
                <a:off x="282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76" name="Line 400"/>
              <p:cNvSpPr>
                <a:spLocks noChangeShapeType="1"/>
              </p:cNvSpPr>
              <p:nvPr/>
            </p:nvSpPr>
            <p:spPr bwMode="auto">
              <a:xfrm>
                <a:off x="282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77" name="Line 401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78" name="Line 402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79" name="Line 403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80" name="Line 404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81" name="Line 405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82" name="Line 406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83" name="Line 407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84" name="Line 408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85" name="Line 409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86" name="Line 410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87" name="Line 411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88" name="Line 412"/>
              <p:cNvSpPr>
                <a:spLocks noChangeShapeType="1"/>
              </p:cNvSpPr>
              <p:nvPr/>
            </p:nvSpPr>
            <p:spPr bwMode="auto">
              <a:xfrm>
                <a:off x="284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89" name="Line 413"/>
              <p:cNvSpPr>
                <a:spLocks noChangeShapeType="1"/>
              </p:cNvSpPr>
              <p:nvPr/>
            </p:nvSpPr>
            <p:spPr bwMode="auto">
              <a:xfrm>
                <a:off x="286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90" name="Line 414"/>
              <p:cNvSpPr>
                <a:spLocks noChangeShapeType="1"/>
              </p:cNvSpPr>
              <p:nvPr/>
            </p:nvSpPr>
            <p:spPr bwMode="auto">
              <a:xfrm>
                <a:off x="286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91" name="Line 415"/>
              <p:cNvSpPr>
                <a:spLocks noChangeShapeType="1"/>
              </p:cNvSpPr>
              <p:nvPr/>
            </p:nvSpPr>
            <p:spPr bwMode="auto">
              <a:xfrm flipV="1">
                <a:off x="2860" y="353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92" name="Line 416"/>
              <p:cNvSpPr>
                <a:spLocks noChangeShapeType="1"/>
              </p:cNvSpPr>
              <p:nvPr/>
            </p:nvSpPr>
            <p:spPr bwMode="auto">
              <a:xfrm>
                <a:off x="2860" y="353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93" name="Line 417"/>
              <p:cNvSpPr>
                <a:spLocks noChangeShapeType="1"/>
              </p:cNvSpPr>
              <p:nvPr/>
            </p:nvSpPr>
            <p:spPr bwMode="auto">
              <a:xfrm flipV="1">
                <a:off x="2876" y="351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94" name="Line 418"/>
              <p:cNvSpPr>
                <a:spLocks noChangeShapeType="1"/>
              </p:cNvSpPr>
              <p:nvPr/>
            </p:nvSpPr>
            <p:spPr bwMode="auto">
              <a:xfrm flipV="1">
                <a:off x="2876" y="3482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95" name="Line 419"/>
              <p:cNvSpPr>
                <a:spLocks noChangeShapeType="1"/>
              </p:cNvSpPr>
              <p:nvPr/>
            </p:nvSpPr>
            <p:spPr bwMode="auto">
              <a:xfrm flipV="1">
                <a:off x="2892" y="3451"/>
                <a:ext cx="0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96" name="Line 420"/>
              <p:cNvSpPr>
                <a:spLocks noChangeShapeType="1"/>
              </p:cNvSpPr>
              <p:nvPr/>
            </p:nvSpPr>
            <p:spPr bwMode="auto">
              <a:xfrm flipV="1">
                <a:off x="2892" y="3275"/>
                <a:ext cx="31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97" name="Line 421"/>
              <p:cNvSpPr>
                <a:spLocks noChangeShapeType="1"/>
              </p:cNvSpPr>
              <p:nvPr/>
            </p:nvSpPr>
            <p:spPr bwMode="auto">
              <a:xfrm flipV="1">
                <a:off x="2923" y="3084"/>
                <a:ext cx="48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98" name="Line 422"/>
              <p:cNvSpPr>
                <a:spLocks noChangeShapeType="1"/>
              </p:cNvSpPr>
              <p:nvPr/>
            </p:nvSpPr>
            <p:spPr bwMode="auto">
              <a:xfrm flipV="1">
                <a:off x="2971" y="2925"/>
                <a:ext cx="32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599" name="Line 423"/>
              <p:cNvSpPr>
                <a:spLocks noChangeShapeType="1"/>
              </p:cNvSpPr>
              <p:nvPr/>
            </p:nvSpPr>
            <p:spPr bwMode="auto">
              <a:xfrm flipV="1">
                <a:off x="3003" y="2749"/>
                <a:ext cx="48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00" name="Line 424"/>
              <p:cNvSpPr>
                <a:spLocks noChangeShapeType="1"/>
              </p:cNvSpPr>
              <p:nvPr/>
            </p:nvSpPr>
            <p:spPr bwMode="auto">
              <a:xfrm flipV="1">
                <a:off x="3051" y="2606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01" name="Line 425"/>
              <p:cNvSpPr>
                <a:spLocks noChangeShapeType="1"/>
              </p:cNvSpPr>
              <p:nvPr/>
            </p:nvSpPr>
            <p:spPr bwMode="auto">
              <a:xfrm flipV="1">
                <a:off x="3083" y="2478"/>
                <a:ext cx="32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02" name="Line 426"/>
              <p:cNvSpPr>
                <a:spLocks noChangeShapeType="1"/>
              </p:cNvSpPr>
              <p:nvPr/>
            </p:nvSpPr>
            <p:spPr bwMode="auto">
              <a:xfrm flipV="1">
                <a:off x="3115" y="2351"/>
                <a:ext cx="48" cy="1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03" name="Line 427"/>
              <p:cNvSpPr>
                <a:spLocks noChangeShapeType="1"/>
              </p:cNvSpPr>
              <p:nvPr/>
            </p:nvSpPr>
            <p:spPr bwMode="auto">
              <a:xfrm flipV="1">
                <a:off x="3163" y="2255"/>
                <a:ext cx="31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04" name="Line 428"/>
              <p:cNvSpPr>
                <a:spLocks noChangeShapeType="1"/>
              </p:cNvSpPr>
              <p:nvPr/>
            </p:nvSpPr>
            <p:spPr bwMode="auto">
              <a:xfrm flipV="1">
                <a:off x="3194" y="2191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05" name="Line 429"/>
              <p:cNvSpPr>
                <a:spLocks noChangeShapeType="1"/>
              </p:cNvSpPr>
              <p:nvPr/>
            </p:nvSpPr>
            <p:spPr bwMode="auto">
              <a:xfrm flipV="1">
                <a:off x="3226" y="2159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06" name="Line 430"/>
              <p:cNvSpPr>
                <a:spLocks noChangeShapeType="1"/>
              </p:cNvSpPr>
              <p:nvPr/>
            </p:nvSpPr>
            <p:spPr bwMode="auto">
              <a:xfrm flipV="1">
                <a:off x="3258" y="2128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07" name="Line 431"/>
              <p:cNvSpPr>
                <a:spLocks noChangeShapeType="1"/>
              </p:cNvSpPr>
              <p:nvPr/>
            </p:nvSpPr>
            <p:spPr bwMode="auto">
              <a:xfrm flipV="1">
                <a:off x="3274" y="211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08" name="Line 432"/>
              <p:cNvSpPr>
                <a:spLocks noChangeShapeType="1"/>
              </p:cNvSpPr>
              <p:nvPr/>
            </p:nvSpPr>
            <p:spPr bwMode="auto">
              <a:xfrm>
                <a:off x="3274" y="211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09" name="Line 433"/>
              <p:cNvSpPr>
                <a:spLocks noChangeShapeType="1"/>
              </p:cNvSpPr>
              <p:nvPr/>
            </p:nvSpPr>
            <p:spPr bwMode="auto">
              <a:xfrm flipV="1">
                <a:off x="3290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10" name="Line 434"/>
              <p:cNvSpPr>
                <a:spLocks noChangeShapeType="1"/>
              </p:cNvSpPr>
              <p:nvPr/>
            </p:nvSpPr>
            <p:spPr bwMode="auto">
              <a:xfrm>
                <a:off x="3306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11" name="Line 435"/>
              <p:cNvSpPr>
                <a:spLocks noChangeShapeType="1"/>
              </p:cNvSpPr>
              <p:nvPr/>
            </p:nvSpPr>
            <p:spPr bwMode="auto">
              <a:xfrm>
                <a:off x="3306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12" name="Line 436"/>
              <p:cNvSpPr>
                <a:spLocks noChangeShapeType="1"/>
              </p:cNvSpPr>
              <p:nvPr/>
            </p:nvSpPr>
            <p:spPr bwMode="auto">
              <a:xfrm>
                <a:off x="3306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13" name="Line 437"/>
              <p:cNvSpPr>
                <a:spLocks noChangeShapeType="1"/>
              </p:cNvSpPr>
              <p:nvPr/>
            </p:nvSpPr>
            <p:spPr bwMode="auto">
              <a:xfrm>
                <a:off x="3306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14" name="Line 438"/>
              <p:cNvSpPr>
                <a:spLocks noChangeShapeType="1"/>
              </p:cNvSpPr>
              <p:nvPr/>
            </p:nvSpPr>
            <p:spPr bwMode="auto">
              <a:xfrm>
                <a:off x="3322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15" name="Line 439"/>
              <p:cNvSpPr>
                <a:spLocks noChangeShapeType="1"/>
              </p:cNvSpPr>
              <p:nvPr/>
            </p:nvSpPr>
            <p:spPr bwMode="auto">
              <a:xfrm>
                <a:off x="3322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16" name="Line 440"/>
              <p:cNvSpPr>
                <a:spLocks noChangeShapeType="1"/>
              </p:cNvSpPr>
              <p:nvPr/>
            </p:nvSpPr>
            <p:spPr bwMode="auto">
              <a:xfrm>
                <a:off x="3322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17" name="Line 441"/>
              <p:cNvSpPr>
                <a:spLocks noChangeShapeType="1"/>
              </p:cNvSpPr>
              <p:nvPr/>
            </p:nvSpPr>
            <p:spPr bwMode="auto">
              <a:xfrm>
                <a:off x="3322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18" name="Line 442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19" name="Line 443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20" name="Line 444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21" name="Line 445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22" name="Line 446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23" name="Line 447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24" name="Line 448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25" name="Line 449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26" name="Line 450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27" name="Line 451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28" name="Line 452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29" name="Line 453"/>
              <p:cNvSpPr>
                <a:spLocks noChangeShapeType="1"/>
              </p:cNvSpPr>
              <p:nvPr/>
            </p:nvSpPr>
            <p:spPr bwMode="auto">
              <a:xfrm>
                <a:off x="3338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30" name="Line 454"/>
              <p:cNvSpPr>
                <a:spLocks noChangeShapeType="1"/>
              </p:cNvSpPr>
              <p:nvPr/>
            </p:nvSpPr>
            <p:spPr bwMode="auto">
              <a:xfrm>
                <a:off x="3354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31" name="Line 455"/>
              <p:cNvSpPr>
                <a:spLocks noChangeShapeType="1"/>
              </p:cNvSpPr>
              <p:nvPr/>
            </p:nvSpPr>
            <p:spPr bwMode="auto">
              <a:xfrm>
                <a:off x="3354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32" name="Line 456"/>
              <p:cNvSpPr>
                <a:spLocks noChangeShapeType="1"/>
              </p:cNvSpPr>
              <p:nvPr/>
            </p:nvSpPr>
            <p:spPr bwMode="auto">
              <a:xfrm>
                <a:off x="3354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33" name="Line 457"/>
              <p:cNvSpPr>
                <a:spLocks noChangeShapeType="1"/>
              </p:cNvSpPr>
              <p:nvPr/>
            </p:nvSpPr>
            <p:spPr bwMode="auto">
              <a:xfrm>
                <a:off x="3354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34" name="Line 458"/>
              <p:cNvSpPr>
                <a:spLocks noChangeShapeType="1"/>
              </p:cNvSpPr>
              <p:nvPr/>
            </p:nvSpPr>
            <p:spPr bwMode="auto">
              <a:xfrm>
                <a:off x="3354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35" name="Line 459"/>
              <p:cNvSpPr>
                <a:spLocks noChangeShapeType="1"/>
              </p:cNvSpPr>
              <p:nvPr/>
            </p:nvSpPr>
            <p:spPr bwMode="auto">
              <a:xfrm>
                <a:off x="3354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36" name="Line 460"/>
              <p:cNvSpPr>
                <a:spLocks noChangeShapeType="1"/>
              </p:cNvSpPr>
              <p:nvPr/>
            </p:nvSpPr>
            <p:spPr bwMode="auto">
              <a:xfrm>
                <a:off x="3370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37" name="Line 461"/>
              <p:cNvSpPr>
                <a:spLocks noChangeShapeType="1"/>
              </p:cNvSpPr>
              <p:nvPr/>
            </p:nvSpPr>
            <p:spPr bwMode="auto">
              <a:xfrm>
                <a:off x="3370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38" name="Line 462"/>
              <p:cNvSpPr>
                <a:spLocks noChangeShapeType="1"/>
              </p:cNvSpPr>
              <p:nvPr/>
            </p:nvSpPr>
            <p:spPr bwMode="auto">
              <a:xfrm>
                <a:off x="3370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39" name="Line 463"/>
              <p:cNvSpPr>
                <a:spLocks noChangeShapeType="1"/>
              </p:cNvSpPr>
              <p:nvPr/>
            </p:nvSpPr>
            <p:spPr bwMode="auto">
              <a:xfrm>
                <a:off x="3386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40" name="Line 464"/>
              <p:cNvSpPr>
                <a:spLocks noChangeShapeType="1"/>
              </p:cNvSpPr>
              <p:nvPr/>
            </p:nvSpPr>
            <p:spPr bwMode="auto">
              <a:xfrm>
                <a:off x="3402" y="21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41" name="Line 465"/>
              <p:cNvSpPr>
                <a:spLocks noChangeShapeType="1"/>
              </p:cNvSpPr>
              <p:nvPr/>
            </p:nvSpPr>
            <p:spPr bwMode="auto">
              <a:xfrm>
                <a:off x="3402" y="2112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42" name="Line 466"/>
              <p:cNvSpPr>
                <a:spLocks noChangeShapeType="1"/>
              </p:cNvSpPr>
              <p:nvPr/>
            </p:nvSpPr>
            <p:spPr bwMode="auto">
              <a:xfrm>
                <a:off x="3418" y="2143"/>
                <a:ext cx="47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43" name="Line 467"/>
              <p:cNvSpPr>
                <a:spLocks noChangeShapeType="1"/>
              </p:cNvSpPr>
              <p:nvPr/>
            </p:nvSpPr>
            <p:spPr bwMode="auto">
              <a:xfrm>
                <a:off x="3465" y="220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44" name="Line 468"/>
              <p:cNvSpPr>
                <a:spLocks noChangeShapeType="1"/>
              </p:cNvSpPr>
              <p:nvPr/>
            </p:nvSpPr>
            <p:spPr bwMode="auto">
              <a:xfrm>
                <a:off x="3497" y="2287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45" name="Line 469"/>
              <p:cNvSpPr>
                <a:spLocks noChangeShapeType="1"/>
              </p:cNvSpPr>
              <p:nvPr/>
            </p:nvSpPr>
            <p:spPr bwMode="auto">
              <a:xfrm>
                <a:off x="3529" y="2383"/>
                <a:ext cx="48" cy="1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46" name="Line 470"/>
              <p:cNvSpPr>
                <a:spLocks noChangeShapeType="1"/>
              </p:cNvSpPr>
              <p:nvPr/>
            </p:nvSpPr>
            <p:spPr bwMode="auto">
              <a:xfrm>
                <a:off x="3577" y="2510"/>
                <a:ext cx="32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47" name="Line 471"/>
              <p:cNvSpPr>
                <a:spLocks noChangeShapeType="1"/>
              </p:cNvSpPr>
              <p:nvPr/>
            </p:nvSpPr>
            <p:spPr bwMode="auto">
              <a:xfrm>
                <a:off x="3609" y="2638"/>
                <a:ext cx="32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48" name="Line 472"/>
              <p:cNvSpPr>
                <a:spLocks noChangeShapeType="1"/>
              </p:cNvSpPr>
              <p:nvPr/>
            </p:nvSpPr>
            <p:spPr bwMode="auto">
              <a:xfrm>
                <a:off x="3641" y="2797"/>
                <a:ext cx="48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49" name="Line 473"/>
              <p:cNvSpPr>
                <a:spLocks noChangeShapeType="1"/>
              </p:cNvSpPr>
              <p:nvPr/>
            </p:nvSpPr>
            <p:spPr bwMode="auto">
              <a:xfrm>
                <a:off x="3689" y="2956"/>
                <a:ext cx="31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50" name="Line 474"/>
              <p:cNvSpPr>
                <a:spLocks noChangeShapeType="1"/>
              </p:cNvSpPr>
              <p:nvPr/>
            </p:nvSpPr>
            <p:spPr bwMode="auto">
              <a:xfrm>
                <a:off x="3720" y="3132"/>
                <a:ext cx="48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51" name="Line 475"/>
              <p:cNvSpPr>
                <a:spLocks noChangeShapeType="1"/>
              </p:cNvSpPr>
              <p:nvPr/>
            </p:nvSpPr>
            <p:spPr bwMode="auto">
              <a:xfrm>
                <a:off x="3768" y="3323"/>
                <a:ext cx="16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52" name="Line 476"/>
              <p:cNvSpPr>
                <a:spLocks noChangeShapeType="1"/>
              </p:cNvSpPr>
              <p:nvPr/>
            </p:nvSpPr>
            <p:spPr bwMode="auto">
              <a:xfrm>
                <a:off x="3784" y="3419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53" name="Line 477"/>
              <p:cNvSpPr>
                <a:spLocks noChangeShapeType="1"/>
              </p:cNvSpPr>
              <p:nvPr/>
            </p:nvSpPr>
            <p:spPr bwMode="auto">
              <a:xfrm>
                <a:off x="3784" y="3451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54" name="Line 478"/>
              <p:cNvSpPr>
                <a:spLocks noChangeShapeType="1"/>
              </p:cNvSpPr>
              <p:nvPr/>
            </p:nvSpPr>
            <p:spPr bwMode="auto">
              <a:xfrm>
                <a:off x="3800" y="3482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55" name="Line 479"/>
              <p:cNvSpPr>
                <a:spLocks noChangeShapeType="1"/>
              </p:cNvSpPr>
              <p:nvPr/>
            </p:nvSpPr>
            <p:spPr bwMode="auto">
              <a:xfrm>
                <a:off x="3816" y="351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56" name="Line 480"/>
              <p:cNvSpPr>
                <a:spLocks noChangeShapeType="1"/>
              </p:cNvSpPr>
              <p:nvPr/>
            </p:nvSpPr>
            <p:spPr bwMode="auto">
              <a:xfrm>
                <a:off x="381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57" name="Line 481"/>
              <p:cNvSpPr>
                <a:spLocks noChangeShapeType="1"/>
              </p:cNvSpPr>
              <p:nvPr/>
            </p:nvSpPr>
            <p:spPr bwMode="auto">
              <a:xfrm>
                <a:off x="3816" y="353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58" name="Line 482"/>
              <p:cNvSpPr>
                <a:spLocks noChangeShapeType="1"/>
              </p:cNvSpPr>
              <p:nvPr/>
            </p:nvSpPr>
            <p:spPr bwMode="auto">
              <a:xfrm>
                <a:off x="381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59" name="Line 483"/>
              <p:cNvSpPr>
                <a:spLocks noChangeShapeType="1"/>
              </p:cNvSpPr>
              <p:nvPr/>
            </p:nvSpPr>
            <p:spPr bwMode="auto">
              <a:xfrm>
                <a:off x="38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60" name="Line 484"/>
              <p:cNvSpPr>
                <a:spLocks noChangeShapeType="1"/>
              </p:cNvSpPr>
              <p:nvPr/>
            </p:nvSpPr>
            <p:spPr bwMode="auto">
              <a:xfrm>
                <a:off x="38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61" name="Line 485"/>
              <p:cNvSpPr>
                <a:spLocks noChangeShapeType="1"/>
              </p:cNvSpPr>
              <p:nvPr/>
            </p:nvSpPr>
            <p:spPr bwMode="auto">
              <a:xfrm>
                <a:off x="38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62" name="Line 486"/>
              <p:cNvSpPr>
                <a:spLocks noChangeShapeType="1"/>
              </p:cNvSpPr>
              <p:nvPr/>
            </p:nvSpPr>
            <p:spPr bwMode="auto">
              <a:xfrm>
                <a:off x="38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63" name="Line 487"/>
              <p:cNvSpPr>
                <a:spLocks noChangeShapeType="1"/>
              </p:cNvSpPr>
              <p:nvPr/>
            </p:nvSpPr>
            <p:spPr bwMode="auto">
              <a:xfrm>
                <a:off x="38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64" name="Line 488"/>
              <p:cNvSpPr>
                <a:spLocks noChangeShapeType="1"/>
              </p:cNvSpPr>
              <p:nvPr/>
            </p:nvSpPr>
            <p:spPr bwMode="auto">
              <a:xfrm>
                <a:off x="38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65" name="Line 489"/>
              <p:cNvSpPr>
                <a:spLocks noChangeShapeType="1"/>
              </p:cNvSpPr>
              <p:nvPr/>
            </p:nvSpPr>
            <p:spPr bwMode="auto">
              <a:xfrm>
                <a:off x="383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66" name="Line 490"/>
              <p:cNvSpPr>
                <a:spLocks noChangeShapeType="1"/>
              </p:cNvSpPr>
              <p:nvPr/>
            </p:nvSpPr>
            <p:spPr bwMode="auto">
              <a:xfrm>
                <a:off x="383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67" name="Line 491"/>
              <p:cNvSpPr>
                <a:spLocks noChangeShapeType="1"/>
              </p:cNvSpPr>
              <p:nvPr/>
            </p:nvSpPr>
            <p:spPr bwMode="auto">
              <a:xfrm>
                <a:off x="384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68" name="Line 492"/>
              <p:cNvSpPr>
                <a:spLocks noChangeShapeType="1"/>
              </p:cNvSpPr>
              <p:nvPr/>
            </p:nvSpPr>
            <p:spPr bwMode="auto">
              <a:xfrm>
                <a:off x="384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69" name="Line 493"/>
              <p:cNvSpPr>
                <a:spLocks noChangeShapeType="1"/>
              </p:cNvSpPr>
              <p:nvPr/>
            </p:nvSpPr>
            <p:spPr bwMode="auto">
              <a:xfrm>
                <a:off x="384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70" name="Line 494"/>
              <p:cNvSpPr>
                <a:spLocks noChangeShapeType="1"/>
              </p:cNvSpPr>
              <p:nvPr/>
            </p:nvSpPr>
            <p:spPr bwMode="auto">
              <a:xfrm>
                <a:off x="384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71" name="Line 495"/>
              <p:cNvSpPr>
                <a:spLocks noChangeShapeType="1"/>
              </p:cNvSpPr>
              <p:nvPr/>
            </p:nvSpPr>
            <p:spPr bwMode="auto">
              <a:xfrm>
                <a:off x="384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72" name="Line 496"/>
              <p:cNvSpPr>
                <a:spLocks noChangeShapeType="1"/>
              </p:cNvSpPr>
              <p:nvPr/>
            </p:nvSpPr>
            <p:spPr bwMode="auto">
              <a:xfrm>
                <a:off x="384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73" name="Line 497"/>
              <p:cNvSpPr>
                <a:spLocks noChangeShapeType="1"/>
              </p:cNvSpPr>
              <p:nvPr/>
            </p:nvSpPr>
            <p:spPr bwMode="auto">
              <a:xfrm>
                <a:off x="384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74" name="Line 498"/>
              <p:cNvSpPr>
                <a:spLocks noChangeShapeType="1"/>
              </p:cNvSpPr>
              <p:nvPr/>
            </p:nvSpPr>
            <p:spPr bwMode="auto">
              <a:xfrm>
                <a:off x="384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75" name="Line 499"/>
              <p:cNvSpPr>
                <a:spLocks noChangeShapeType="1"/>
              </p:cNvSpPr>
              <p:nvPr/>
            </p:nvSpPr>
            <p:spPr bwMode="auto">
              <a:xfrm>
                <a:off x="386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76" name="Line 500"/>
              <p:cNvSpPr>
                <a:spLocks noChangeShapeType="1"/>
              </p:cNvSpPr>
              <p:nvPr/>
            </p:nvSpPr>
            <p:spPr bwMode="auto">
              <a:xfrm>
                <a:off x="386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77" name="Line 501"/>
              <p:cNvSpPr>
                <a:spLocks noChangeShapeType="1"/>
              </p:cNvSpPr>
              <p:nvPr/>
            </p:nvSpPr>
            <p:spPr bwMode="auto">
              <a:xfrm>
                <a:off x="386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78" name="Line 502"/>
              <p:cNvSpPr>
                <a:spLocks noChangeShapeType="1"/>
              </p:cNvSpPr>
              <p:nvPr/>
            </p:nvSpPr>
            <p:spPr bwMode="auto">
              <a:xfrm>
                <a:off x="388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79" name="Line 503"/>
              <p:cNvSpPr>
                <a:spLocks noChangeShapeType="1"/>
              </p:cNvSpPr>
              <p:nvPr/>
            </p:nvSpPr>
            <p:spPr bwMode="auto">
              <a:xfrm>
                <a:off x="388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80" name="Line 504"/>
              <p:cNvSpPr>
                <a:spLocks noChangeShapeType="1"/>
              </p:cNvSpPr>
              <p:nvPr/>
            </p:nvSpPr>
            <p:spPr bwMode="auto">
              <a:xfrm flipV="1">
                <a:off x="3880" y="353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81" name="Line 505"/>
              <p:cNvSpPr>
                <a:spLocks noChangeShapeType="1"/>
              </p:cNvSpPr>
              <p:nvPr/>
            </p:nvSpPr>
            <p:spPr bwMode="auto">
              <a:xfrm>
                <a:off x="3880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82" name="Line 506"/>
              <p:cNvSpPr>
                <a:spLocks noChangeShapeType="1"/>
              </p:cNvSpPr>
              <p:nvPr/>
            </p:nvSpPr>
            <p:spPr bwMode="auto">
              <a:xfrm>
                <a:off x="3880" y="353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83" name="Line 507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84" name="Line 508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85" name="Line 509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86" name="Line 510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87" name="Line 511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88" name="Line 512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89" name="Line 513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90" name="Line 514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91" name="Line 515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92" name="Line 516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93" name="Line 517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94" name="Line 518"/>
              <p:cNvSpPr>
                <a:spLocks noChangeShapeType="1"/>
              </p:cNvSpPr>
              <p:nvPr/>
            </p:nvSpPr>
            <p:spPr bwMode="auto">
              <a:xfrm>
                <a:off x="3896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95" name="Line 519"/>
              <p:cNvSpPr>
                <a:spLocks noChangeShapeType="1"/>
              </p:cNvSpPr>
              <p:nvPr/>
            </p:nvSpPr>
            <p:spPr bwMode="auto">
              <a:xfrm>
                <a:off x="391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96" name="Line 520"/>
              <p:cNvSpPr>
                <a:spLocks noChangeShapeType="1"/>
              </p:cNvSpPr>
              <p:nvPr/>
            </p:nvSpPr>
            <p:spPr bwMode="auto">
              <a:xfrm>
                <a:off x="391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97" name="Line 521"/>
              <p:cNvSpPr>
                <a:spLocks noChangeShapeType="1"/>
              </p:cNvSpPr>
              <p:nvPr/>
            </p:nvSpPr>
            <p:spPr bwMode="auto">
              <a:xfrm>
                <a:off x="391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98" name="Line 522"/>
              <p:cNvSpPr>
                <a:spLocks noChangeShapeType="1"/>
              </p:cNvSpPr>
              <p:nvPr/>
            </p:nvSpPr>
            <p:spPr bwMode="auto">
              <a:xfrm>
                <a:off x="392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699" name="Line 523"/>
              <p:cNvSpPr>
                <a:spLocks noChangeShapeType="1"/>
              </p:cNvSpPr>
              <p:nvPr/>
            </p:nvSpPr>
            <p:spPr bwMode="auto">
              <a:xfrm>
                <a:off x="392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00" name="Line 524"/>
              <p:cNvSpPr>
                <a:spLocks noChangeShapeType="1"/>
              </p:cNvSpPr>
              <p:nvPr/>
            </p:nvSpPr>
            <p:spPr bwMode="auto">
              <a:xfrm>
                <a:off x="392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01" name="Line 525"/>
              <p:cNvSpPr>
                <a:spLocks noChangeShapeType="1"/>
              </p:cNvSpPr>
              <p:nvPr/>
            </p:nvSpPr>
            <p:spPr bwMode="auto">
              <a:xfrm>
                <a:off x="392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02" name="Line 526"/>
              <p:cNvSpPr>
                <a:spLocks noChangeShapeType="1"/>
              </p:cNvSpPr>
              <p:nvPr/>
            </p:nvSpPr>
            <p:spPr bwMode="auto">
              <a:xfrm>
                <a:off x="39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03" name="Line 527"/>
              <p:cNvSpPr>
                <a:spLocks noChangeShapeType="1"/>
              </p:cNvSpPr>
              <p:nvPr/>
            </p:nvSpPr>
            <p:spPr bwMode="auto">
              <a:xfrm>
                <a:off x="39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04" name="Line 528"/>
              <p:cNvSpPr>
                <a:spLocks noChangeShapeType="1"/>
              </p:cNvSpPr>
              <p:nvPr/>
            </p:nvSpPr>
            <p:spPr bwMode="auto">
              <a:xfrm>
                <a:off x="39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05" name="Line 529"/>
              <p:cNvSpPr>
                <a:spLocks noChangeShapeType="1"/>
              </p:cNvSpPr>
              <p:nvPr/>
            </p:nvSpPr>
            <p:spPr bwMode="auto">
              <a:xfrm>
                <a:off x="39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06" name="Line 530"/>
              <p:cNvSpPr>
                <a:spLocks noChangeShapeType="1"/>
              </p:cNvSpPr>
              <p:nvPr/>
            </p:nvSpPr>
            <p:spPr bwMode="auto">
              <a:xfrm>
                <a:off x="39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07" name="Line 531"/>
              <p:cNvSpPr>
                <a:spLocks noChangeShapeType="1"/>
              </p:cNvSpPr>
              <p:nvPr/>
            </p:nvSpPr>
            <p:spPr bwMode="auto">
              <a:xfrm>
                <a:off x="39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08" name="Line 532"/>
              <p:cNvSpPr>
                <a:spLocks noChangeShapeType="1"/>
              </p:cNvSpPr>
              <p:nvPr/>
            </p:nvSpPr>
            <p:spPr bwMode="auto">
              <a:xfrm>
                <a:off x="39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09" name="Line 533"/>
              <p:cNvSpPr>
                <a:spLocks noChangeShapeType="1"/>
              </p:cNvSpPr>
              <p:nvPr/>
            </p:nvSpPr>
            <p:spPr bwMode="auto">
              <a:xfrm>
                <a:off x="39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10" name="Line 534"/>
              <p:cNvSpPr>
                <a:spLocks noChangeShapeType="1"/>
              </p:cNvSpPr>
              <p:nvPr/>
            </p:nvSpPr>
            <p:spPr bwMode="auto">
              <a:xfrm>
                <a:off x="394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11" name="Line 535"/>
              <p:cNvSpPr>
                <a:spLocks noChangeShapeType="1"/>
              </p:cNvSpPr>
              <p:nvPr/>
            </p:nvSpPr>
            <p:spPr bwMode="auto">
              <a:xfrm>
                <a:off x="394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12" name="Line 536"/>
              <p:cNvSpPr>
                <a:spLocks noChangeShapeType="1"/>
              </p:cNvSpPr>
              <p:nvPr/>
            </p:nvSpPr>
            <p:spPr bwMode="auto">
              <a:xfrm>
                <a:off x="396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13" name="Line 537"/>
              <p:cNvSpPr>
                <a:spLocks noChangeShapeType="1"/>
              </p:cNvSpPr>
              <p:nvPr/>
            </p:nvSpPr>
            <p:spPr bwMode="auto">
              <a:xfrm>
                <a:off x="396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14" name="Line 538"/>
              <p:cNvSpPr>
                <a:spLocks noChangeShapeType="1"/>
              </p:cNvSpPr>
              <p:nvPr/>
            </p:nvSpPr>
            <p:spPr bwMode="auto">
              <a:xfrm>
                <a:off x="396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15" name="Line 539"/>
              <p:cNvSpPr>
                <a:spLocks noChangeShapeType="1"/>
              </p:cNvSpPr>
              <p:nvPr/>
            </p:nvSpPr>
            <p:spPr bwMode="auto">
              <a:xfrm>
                <a:off x="396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16" name="Line 540"/>
              <p:cNvSpPr>
                <a:spLocks noChangeShapeType="1"/>
              </p:cNvSpPr>
              <p:nvPr/>
            </p:nvSpPr>
            <p:spPr bwMode="auto">
              <a:xfrm>
                <a:off x="396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17" name="Line 541"/>
              <p:cNvSpPr>
                <a:spLocks noChangeShapeType="1"/>
              </p:cNvSpPr>
              <p:nvPr/>
            </p:nvSpPr>
            <p:spPr bwMode="auto">
              <a:xfrm>
                <a:off x="3960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18" name="Line 542"/>
              <p:cNvSpPr>
                <a:spLocks noChangeShapeType="1"/>
              </p:cNvSpPr>
              <p:nvPr/>
            </p:nvSpPr>
            <p:spPr bwMode="auto">
              <a:xfrm>
                <a:off x="3976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19" name="Line 543"/>
              <p:cNvSpPr>
                <a:spLocks noChangeShapeType="1"/>
              </p:cNvSpPr>
              <p:nvPr/>
            </p:nvSpPr>
            <p:spPr bwMode="auto">
              <a:xfrm>
                <a:off x="3976" y="3546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20" name="Line 544"/>
              <p:cNvSpPr>
                <a:spLocks noChangeShapeType="1"/>
              </p:cNvSpPr>
              <p:nvPr/>
            </p:nvSpPr>
            <p:spPr bwMode="auto">
              <a:xfrm>
                <a:off x="399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21" name="Line 545"/>
              <p:cNvSpPr>
                <a:spLocks noChangeShapeType="1"/>
              </p:cNvSpPr>
              <p:nvPr/>
            </p:nvSpPr>
            <p:spPr bwMode="auto">
              <a:xfrm>
                <a:off x="399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22" name="Line 546"/>
              <p:cNvSpPr>
                <a:spLocks noChangeShapeType="1"/>
              </p:cNvSpPr>
              <p:nvPr/>
            </p:nvSpPr>
            <p:spPr bwMode="auto">
              <a:xfrm>
                <a:off x="399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23" name="Line 547"/>
              <p:cNvSpPr>
                <a:spLocks noChangeShapeType="1"/>
              </p:cNvSpPr>
              <p:nvPr/>
            </p:nvSpPr>
            <p:spPr bwMode="auto">
              <a:xfrm>
                <a:off x="399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24" name="Line 548"/>
              <p:cNvSpPr>
                <a:spLocks noChangeShapeType="1"/>
              </p:cNvSpPr>
              <p:nvPr/>
            </p:nvSpPr>
            <p:spPr bwMode="auto">
              <a:xfrm>
                <a:off x="399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25" name="Line 549"/>
              <p:cNvSpPr>
                <a:spLocks noChangeShapeType="1"/>
              </p:cNvSpPr>
              <p:nvPr/>
            </p:nvSpPr>
            <p:spPr bwMode="auto">
              <a:xfrm>
                <a:off x="399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26" name="Line 550"/>
              <p:cNvSpPr>
                <a:spLocks noChangeShapeType="1"/>
              </p:cNvSpPr>
              <p:nvPr/>
            </p:nvSpPr>
            <p:spPr bwMode="auto">
              <a:xfrm>
                <a:off x="3991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27" name="Line 551"/>
              <p:cNvSpPr>
                <a:spLocks noChangeShapeType="1"/>
              </p:cNvSpPr>
              <p:nvPr/>
            </p:nvSpPr>
            <p:spPr bwMode="auto">
              <a:xfrm>
                <a:off x="400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28" name="Line 552"/>
              <p:cNvSpPr>
                <a:spLocks noChangeShapeType="1"/>
              </p:cNvSpPr>
              <p:nvPr/>
            </p:nvSpPr>
            <p:spPr bwMode="auto">
              <a:xfrm>
                <a:off x="400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29" name="Line 553"/>
              <p:cNvSpPr>
                <a:spLocks noChangeShapeType="1"/>
              </p:cNvSpPr>
              <p:nvPr/>
            </p:nvSpPr>
            <p:spPr bwMode="auto">
              <a:xfrm>
                <a:off x="400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30" name="Line 554"/>
              <p:cNvSpPr>
                <a:spLocks noChangeShapeType="1"/>
              </p:cNvSpPr>
              <p:nvPr/>
            </p:nvSpPr>
            <p:spPr bwMode="auto">
              <a:xfrm>
                <a:off x="400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31" name="Line 555"/>
              <p:cNvSpPr>
                <a:spLocks noChangeShapeType="1"/>
              </p:cNvSpPr>
              <p:nvPr/>
            </p:nvSpPr>
            <p:spPr bwMode="auto">
              <a:xfrm>
                <a:off x="400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32" name="Line 556"/>
              <p:cNvSpPr>
                <a:spLocks noChangeShapeType="1"/>
              </p:cNvSpPr>
              <p:nvPr/>
            </p:nvSpPr>
            <p:spPr bwMode="auto">
              <a:xfrm>
                <a:off x="400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33" name="Line 557"/>
              <p:cNvSpPr>
                <a:spLocks noChangeShapeType="1"/>
              </p:cNvSpPr>
              <p:nvPr/>
            </p:nvSpPr>
            <p:spPr bwMode="auto">
              <a:xfrm>
                <a:off x="400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34" name="Line 558"/>
              <p:cNvSpPr>
                <a:spLocks noChangeShapeType="1"/>
              </p:cNvSpPr>
              <p:nvPr/>
            </p:nvSpPr>
            <p:spPr bwMode="auto">
              <a:xfrm>
                <a:off x="400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35" name="Line 559"/>
              <p:cNvSpPr>
                <a:spLocks noChangeShapeType="1"/>
              </p:cNvSpPr>
              <p:nvPr/>
            </p:nvSpPr>
            <p:spPr bwMode="auto">
              <a:xfrm>
                <a:off x="400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36" name="Line 560"/>
              <p:cNvSpPr>
                <a:spLocks noChangeShapeType="1"/>
              </p:cNvSpPr>
              <p:nvPr/>
            </p:nvSpPr>
            <p:spPr bwMode="auto">
              <a:xfrm>
                <a:off x="402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37" name="Line 561"/>
              <p:cNvSpPr>
                <a:spLocks noChangeShapeType="1"/>
              </p:cNvSpPr>
              <p:nvPr/>
            </p:nvSpPr>
            <p:spPr bwMode="auto">
              <a:xfrm>
                <a:off x="402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38" name="Line 562"/>
              <p:cNvSpPr>
                <a:spLocks noChangeShapeType="1"/>
              </p:cNvSpPr>
              <p:nvPr/>
            </p:nvSpPr>
            <p:spPr bwMode="auto">
              <a:xfrm>
                <a:off x="403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39" name="Line 563"/>
              <p:cNvSpPr>
                <a:spLocks noChangeShapeType="1"/>
              </p:cNvSpPr>
              <p:nvPr/>
            </p:nvSpPr>
            <p:spPr bwMode="auto">
              <a:xfrm>
                <a:off x="403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40" name="Line 564"/>
              <p:cNvSpPr>
                <a:spLocks noChangeShapeType="1"/>
              </p:cNvSpPr>
              <p:nvPr/>
            </p:nvSpPr>
            <p:spPr bwMode="auto">
              <a:xfrm>
                <a:off x="403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41" name="Line 565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42" name="Line 566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43" name="Line 567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44" name="Line 568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45" name="Line 569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46" name="Line 570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47" name="Line 571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48" name="Line 572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49" name="Line 573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50" name="Line 574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51" name="Line 575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52" name="Line 576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53" name="Line 577"/>
              <p:cNvSpPr>
                <a:spLocks noChangeShapeType="1"/>
              </p:cNvSpPr>
              <p:nvPr/>
            </p:nvSpPr>
            <p:spPr bwMode="auto">
              <a:xfrm>
                <a:off x="4055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54" name="Line 578"/>
              <p:cNvSpPr>
                <a:spLocks noChangeShapeType="1"/>
              </p:cNvSpPr>
              <p:nvPr/>
            </p:nvSpPr>
            <p:spPr bwMode="auto">
              <a:xfrm>
                <a:off x="4071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55" name="Line 579"/>
              <p:cNvSpPr>
                <a:spLocks noChangeShapeType="1"/>
              </p:cNvSpPr>
              <p:nvPr/>
            </p:nvSpPr>
            <p:spPr bwMode="auto">
              <a:xfrm>
                <a:off x="408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56" name="Line 580"/>
              <p:cNvSpPr>
                <a:spLocks noChangeShapeType="1"/>
              </p:cNvSpPr>
              <p:nvPr/>
            </p:nvSpPr>
            <p:spPr bwMode="auto">
              <a:xfrm>
                <a:off x="408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57" name="Line 581"/>
              <p:cNvSpPr>
                <a:spLocks noChangeShapeType="1"/>
              </p:cNvSpPr>
              <p:nvPr/>
            </p:nvSpPr>
            <p:spPr bwMode="auto">
              <a:xfrm>
                <a:off x="410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58" name="Line 582"/>
              <p:cNvSpPr>
                <a:spLocks noChangeShapeType="1"/>
              </p:cNvSpPr>
              <p:nvPr/>
            </p:nvSpPr>
            <p:spPr bwMode="auto">
              <a:xfrm>
                <a:off x="410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59" name="Line 583"/>
              <p:cNvSpPr>
                <a:spLocks noChangeShapeType="1"/>
              </p:cNvSpPr>
              <p:nvPr/>
            </p:nvSpPr>
            <p:spPr bwMode="auto">
              <a:xfrm>
                <a:off x="410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60" name="Line 584"/>
              <p:cNvSpPr>
                <a:spLocks noChangeShapeType="1"/>
              </p:cNvSpPr>
              <p:nvPr/>
            </p:nvSpPr>
            <p:spPr bwMode="auto">
              <a:xfrm>
                <a:off x="410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61" name="Line 585"/>
              <p:cNvSpPr>
                <a:spLocks noChangeShapeType="1"/>
              </p:cNvSpPr>
              <p:nvPr/>
            </p:nvSpPr>
            <p:spPr bwMode="auto">
              <a:xfrm>
                <a:off x="410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62" name="Line 586"/>
              <p:cNvSpPr>
                <a:spLocks noChangeShapeType="1"/>
              </p:cNvSpPr>
              <p:nvPr/>
            </p:nvSpPr>
            <p:spPr bwMode="auto">
              <a:xfrm>
                <a:off x="410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63" name="Line 587"/>
              <p:cNvSpPr>
                <a:spLocks noChangeShapeType="1"/>
              </p:cNvSpPr>
              <p:nvPr/>
            </p:nvSpPr>
            <p:spPr bwMode="auto">
              <a:xfrm>
                <a:off x="410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64" name="Line 588"/>
              <p:cNvSpPr>
                <a:spLocks noChangeShapeType="1"/>
              </p:cNvSpPr>
              <p:nvPr/>
            </p:nvSpPr>
            <p:spPr bwMode="auto">
              <a:xfrm>
                <a:off x="410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65" name="Line 589"/>
              <p:cNvSpPr>
                <a:spLocks noChangeShapeType="1"/>
              </p:cNvSpPr>
              <p:nvPr/>
            </p:nvSpPr>
            <p:spPr bwMode="auto">
              <a:xfrm>
                <a:off x="411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66" name="Line 590"/>
              <p:cNvSpPr>
                <a:spLocks noChangeShapeType="1"/>
              </p:cNvSpPr>
              <p:nvPr/>
            </p:nvSpPr>
            <p:spPr bwMode="auto">
              <a:xfrm>
                <a:off x="411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67" name="Line 591"/>
              <p:cNvSpPr>
                <a:spLocks noChangeShapeType="1"/>
              </p:cNvSpPr>
              <p:nvPr/>
            </p:nvSpPr>
            <p:spPr bwMode="auto">
              <a:xfrm>
                <a:off x="411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68" name="Line 592"/>
              <p:cNvSpPr>
                <a:spLocks noChangeShapeType="1"/>
              </p:cNvSpPr>
              <p:nvPr/>
            </p:nvSpPr>
            <p:spPr bwMode="auto">
              <a:xfrm>
                <a:off x="411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69" name="Line 593"/>
              <p:cNvSpPr>
                <a:spLocks noChangeShapeType="1"/>
              </p:cNvSpPr>
              <p:nvPr/>
            </p:nvSpPr>
            <p:spPr bwMode="auto">
              <a:xfrm>
                <a:off x="411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70" name="Line 594"/>
              <p:cNvSpPr>
                <a:spLocks noChangeShapeType="1"/>
              </p:cNvSpPr>
              <p:nvPr/>
            </p:nvSpPr>
            <p:spPr bwMode="auto">
              <a:xfrm>
                <a:off x="411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71" name="Line 595"/>
              <p:cNvSpPr>
                <a:spLocks noChangeShapeType="1"/>
              </p:cNvSpPr>
              <p:nvPr/>
            </p:nvSpPr>
            <p:spPr bwMode="auto">
              <a:xfrm>
                <a:off x="411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72" name="Line 596"/>
              <p:cNvSpPr>
                <a:spLocks noChangeShapeType="1"/>
              </p:cNvSpPr>
              <p:nvPr/>
            </p:nvSpPr>
            <p:spPr bwMode="auto">
              <a:xfrm>
                <a:off x="411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73" name="Line 597"/>
              <p:cNvSpPr>
                <a:spLocks noChangeShapeType="1"/>
              </p:cNvSpPr>
              <p:nvPr/>
            </p:nvSpPr>
            <p:spPr bwMode="auto">
              <a:xfrm>
                <a:off x="411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74" name="Line 598"/>
              <p:cNvSpPr>
                <a:spLocks noChangeShapeType="1"/>
              </p:cNvSpPr>
              <p:nvPr/>
            </p:nvSpPr>
            <p:spPr bwMode="auto">
              <a:xfrm>
                <a:off x="411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75" name="Line 599"/>
              <p:cNvSpPr>
                <a:spLocks noChangeShapeType="1"/>
              </p:cNvSpPr>
              <p:nvPr/>
            </p:nvSpPr>
            <p:spPr bwMode="auto">
              <a:xfrm>
                <a:off x="413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76" name="Line 600"/>
              <p:cNvSpPr>
                <a:spLocks noChangeShapeType="1"/>
              </p:cNvSpPr>
              <p:nvPr/>
            </p:nvSpPr>
            <p:spPr bwMode="auto">
              <a:xfrm>
                <a:off x="4135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77" name="Line 601"/>
              <p:cNvSpPr>
                <a:spLocks noChangeShapeType="1"/>
              </p:cNvSpPr>
              <p:nvPr/>
            </p:nvSpPr>
            <p:spPr bwMode="auto">
              <a:xfrm>
                <a:off x="415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78" name="Line 602"/>
              <p:cNvSpPr>
                <a:spLocks noChangeShapeType="1"/>
              </p:cNvSpPr>
              <p:nvPr/>
            </p:nvSpPr>
            <p:spPr bwMode="auto">
              <a:xfrm>
                <a:off x="415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79" name="Line 603"/>
              <p:cNvSpPr>
                <a:spLocks noChangeShapeType="1"/>
              </p:cNvSpPr>
              <p:nvPr/>
            </p:nvSpPr>
            <p:spPr bwMode="auto">
              <a:xfrm>
                <a:off x="415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80" name="Line 604"/>
              <p:cNvSpPr>
                <a:spLocks noChangeShapeType="1"/>
              </p:cNvSpPr>
              <p:nvPr/>
            </p:nvSpPr>
            <p:spPr bwMode="auto">
              <a:xfrm>
                <a:off x="4151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81" name="Line 605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82" name="Line 606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83" name="Line 607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84" name="Line 608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85" name="Line 609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86" name="Line 610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87" name="Line 611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88" name="Line 612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89" name="Line 613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90" name="Line 614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91" name="Line 615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92" name="Line 616"/>
              <p:cNvSpPr>
                <a:spLocks noChangeShapeType="1"/>
              </p:cNvSpPr>
              <p:nvPr/>
            </p:nvSpPr>
            <p:spPr bwMode="auto">
              <a:xfrm>
                <a:off x="416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93" name="Line 617"/>
              <p:cNvSpPr>
                <a:spLocks noChangeShapeType="1"/>
              </p:cNvSpPr>
              <p:nvPr/>
            </p:nvSpPr>
            <p:spPr bwMode="auto">
              <a:xfrm>
                <a:off x="418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94" name="Line 618"/>
              <p:cNvSpPr>
                <a:spLocks noChangeShapeType="1"/>
              </p:cNvSpPr>
              <p:nvPr/>
            </p:nvSpPr>
            <p:spPr bwMode="auto">
              <a:xfrm>
                <a:off x="418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95" name="Line 619"/>
              <p:cNvSpPr>
                <a:spLocks noChangeShapeType="1"/>
              </p:cNvSpPr>
              <p:nvPr/>
            </p:nvSpPr>
            <p:spPr bwMode="auto">
              <a:xfrm>
                <a:off x="418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96" name="Line 620"/>
              <p:cNvSpPr>
                <a:spLocks noChangeShapeType="1"/>
              </p:cNvSpPr>
              <p:nvPr/>
            </p:nvSpPr>
            <p:spPr bwMode="auto">
              <a:xfrm>
                <a:off x="418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97" name="Line 621"/>
              <p:cNvSpPr>
                <a:spLocks noChangeShapeType="1"/>
              </p:cNvSpPr>
              <p:nvPr/>
            </p:nvSpPr>
            <p:spPr bwMode="auto">
              <a:xfrm>
                <a:off x="419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98" name="Line 622"/>
              <p:cNvSpPr>
                <a:spLocks noChangeShapeType="1"/>
              </p:cNvSpPr>
              <p:nvPr/>
            </p:nvSpPr>
            <p:spPr bwMode="auto">
              <a:xfrm>
                <a:off x="419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799" name="Line 623"/>
              <p:cNvSpPr>
                <a:spLocks noChangeShapeType="1"/>
              </p:cNvSpPr>
              <p:nvPr/>
            </p:nvSpPr>
            <p:spPr bwMode="auto">
              <a:xfrm>
                <a:off x="419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00" name="Line 624"/>
              <p:cNvSpPr>
                <a:spLocks noChangeShapeType="1"/>
              </p:cNvSpPr>
              <p:nvPr/>
            </p:nvSpPr>
            <p:spPr bwMode="auto">
              <a:xfrm>
                <a:off x="421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01" name="Line 625"/>
              <p:cNvSpPr>
                <a:spLocks noChangeShapeType="1"/>
              </p:cNvSpPr>
              <p:nvPr/>
            </p:nvSpPr>
            <p:spPr bwMode="auto">
              <a:xfrm>
                <a:off x="421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02" name="Line 626"/>
              <p:cNvSpPr>
                <a:spLocks noChangeShapeType="1"/>
              </p:cNvSpPr>
              <p:nvPr/>
            </p:nvSpPr>
            <p:spPr bwMode="auto">
              <a:xfrm>
                <a:off x="421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03" name="Line 627"/>
              <p:cNvSpPr>
                <a:spLocks noChangeShapeType="1"/>
              </p:cNvSpPr>
              <p:nvPr/>
            </p:nvSpPr>
            <p:spPr bwMode="auto">
              <a:xfrm>
                <a:off x="421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04" name="Line 628"/>
              <p:cNvSpPr>
                <a:spLocks noChangeShapeType="1"/>
              </p:cNvSpPr>
              <p:nvPr/>
            </p:nvSpPr>
            <p:spPr bwMode="auto">
              <a:xfrm>
                <a:off x="421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05" name="Line 629"/>
              <p:cNvSpPr>
                <a:spLocks noChangeShapeType="1"/>
              </p:cNvSpPr>
              <p:nvPr/>
            </p:nvSpPr>
            <p:spPr bwMode="auto">
              <a:xfrm>
                <a:off x="421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06" name="Line 630"/>
              <p:cNvSpPr>
                <a:spLocks noChangeShapeType="1"/>
              </p:cNvSpPr>
              <p:nvPr/>
            </p:nvSpPr>
            <p:spPr bwMode="auto">
              <a:xfrm>
                <a:off x="421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07" name="Line 631"/>
              <p:cNvSpPr>
                <a:spLocks noChangeShapeType="1"/>
              </p:cNvSpPr>
              <p:nvPr/>
            </p:nvSpPr>
            <p:spPr bwMode="auto">
              <a:xfrm>
                <a:off x="421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08" name="Line 632"/>
              <p:cNvSpPr>
                <a:spLocks noChangeShapeType="1"/>
              </p:cNvSpPr>
              <p:nvPr/>
            </p:nvSpPr>
            <p:spPr bwMode="auto">
              <a:xfrm>
                <a:off x="4215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09" name="Line 633"/>
              <p:cNvSpPr>
                <a:spLocks noChangeShapeType="1"/>
              </p:cNvSpPr>
              <p:nvPr/>
            </p:nvSpPr>
            <p:spPr bwMode="auto">
              <a:xfrm>
                <a:off x="4231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10" name="Line 634"/>
              <p:cNvSpPr>
                <a:spLocks noChangeShapeType="1"/>
              </p:cNvSpPr>
              <p:nvPr/>
            </p:nvSpPr>
            <p:spPr bwMode="auto">
              <a:xfrm>
                <a:off x="4231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11" name="Line 635"/>
              <p:cNvSpPr>
                <a:spLocks noChangeShapeType="1"/>
              </p:cNvSpPr>
              <p:nvPr/>
            </p:nvSpPr>
            <p:spPr bwMode="auto">
              <a:xfrm>
                <a:off x="4231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12" name="Line 636"/>
              <p:cNvSpPr>
                <a:spLocks noChangeShapeType="1"/>
              </p:cNvSpPr>
              <p:nvPr/>
            </p:nvSpPr>
            <p:spPr bwMode="auto">
              <a:xfrm>
                <a:off x="4231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13" name="Line 637"/>
              <p:cNvSpPr>
                <a:spLocks noChangeShapeType="1"/>
              </p:cNvSpPr>
              <p:nvPr/>
            </p:nvSpPr>
            <p:spPr bwMode="auto">
              <a:xfrm>
                <a:off x="4231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14" name="Line 638"/>
              <p:cNvSpPr>
                <a:spLocks noChangeShapeType="1"/>
              </p:cNvSpPr>
              <p:nvPr/>
            </p:nvSpPr>
            <p:spPr bwMode="auto">
              <a:xfrm>
                <a:off x="4231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15" name="Line 639"/>
              <p:cNvSpPr>
                <a:spLocks noChangeShapeType="1"/>
              </p:cNvSpPr>
              <p:nvPr/>
            </p:nvSpPr>
            <p:spPr bwMode="auto">
              <a:xfrm>
                <a:off x="4231" y="3546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16" name="Line 640"/>
              <p:cNvSpPr>
                <a:spLocks noChangeShapeType="1"/>
              </p:cNvSpPr>
              <p:nvPr/>
            </p:nvSpPr>
            <p:spPr bwMode="auto">
              <a:xfrm>
                <a:off x="424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17" name="Line 641"/>
              <p:cNvSpPr>
                <a:spLocks noChangeShapeType="1"/>
              </p:cNvSpPr>
              <p:nvPr/>
            </p:nvSpPr>
            <p:spPr bwMode="auto">
              <a:xfrm>
                <a:off x="424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18" name="Line 642"/>
              <p:cNvSpPr>
                <a:spLocks noChangeShapeType="1"/>
              </p:cNvSpPr>
              <p:nvPr/>
            </p:nvSpPr>
            <p:spPr bwMode="auto">
              <a:xfrm>
                <a:off x="426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19" name="Line 643"/>
              <p:cNvSpPr>
                <a:spLocks noChangeShapeType="1"/>
              </p:cNvSpPr>
              <p:nvPr/>
            </p:nvSpPr>
            <p:spPr bwMode="auto">
              <a:xfrm>
                <a:off x="426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20" name="Line 644"/>
              <p:cNvSpPr>
                <a:spLocks noChangeShapeType="1"/>
              </p:cNvSpPr>
              <p:nvPr/>
            </p:nvSpPr>
            <p:spPr bwMode="auto">
              <a:xfrm>
                <a:off x="426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21" name="Line 645"/>
              <p:cNvSpPr>
                <a:spLocks noChangeShapeType="1"/>
              </p:cNvSpPr>
              <p:nvPr/>
            </p:nvSpPr>
            <p:spPr bwMode="auto">
              <a:xfrm>
                <a:off x="426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22" name="Line 646"/>
              <p:cNvSpPr>
                <a:spLocks noChangeShapeType="1"/>
              </p:cNvSpPr>
              <p:nvPr/>
            </p:nvSpPr>
            <p:spPr bwMode="auto">
              <a:xfrm>
                <a:off x="426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23" name="Line 647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24" name="Line 648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25" name="Line 649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26" name="Line 650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27" name="Line 651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28" name="Line 652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29" name="Line 653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30" name="Line 654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31" name="Line 655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32" name="Line 656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33" name="Line 657"/>
              <p:cNvSpPr>
                <a:spLocks noChangeShapeType="1"/>
              </p:cNvSpPr>
              <p:nvPr/>
            </p:nvSpPr>
            <p:spPr bwMode="auto">
              <a:xfrm>
                <a:off x="427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34" name="Line 658"/>
              <p:cNvSpPr>
                <a:spLocks noChangeShapeType="1"/>
              </p:cNvSpPr>
              <p:nvPr/>
            </p:nvSpPr>
            <p:spPr bwMode="auto">
              <a:xfrm>
                <a:off x="429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35" name="Line 659"/>
              <p:cNvSpPr>
                <a:spLocks noChangeShapeType="1"/>
              </p:cNvSpPr>
              <p:nvPr/>
            </p:nvSpPr>
            <p:spPr bwMode="auto">
              <a:xfrm>
                <a:off x="429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36" name="Line 660"/>
              <p:cNvSpPr>
                <a:spLocks noChangeShapeType="1"/>
              </p:cNvSpPr>
              <p:nvPr/>
            </p:nvSpPr>
            <p:spPr bwMode="auto">
              <a:xfrm>
                <a:off x="429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37" name="Line 661"/>
              <p:cNvSpPr>
                <a:spLocks noChangeShapeType="1"/>
              </p:cNvSpPr>
              <p:nvPr/>
            </p:nvSpPr>
            <p:spPr bwMode="auto">
              <a:xfrm>
                <a:off x="431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38" name="Line 662"/>
              <p:cNvSpPr>
                <a:spLocks noChangeShapeType="1"/>
              </p:cNvSpPr>
              <p:nvPr/>
            </p:nvSpPr>
            <p:spPr bwMode="auto">
              <a:xfrm>
                <a:off x="4310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39" name="Line 663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40" name="Line 664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41" name="Line 665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42" name="Line 666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43" name="Line 667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44" name="Line 668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45" name="Line 669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46" name="Line 670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47" name="Line 671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48" name="Line 672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49" name="Line 673"/>
              <p:cNvSpPr>
                <a:spLocks noChangeShapeType="1"/>
              </p:cNvSpPr>
              <p:nvPr/>
            </p:nvSpPr>
            <p:spPr bwMode="auto">
              <a:xfrm>
                <a:off x="432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50" name="Line 674"/>
              <p:cNvSpPr>
                <a:spLocks noChangeShapeType="1"/>
              </p:cNvSpPr>
              <p:nvPr/>
            </p:nvSpPr>
            <p:spPr bwMode="auto">
              <a:xfrm>
                <a:off x="434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51" name="Line 675"/>
              <p:cNvSpPr>
                <a:spLocks noChangeShapeType="1"/>
              </p:cNvSpPr>
              <p:nvPr/>
            </p:nvSpPr>
            <p:spPr bwMode="auto">
              <a:xfrm>
                <a:off x="434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52" name="Line 676"/>
              <p:cNvSpPr>
                <a:spLocks noChangeShapeType="1"/>
              </p:cNvSpPr>
              <p:nvPr/>
            </p:nvSpPr>
            <p:spPr bwMode="auto">
              <a:xfrm>
                <a:off x="434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53" name="Line 677"/>
              <p:cNvSpPr>
                <a:spLocks noChangeShapeType="1"/>
              </p:cNvSpPr>
              <p:nvPr/>
            </p:nvSpPr>
            <p:spPr bwMode="auto">
              <a:xfrm>
                <a:off x="434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54" name="Line 678"/>
              <p:cNvSpPr>
                <a:spLocks noChangeShapeType="1"/>
              </p:cNvSpPr>
              <p:nvPr/>
            </p:nvSpPr>
            <p:spPr bwMode="auto">
              <a:xfrm>
                <a:off x="434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55" name="Line 679"/>
              <p:cNvSpPr>
                <a:spLocks noChangeShapeType="1"/>
              </p:cNvSpPr>
              <p:nvPr/>
            </p:nvSpPr>
            <p:spPr bwMode="auto">
              <a:xfrm>
                <a:off x="434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56" name="Line 680"/>
              <p:cNvSpPr>
                <a:spLocks noChangeShapeType="1"/>
              </p:cNvSpPr>
              <p:nvPr/>
            </p:nvSpPr>
            <p:spPr bwMode="auto">
              <a:xfrm>
                <a:off x="435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57" name="Line 681"/>
              <p:cNvSpPr>
                <a:spLocks noChangeShapeType="1"/>
              </p:cNvSpPr>
              <p:nvPr/>
            </p:nvSpPr>
            <p:spPr bwMode="auto">
              <a:xfrm>
                <a:off x="437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58" name="Line 682"/>
              <p:cNvSpPr>
                <a:spLocks noChangeShapeType="1"/>
              </p:cNvSpPr>
              <p:nvPr/>
            </p:nvSpPr>
            <p:spPr bwMode="auto">
              <a:xfrm>
                <a:off x="437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59" name="Line 683"/>
              <p:cNvSpPr>
                <a:spLocks noChangeShapeType="1"/>
              </p:cNvSpPr>
              <p:nvPr/>
            </p:nvSpPr>
            <p:spPr bwMode="auto">
              <a:xfrm>
                <a:off x="437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60" name="Line 684"/>
              <p:cNvSpPr>
                <a:spLocks noChangeShapeType="1"/>
              </p:cNvSpPr>
              <p:nvPr/>
            </p:nvSpPr>
            <p:spPr bwMode="auto">
              <a:xfrm>
                <a:off x="437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61" name="Line 685"/>
              <p:cNvSpPr>
                <a:spLocks noChangeShapeType="1"/>
              </p:cNvSpPr>
              <p:nvPr/>
            </p:nvSpPr>
            <p:spPr bwMode="auto">
              <a:xfrm>
                <a:off x="437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62" name="Line 686"/>
              <p:cNvSpPr>
                <a:spLocks noChangeShapeType="1"/>
              </p:cNvSpPr>
              <p:nvPr/>
            </p:nvSpPr>
            <p:spPr bwMode="auto">
              <a:xfrm>
                <a:off x="437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63" name="Line 687"/>
              <p:cNvSpPr>
                <a:spLocks noChangeShapeType="1"/>
              </p:cNvSpPr>
              <p:nvPr/>
            </p:nvSpPr>
            <p:spPr bwMode="auto">
              <a:xfrm>
                <a:off x="437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64" name="Line 688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65" name="Line 689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66" name="Line 690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67" name="Line 691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68" name="Line 692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69" name="Line 693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70" name="Line 694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71" name="Line 695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72" name="Line 696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73" name="Line 697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74" name="Line 698"/>
              <p:cNvSpPr>
                <a:spLocks noChangeShapeType="1"/>
              </p:cNvSpPr>
              <p:nvPr/>
            </p:nvSpPr>
            <p:spPr bwMode="auto">
              <a:xfrm>
                <a:off x="4390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75" name="Line 699"/>
              <p:cNvSpPr>
                <a:spLocks noChangeShapeType="1"/>
              </p:cNvSpPr>
              <p:nvPr/>
            </p:nvSpPr>
            <p:spPr bwMode="auto">
              <a:xfrm>
                <a:off x="440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76" name="Line 700"/>
              <p:cNvSpPr>
                <a:spLocks noChangeShapeType="1"/>
              </p:cNvSpPr>
              <p:nvPr/>
            </p:nvSpPr>
            <p:spPr bwMode="auto">
              <a:xfrm>
                <a:off x="440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77" name="Line 701"/>
              <p:cNvSpPr>
                <a:spLocks noChangeShapeType="1"/>
              </p:cNvSpPr>
              <p:nvPr/>
            </p:nvSpPr>
            <p:spPr bwMode="auto">
              <a:xfrm>
                <a:off x="4422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78" name="Line 702"/>
              <p:cNvSpPr>
                <a:spLocks noChangeShapeType="1"/>
              </p:cNvSpPr>
              <p:nvPr/>
            </p:nvSpPr>
            <p:spPr bwMode="auto">
              <a:xfrm>
                <a:off x="4422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79" name="Line 703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80" name="Line 704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81" name="Line 705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82" name="Line 706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83" name="Line 707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84" name="Line 708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85" name="Line 709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86" name="Line 710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87" name="Line 711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88" name="Line 712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89" name="Line 713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90" name="Line 714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91" name="Line 715"/>
              <p:cNvSpPr>
                <a:spLocks noChangeShapeType="1"/>
              </p:cNvSpPr>
              <p:nvPr/>
            </p:nvSpPr>
            <p:spPr bwMode="auto">
              <a:xfrm>
                <a:off x="4438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92" name="Line 716"/>
              <p:cNvSpPr>
                <a:spLocks noChangeShapeType="1"/>
              </p:cNvSpPr>
              <p:nvPr/>
            </p:nvSpPr>
            <p:spPr bwMode="auto">
              <a:xfrm>
                <a:off x="445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93" name="Line 717"/>
              <p:cNvSpPr>
                <a:spLocks noChangeShapeType="1"/>
              </p:cNvSpPr>
              <p:nvPr/>
            </p:nvSpPr>
            <p:spPr bwMode="auto">
              <a:xfrm>
                <a:off x="445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94" name="Line 718"/>
              <p:cNvSpPr>
                <a:spLocks noChangeShapeType="1"/>
              </p:cNvSpPr>
              <p:nvPr/>
            </p:nvSpPr>
            <p:spPr bwMode="auto">
              <a:xfrm>
                <a:off x="445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95" name="Line 719"/>
              <p:cNvSpPr>
                <a:spLocks noChangeShapeType="1"/>
              </p:cNvSpPr>
              <p:nvPr/>
            </p:nvSpPr>
            <p:spPr bwMode="auto">
              <a:xfrm>
                <a:off x="4454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96" name="Line 720"/>
              <p:cNvSpPr>
                <a:spLocks noChangeShapeType="1"/>
              </p:cNvSpPr>
              <p:nvPr/>
            </p:nvSpPr>
            <p:spPr bwMode="auto">
              <a:xfrm>
                <a:off x="4454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97" name="Line 721"/>
              <p:cNvSpPr>
                <a:spLocks noChangeShapeType="1"/>
              </p:cNvSpPr>
              <p:nvPr/>
            </p:nvSpPr>
            <p:spPr bwMode="auto">
              <a:xfrm>
                <a:off x="4470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98" name="Line 722"/>
              <p:cNvSpPr>
                <a:spLocks noChangeShapeType="1"/>
              </p:cNvSpPr>
              <p:nvPr/>
            </p:nvSpPr>
            <p:spPr bwMode="auto">
              <a:xfrm>
                <a:off x="4470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899" name="Line 723"/>
              <p:cNvSpPr>
                <a:spLocks noChangeShapeType="1"/>
              </p:cNvSpPr>
              <p:nvPr/>
            </p:nvSpPr>
            <p:spPr bwMode="auto">
              <a:xfrm>
                <a:off x="44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00" name="Line 724"/>
              <p:cNvSpPr>
                <a:spLocks noChangeShapeType="1"/>
              </p:cNvSpPr>
              <p:nvPr/>
            </p:nvSpPr>
            <p:spPr bwMode="auto">
              <a:xfrm>
                <a:off x="44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01" name="Line 725"/>
              <p:cNvSpPr>
                <a:spLocks noChangeShapeType="1"/>
              </p:cNvSpPr>
              <p:nvPr/>
            </p:nvSpPr>
            <p:spPr bwMode="auto">
              <a:xfrm>
                <a:off x="44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02" name="Line 726"/>
              <p:cNvSpPr>
                <a:spLocks noChangeShapeType="1"/>
              </p:cNvSpPr>
              <p:nvPr/>
            </p:nvSpPr>
            <p:spPr bwMode="auto">
              <a:xfrm>
                <a:off x="44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03" name="Line 727"/>
              <p:cNvSpPr>
                <a:spLocks noChangeShapeType="1"/>
              </p:cNvSpPr>
              <p:nvPr/>
            </p:nvSpPr>
            <p:spPr bwMode="auto">
              <a:xfrm>
                <a:off x="44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04" name="Line 728"/>
              <p:cNvSpPr>
                <a:spLocks noChangeShapeType="1"/>
              </p:cNvSpPr>
              <p:nvPr/>
            </p:nvSpPr>
            <p:spPr bwMode="auto">
              <a:xfrm>
                <a:off x="4486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05" name="Line 729"/>
              <p:cNvSpPr>
                <a:spLocks noChangeShapeType="1"/>
              </p:cNvSpPr>
              <p:nvPr/>
            </p:nvSpPr>
            <p:spPr bwMode="auto">
              <a:xfrm>
                <a:off x="4486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06" name="Line 730"/>
              <p:cNvSpPr>
                <a:spLocks noChangeShapeType="1"/>
              </p:cNvSpPr>
              <p:nvPr/>
            </p:nvSpPr>
            <p:spPr bwMode="auto">
              <a:xfrm>
                <a:off x="4502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07" name="Line 731"/>
              <p:cNvSpPr>
                <a:spLocks noChangeShapeType="1"/>
              </p:cNvSpPr>
              <p:nvPr/>
            </p:nvSpPr>
            <p:spPr bwMode="auto">
              <a:xfrm>
                <a:off x="4502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08" name="Line 732"/>
              <p:cNvSpPr>
                <a:spLocks noChangeShapeType="1"/>
              </p:cNvSpPr>
              <p:nvPr/>
            </p:nvSpPr>
            <p:spPr bwMode="auto">
              <a:xfrm>
                <a:off x="4502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09" name="Line 733"/>
              <p:cNvSpPr>
                <a:spLocks noChangeShapeType="1"/>
              </p:cNvSpPr>
              <p:nvPr/>
            </p:nvSpPr>
            <p:spPr bwMode="auto">
              <a:xfrm>
                <a:off x="4502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10" name="Line 734"/>
              <p:cNvSpPr>
                <a:spLocks noChangeShapeType="1"/>
              </p:cNvSpPr>
              <p:nvPr/>
            </p:nvSpPr>
            <p:spPr bwMode="auto">
              <a:xfrm>
                <a:off x="4502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11" name="Line 735"/>
              <p:cNvSpPr>
                <a:spLocks noChangeShapeType="1"/>
              </p:cNvSpPr>
              <p:nvPr/>
            </p:nvSpPr>
            <p:spPr bwMode="auto">
              <a:xfrm>
                <a:off x="4502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12" name="Line 736"/>
              <p:cNvSpPr>
                <a:spLocks noChangeShapeType="1"/>
              </p:cNvSpPr>
              <p:nvPr/>
            </p:nvSpPr>
            <p:spPr bwMode="auto">
              <a:xfrm>
                <a:off x="4502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13" name="Line 737"/>
              <p:cNvSpPr>
                <a:spLocks noChangeShapeType="1"/>
              </p:cNvSpPr>
              <p:nvPr/>
            </p:nvSpPr>
            <p:spPr bwMode="auto">
              <a:xfrm>
                <a:off x="4502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14" name="Line 738"/>
              <p:cNvSpPr>
                <a:spLocks noChangeShapeType="1"/>
              </p:cNvSpPr>
              <p:nvPr/>
            </p:nvSpPr>
            <p:spPr bwMode="auto">
              <a:xfrm>
                <a:off x="4502" y="354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15" name="Line 739"/>
              <p:cNvSpPr>
                <a:spLocks noChangeShapeType="1"/>
              </p:cNvSpPr>
              <p:nvPr/>
            </p:nvSpPr>
            <p:spPr bwMode="auto">
              <a:xfrm>
                <a:off x="4502" y="3546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16" name="Line 740"/>
              <p:cNvSpPr>
                <a:spLocks noChangeShapeType="1"/>
              </p:cNvSpPr>
              <p:nvPr/>
            </p:nvSpPr>
            <p:spPr bwMode="auto">
              <a:xfrm>
                <a:off x="451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17" name="Line 741"/>
              <p:cNvSpPr>
                <a:spLocks noChangeShapeType="1"/>
              </p:cNvSpPr>
              <p:nvPr/>
            </p:nvSpPr>
            <p:spPr bwMode="auto">
              <a:xfrm>
                <a:off x="453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18" name="Line 742"/>
              <p:cNvSpPr>
                <a:spLocks noChangeShapeType="1"/>
              </p:cNvSpPr>
              <p:nvPr/>
            </p:nvSpPr>
            <p:spPr bwMode="auto">
              <a:xfrm>
                <a:off x="453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19" name="Line 743"/>
              <p:cNvSpPr>
                <a:spLocks noChangeShapeType="1"/>
              </p:cNvSpPr>
              <p:nvPr/>
            </p:nvSpPr>
            <p:spPr bwMode="auto">
              <a:xfrm>
                <a:off x="453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20" name="Line 744"/>
              <p:cNvSpPr>
                <a:spLocks noChangeShapeType="1"/>
              </p:cNvSpPr>
              <p:nvPr/>
            </p:nvSpPr>
            <p:spPr bwMode="auto">
              <a:xfrm>
                <a:off x="453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21" name="Line 745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22" name="Line 746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23" name="Line 747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24" name="Line 748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25" name="Line 749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26" name="Line 750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27" name="Line 751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28" name="Line 752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29" name="Line 753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30" name="Line 754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31" name="Line 755"/>
              <p:cNvSpPr>
                <a:spLocks noChangeShapeType="1"/>
              </p:cNvSpPr>
              <p:nvPr/>
            </p:nvSpPr>
            <p:spPr bwMode="auto">
              <a:xfrm>
                <a:off x="454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32" name="Line 756"/>
              <p:cNvSpPr>
                <a:spLocks noChangeShapeType="1"/>
              </p:cNvSpPr>
              <p:nvPr/>
            </p:nvSpPr>
            <p:spPr bwMode="auto">
              <a:xfrm>
                <a:off x="456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33" name="Line 757"/>
              <p:cNvSpPr>
                <a:spLocks noChangeShapeType="1"/>
              </p:cNvSpPr>
              <p:nvPr/>
            </p:nvSpPr>
            <p:spPr bwMode="auto">
              <a:xfrm>
                <a:off x="456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34" name="Line 758"/>
              <p:cNvSpPr>
                <a:spLocks noChangeShapeType="1"/>
              </p:cNvSpPr>
              <p:nvPr/>
            </p:nvSpPr>
            <p:spPr bwMode="auto">
              <a:xfrm>
                <a:off x="456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35" name="Line 759"/>
              <p:cNvSpPr>
                <a:spLocks noChangeShapeType="1"/>
              </p:cNvSpPr>
              <p:nvPr/>
            </p:nvSpPr>
            <p:spPr bwMode="auto">
              <a:xfrm>
                <a:off x="4565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36" name="Line 760"/>
              <p:cNvSpPr>
                <a:spLocks noChangeShapeType="1"/>
              </p:cNvSpPr>
              <p:nvPr/>
            </p:nvSpPr>
            <p:spPr bwMode="auto">
              <a:xfrm>
                <a:off x="458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37" name="Line 761"/>
              <p:cNvSpPr>
                <a:spLocks noChangeShapeType="1"/>
              </p:cNvSpPr>
              <p:nvPr/>
            </p:nvSpPr>
            <p:spPr bwMode="auto">
              <a:xfrm>
                <a:off x="4581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38" name="Line 762"/>
              <p:cNvSpPr>
                <a:spLocks noChangeShapeType="1"/>
              </p:cNvSpPr>
              <p:nvPr/>
            </p:nvSpPr>
            <p:spPr bwMode="auto">
              <a:xfrm>
                <a:off x="4581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39" name="Line 763"/>
              <p:cNvSpPr>
                <a:spLocks noChangeShapeType="1"/>
              </p:cNvSpPr>
              <p:nvPr/>
            </p:nvSpPr>
            <p:spPr bwMode="auto">
              <a:xfrm>
                <a:off x="45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40" name="Line 764"/>
              <p:cNvSpPr>
                <a:spLocks noChangeShapeType="1"/>
              </p:cNvSpPr>
              <p:nvPr/>
            </p:nvSpPr>
            <p:spPr bwMode="auto">
              <a:xfrm>
                <a:off x="45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41" name="Line 765"/>
              <p:cNvSpPr>
                <a:spLocks noChangeShapeType="1"/>
              </p:cNvSpPr>
              <p:nvPr/>
            </p:nvSpPr>
            <p:spPr bwMode="auto">
              <a:xfrm>
                <a:off x="45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42" name="Line 766"/>
              <p:cNvSpPr>
                <a:spLocks noChangeShapeType="1"/>
              </p:cNvSpPr>
              <p:nvPr/>
            </p:nvSpPr>
            <p:spPr bwMode="auto">
              <a:xfrm>
                <a:off x="45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43" name="Line 767"/>
              <p:cNvSpPr>
                <a:spLocks noChangeShapeType="1"/>
              </p:cNvSpPr>
              <p:nvPr/>
            </p:nvSpPr>
            <p:spPr bwMode="auto">
              <a:xfrm>
                <a:off x="45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44" name="Line 768"/>
              <p:cNvSpPr>
                <a:spLocks noChangeShapeType="1"/>
              </p:cNvSpPr>
              <p:nvPr/>
            </p:nvSpPr>
            <p:spPr bwMode="auto">
              <a:xfrm>
                <a:off x="45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45" name="Line 769"/>
              <p:cNvSpPr>
                <a:spLocks noChangeShapeType="1"/>
              </p:cNvSpPr>
              <p:nvPr/>
            </p:nvSpPr>
            <p:spPr bwMode="auto">
              <a:xfrm>
                <a:off x="45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46" name="Line 770"/>
              <p:cNvSpPr>
                <a:spLocks noChangeShapeType="1"/>
              </p:cNvSpPr>
              <p:nvPr/>
            </p:nvSpPr>
            <p:spPr bwMode="auto">
              <a:xfrm>
                <a:off x="459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47" name="Line 771"/>
              <p:cNvSpPr>
                <a:spLocks noChangeShapeType="1"/>
              </p:cNvSpPr>
              <p:nvPr/>
            </p:nvSpPr>
            <p:spPr bwMode="auto">
              <a:xfrm>
                <a:off x="459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48" name="Line 772"/>
              <p:cNvSpPr>
                <a:spLocks noChangeShapeType="1"/>
              </p:cNvSpPr>
              <p:nvPr/>
            </p:nvSpPr>
            <p:spPr bwMode="auto">
              <a:xfrm>
                <a:off x="46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49" name="Line 773"/>
              <p:cNvSpPr>
                <a:spLocks noChangeShapeType="1"/>
              </p:cNvSpPr>
              <p:nvPr/>
            </p:nvSpPr>
            <p:spPr bwMode="auto">
              <a:xfrm>
                <a:off x="46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50" name="Line 774"/>
              <p:cNvSpPr>
                <a:spLocks noChangeShapeType="1"/>
              </p:cNvSpPr>
              <p:nvPr/>
            </p:nvSpPr>
            <p:spPr bwMode="auto">
              <a:xfrm>
                <a:off x="46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51" name="Line 775"/>
              <p:cNvSpPr>
                <a:spLocks noChangeShapeType="1"/>
              </p:cNvSpPr>
              <p:nvPr/>
            </p:nvSpPr>
            <p:spPr bwMode="auto">
              <a:xfrm>
                <a:off x="46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52" name="Line 776"/>
              <p:cNvSpPr>
                <a:spLocks noChangeShapeType="1"/>
              </p:cNvSpPr>
              <p:nvPr/>
            </p:nvSpPr>
            <p:spPr bwMode="auto">
              <a:xfrm>
                <a:off x="461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53" name="Line 777"/>
              <p:cNvSpPr>
                <a:spLocks noChangeShapeType="1"/>
              </p:cNvSpPr>
              <p:nvPr/>
            </p:nvSpPr>
            <p:spPr bwMode="auto">
              <a:xfrm>
                <a:off x="461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54" name="Line 778"/>
              <p:cNvSpPr>
                <a:spLocks noChangeShapeType="1"/>
              </p:cNvSpPr>
              <p:nvPr/>
            </p:nvSpPr>
            <p:spPr bwMode="auto">
              <a:xfrm>
                <a:off x="462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55" name="Line 779"/>
              <p:cNvSpPr>
                <a:spLocks noChangeShapeType="1"/>
              </p:cNvSpPr>
              <p:nvPr/>
            </p:nvSpPr>
            <p:spPr bwMode="auto">
              <a:xfrm>
                <a:off x="464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56" name="Line 780"/>
              <p:cNvSpPr>
                <a:spLocks noChangeShapeType="1"/>
              </p:cNvSpPr>
              <p:nvPr/>
            </p:nvSpPr>
            <p:spPr bwMode="auto">
              <a:xfrm flipV="1">
                <a:off x="4645" y="353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57" name="Line 781"/>
              <p:cNvSpPr>
                <a:spLocks noChangeShapeType="1"/>
              </p:cNvSpPr>
              <p:nvPr/>
            </p:nvSpPr>
            <p:spPr bwMode="auto">
              <a:xfrm>
                <a:off x="4645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58" name="Line 782"/>
              <p:cNvSpPr>
                <a:spLocks noChangeShapeType="1"/>
              </p:cNvSpPr>
              <p:nvPr/>
            </p:nvSpPr>
            <p:spPr bwMode="auto">
              <a:xfrm>
                <a:off x="4645" y="353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59" name="Line 783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60" name="Line 784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61" name="Line 785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62" name="Line 786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63" name="Line 787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64" name="Line 788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65" name="Line 789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66" name="Line 790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67" name="Line 791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68" name="Line 792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69" name="Line 793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70" name="Line 794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71" name="Line 795"/>
              <p:cNvSpPr>
                <a:spLocks noChangeShapeType="1"/>
              </p:cNvSpPr>
              <p:nvPr/>
            </p:nvSpPr>
            <p:spPr bwMode="auto">
              <a:xfrm>
                <a:off x="466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72" name="Line 796"/>
              <p:cNvSpPr>
                <a:spLocks noChangeShapeType="1"/>
              </p:cNvSpPr>
              <p:nvPr/>
            </p:nvSpPr>
            <p:spPr bwMode="auto">
              <a:xfrm>
                <a:off x="4677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73" name="Line 797"/>
              <p:cNvSpPr>
                <a:spLocks noChangeShapeType="1"/>
              </p:cNvSpPr>
              <p:nvPr/>
            </p:nvSpPr>
            <p:spPr bwMode="auto">
              <a:xfrm>
                <a:off x="4677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74" name="Line 798"/>
              <p:cNvSpPr>
                <a:spLocks noChangeShapeType="1"/>
              </p:cNvSpPr>
              <p:nvPr/>
            </p:nvSpPr>
            <p:spPr bwMode="auto">
              <a:xfrm>
                <a:off x="469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75" name="Line 799"/>
              <p:cNvSpPr>
                <a:spLocks noChangeShapeType="1"/>
              </p:cNvSpPr>
              <p:nvPr/>
            </p:nvSpPr>
            <p:spPr bwMode="auto">
              <a:xfrm>
                <a:off x="469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76" name="Line 800"/>
              <p:cNvSpPr>
                <a:spLocks noChangeShapeType="1"/>
              </p:cNvSpPr>
              <p:nvPr/>
            </p:nvSpPr>
            <p:spPr bwMode="auto">
              <a:xfrm>
                <a:off x="4693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77" name="Line 801"/>
              <p:cNvSpPr>
                <a:spLocks noChangeShapeType="1"/>
              </p:cNvSpPr>
              <p:nvPr/>
            </p:nvSpPr>
            <p:spPr bwMode="auto">
              <a:xfrm>
                <a:off x="4693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78" name="Line 802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79" name="Line 803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80" name="Line 804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81" name="Line 805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82" name="Line 806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83" name="Line 807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84" name="Line 808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85" name="Line 809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86" name="Line 810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87" name="Line 811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88" name="Line 812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89" name="Line 813"/>
              <p:cNvSpPr>
                <a:spLocks noChangeShapeType="1"/>
              </p:cNvSpPr>
              <p:nvPr/>
            </p:nvSpPr>
            <p:spPr bwMode="auto">
              <a:xfrm>
                <a:off x="4709" y="354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90" name="Line 814"/>
              <p:cNvSpPr>
                <a:spLocks noChangeShapeType="1"/>
              </p:cNvSpPr>
              <p:nvPr/>
            </p:nvSpPr>
            <p:spPr bwMode="auto">
              <a:xfrm>
                <a:off x="47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91" name="Line 815"/>
              <p:cNvSpPr>
                <a:spLocks noChangeShapeType="1"/>
              </p:cNvSpPr>
              <p:nvPr/>
            </p:nvSpPr>
            <p:spPr bwMode="auto">
              <a:xfrm>
                <a:off x="47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92" name="Line 816"/>
              <p:cNvSpPr>
                <a:spLocks noChangeShapeType="1"/>
              </p:cNvSpPr>
              <p:nvPr/>
            </p:nvSpPr>
            <p:spPr bwMode="auto">
              <a:xfrm>
                <a:off x="47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93" name="Line 817"/>
              <p:cNvSpPr>
                <a:spLocks noChangeShapeType="1"/>
              </p:cNvSpPr>
              <p:nvPr/>
            </p:nvSpPr>
            <p:spPr bwMode="auto">
              <a:xfrm>
                <a:off x="47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94" name="Line 818"/>
              <p:cNvSpPr>
                <a:spLocks noChangeShapeType="1"/>
              </p:cNvSpPr>
              <p:nvPr/>
            </p:nvSpPr>
            <p:spPr bwMode="auto">
              <a:xfrm>
                <a:off x="4725" y="354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95" name="Line 819"/>
              <p:cNvSpPr>
                <a:spLocks noChangeShapeType="1"/>
              </p:cNvSpPr>
              <p:nvPr/>
            </p:nvSpPr>
            <p:spPr bwMode="auto">
              <a:xfrm flipV="1">
                <a:off x="4725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96" name="Line 820"/>
              <p:cNvSpPr>
                <a:spLocks noChangeShapeType="1"/>
              </p:cNvSpPr>
              <p:nvPr/>
            </p:nvSpPr>
            <p:spPr bwMode="auto">
              <a:xfrm>
                <a:off x="4741" y="353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997" name="Line 821"/>
              <p:cNvSpPr>
                <a:spLocks noChangeShapeType="1"/>
              </p:cNvSpPr>
              <p:nvPr/>
            </p:nvSpPr>
            <p:spPr bwMode="auto">
              <a:xfrm flipV="1">
                <a:off x="4741" y="351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580722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/>
          <a:lstStyle/>
          <a:p>
            <a:pPr algn="ctr" eaLnBrk="1" hangingPunct="1">
              <a:buFontTx/>
              <a:buNone/>
              <a:defRPr/>
            </a:pP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Even square wave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1692275" y="1622425"/>
            <a:ext cx="6165850" cy="1638300"/>
            <a:chOff x="1066" y="1022"/>
            <a:chExt cx="3884" cy="1032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2025" y="1517"/>
              <a:ext cx="3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AU" sz="28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-p</a:t>
              </a:r>
            </a:p>
          </p:txBody>
        </p: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1066" y="1022"/>
              <a:ext cx="3884" cy="1032"/>
              <a:chOff x="1066" y="1022"/>
              <a:chExt cx="3884" cy="1032"/>
            </a:xfrm>
          </p:grpSpPr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1178" y="1568"/>
                <a:ext cx="34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0" name="Line 8"/>
              <p:cNvSpPr>
                <a:spLocks noChangeShapeType="1"/>
              </p:cNvSpPr>
              <p:nvPr/>
            </p:nvSpPr>
            <p:spPr bwMode="auto">
              <a:xfrm>
                <a:off x="2608" y="1022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auto">
              <a:xfrm>
                <a:off x="1266" y="1308"/>
                <a:ext cx="3093" cy="497"/>
              </a:xfrm>
              <a:custGeom>
                <a:avLst/>
                <a:gdLst>
                  <a:gd name="T0" fmla="*/ 0 w 3093"/>
                  <a:gd name="T1" fmla="*/ 496 h 497"/>
                  <a:gd name="T2" fmla="*/ 380 w 3093"/>
                  <a:gd name="T3" fmla="*/ 496 h 497"/>
                  <a:gd name="T4" fmla="*/ 376 w 3093"/>
                  <a:gd name="T5" fmla="*/ 4 h 497"/>
                  <a:gd name="T6" fmla="*/ 772 w 3093"/>
                  <a:gd name="T7" fmla="*/ 4 h 497"/>
                  <a:gd name="T8" fmla="*/ 772 w 3093"/>
                  <a:gd name="T9" fmla="*/ 488 h 497"/>
                  <a:gd name="T10" fmla="*/ 1160 w 3093"/>
                  <a:gd name="T11" fmla="*/ 488 h 497"/>
                  <a:gd name="T12" fmla="*/ 1160 w 3093"/>
                  <a:gd name="T13" fmla="*/ 0 h 497"/>
                  <a:gd name="T14" fmla="*/ 1552 w 3093"/>
                  <a:gd name="T15" fmla="*/ 0 h 497"/>
                  <a:gd name="T16" fmla="*/ 1552 w 3093"/>
                  <a:gd name="T17" fmla="*/ 492 h 497"/>
                  <a:gd name="T18" fmla="*/ 1948 w 3093"/>
                  <a:gd name="T19" fmla="*/ 492 h 497"/>
                  <a:gd name="T20" fmla="*/ 1948 w 3093"/>
                  <a:gd name="T21" fmla="*/ 8 h 497"/>
                  <a:gd name="T22" fmla="*/ 2336 w 3093"/>
                  <a:gd name="T23" fmla="*/ 8 h 497"/>
                  <a:gd name="T24" fmla="*/ 2336 w 3093"/>
                  <a:gd name="T25" fmla="*/ 492 h 497"/>
                  <a:gd name="T26" fmla="*/ 2728 w 3093"/>
                  <a:gd name="T27" fmla="*/ 492 h 497"/>
                  <a:gd name="T28" fmla="*/ 2728 w 3093"/>
                  <a:gd name="T29" fmla="*/ 8 h 497"/>
                  <a:gd name="T30" fmla="*/ 3092 w 3093"/>
                  <a:gd name="T31" fmla="*/ 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3" h="497">
                    <a:moveTo>
                      <a:pt x="0" y="496"/>
                    </a:moveTo>
                    <a:lnTo>
                      <a:pt x="380" y="496"/>
                    </a:lnTo>
                    <a:lnTo>
                      <a:pt x="376" y="4"/>
                    </a:lnTo>
                    <a:lnTo>
                      <a:pt x="772" y="4"/>
                    </a:lnTo>
                    <a:lnTo>
                      <a:pt x="772" y="488"/>
                    </a:lnTo>
                    <a:lnTo>
                      <a:pt x="1160" y="488"/>
                    </a:lnTo>
                    <a:lnTo>
                      <a:pt x="1160" y="0"/>
                    </a:lnTo>
                    <a:lnTo>
                      <a:pt x="1552" y="0"/>
                    </a:lnTo>
                    <a:lnTo>
                      <a:pt x="1552" y="492"/>
                    </a:lnTo>
                    <a:lnTo>
                      <a:pt x="1948" y="492"/>
                    </a:lnTo>
                    <a:lnTo>
                      <a:pt x="1948" y="8"/>
                    </a:lnTo>
                    <a:lnTo>
                      <a:pt x="2336" y="8"/>
                    </a:lnTo>
                    <a:lnTo>
                      <a:pt x="2336" y="492"/>
                    </a:lnTo>
                    <a:lnTo>
                      <a:pt x="2728" y="492"/>
                    </a:lnTo>
                    <a:lnTo>
                      <a:pt x="2728" y="8"/>
                    </a:lnTo>
                    <a:lnTo>
                      <a:pt x="3092" y="8"/>
                    </a:lnTo>
                  </a:path>
                </a:pathLst>
              </a:custGeom>
              <a:noFill/>
              <a:ln w="25400" cap="rnd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hlink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31757" name="Group 10"/>
              <p:cNvGrpSpPr>
                <a:grpSpLocks/>
              </p:cNvGrpSpPr>
              <p:nvPr/>
            </p:nvGrpSpPr>
            <p:grpSpPr bwMode="auto">
              <a:xfrm>
                <a:off x="1066" y="1188"/>
                <a:ext cx="472" cy="368"/>
                <a:chOff x="1066" y="1188"/>
                <a:chExt cx="472" cy="368"/>
              </a:xfrm>
            </p:grpSpPr>
            <p:sp>
              <p:nvSpPr>
                <p:cNvPr id="31759" name="Line 11"/>
                <p:cNvSpPr>
                  <a:spLocks noChangeShapeType="1"/>
                </p:cNvSpPr>
                <p:nvPr/>
              </p:nvSpPr>
              <p:spPr bwMode="auto">
                <a:xfrm>
                  <a:off x="1538" y="131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000000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4" name="Rectangle 12"/>
                <p:cNvSpPr>
                  <a:spLocks noChangeArrowheads="1"/>
                </p:cNvSpPr>
                <p:nvPr/>
              </p:nvSpPr>
              <p:spPr bwMode="auto">
                <a:xfrm>
                  <a:off x="1066" y="1188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2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31761" name="Arc 13"/>
                <p:cNvSpPr>
                  <a:spLocks/>
                </p:cNvSpPr>
                <p:nvPr/>
              </p:nvSpPr>
              <p:spPr bwMode="auto">
                <a:xfrm>
                  <a:off x="1295" y="1324"/>
                  <a:ext cx="234" cy="116"/>
                </a:xfrm>
                <a:custGeom>
                  <a:avLst/>
                  <a:gdLst>
                    <a:gd name="T0" fmla="*/ 3 w 19481"/>
                    <a:gd name="T1" fmla="*/ 1 h 21600"/>
                    <a:gd name="T2" fmla="*/ 0 w 19481"/>
                    <a:gd name="T3" fmla="*/ 0 h 21600"/>
                    <a:gd name="T4" fmla="*/ 3 w 1948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481" h="21600" fill="none" extrusionOk="0">
                      <a:moveTo>
                        <a:pt x="19481" y="21599"/>
                      </a:moveTo>
                      <a:cubicBezTo>
                        <a:pt x="11167" y="21599"/>
                        <a:pt x="3591" y="16828"/>
                        <a:pt x="-1" y="9330"/>
                      </a:cubicBezTo>
                    </a:path>
                    <a:path w="19481" h="21600" stroke="0" extrusionOk="0">
                      <a:moveTo>
                        <a:pt x="19481" y="21599"/>
                      </a:moveTo>
                      <a:cubicBezTo>
                        <a:pt x="11167" y="21599"/>
                        <a:pt x="3591" y="16828"/>
                        <a:pt x="-1" y="9330"/>
                      </a:cubicBezTo>
                      <a:lnTo>
                        <a:pt x="19481" y="0"/>
                      </a:lnTo>
                      <a:lnTo>
                        <a:pt x="19481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rgbClr val="000000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06" name="Rectangle 14"/>
              <p:cNvSpPr>
                <a:spLocks noChangeArrowheads="1"/>
              </p:cNvSpPr>
              <p:nvPr/>
            </p:nvSpPr>
            <p:spPr bwMode="auto">
              <a:xfrm>
                <a:off x="4562" y="1417"/>
                <a:ext cx="3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2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q</a:t>
                </a:r>
              </a:p>
            </p:txBody>
          </p:sp>
        </p:grp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V="1">
              <a:off x="2226" y="1516"/>
              <a:ext cx="0" cy="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2898" y="1521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AU" sz="28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p</a:t>
              </a:r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V="1">
              <a:off x="3022" y="1516"/>
              <a:ext cx="0" cy="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31748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221053"/>
              </p:ext>
            </p:extLst>
          </p:nvPr>
        </p:nvGraphicFramePr>
        <p:xfrm>
          <a:off x="590550" y="3260724"/>
          <a:ext cx="812800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4" imgW="2095500" imgH="546100" progId="Equation.3">
                  <p:embed/>
                </p:oleObj>
              </mc:Choice>
              <mc:Fallback>
                <p:oleObj name="Equation" r:id="rId4" imgW="2095500" imgH="546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260724"/>
                        <a:ext cx="8128000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0427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001" y="-100874"/>
            <a:ext cx="7772400" cy="1470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322" y="1160550"/>
            <a:ext cx="8977641" cy="5473933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984807"/>
                </a:solidFill>
              </a:rPr>
              <a:t>One dimensional functions</a:t>
            </a:r>
          </a:p>
          <a:p>
            <a:pPr marL="514350" indent="-514350" algn="l">
              <a:buFont typeface="Arial"/>
              <a:buChar char="•"/>
            </a:pPr>
            <a:r>
              <a:rPr lang="en-US" dirty="0" smtClean="0">
                <a:solidFill>
                  <a:srgbClr val="984807"/>
                </a:solidFill>
              </a:rPr>
              <a:t>Fourier Series equations and examples</a:t>
            </a:r>
          </a:p>
          <a:p>
            <a:pPr marL="514350" indent="-514350" algn="l">
              <a:buFont typeface="Arial"/>
              <a:buChar char="•"/>
            </a:pPr>
            <a:r>
              <a:rPr lang="en-US" dirty="0" smtClean="0">
                <a:solidFill>
                  <a:srgbClr val="984807"/>
                </a:solidFill>
              </a:rPr>
              <a:t>Fourier Transform examples and principles</a:t>
            </a:r>
          </a:p>
          <a:p>
            <a:pPr marL="514350" indent="-514350" algn="l">
              <a:buFont typeface="Arial"/>
              <a:buChar char="•"/>
            </a:pPr>
            <a:r>
              <a:rPr lang="en-US" dirty="0" err="1" smtClean="0">
                <a:solidFill>
                  <a:srgbClr val="984807"/>
                </a:solidFill>
              </a:rPr>
              <a:t>Deconvolution</a:t>
            </a:r>
            <a:r>
              <a:rPr lang="en-US" dirty="0" smtClean="0">
                <a:solidFill>
                  <a:srgbClr val="984807"/>
                </a:solidFill>
              </a:rPr>
              <a:t> and aliasing</a:t>
            </a:r>
          </a:p>
          <a:p>
            <a:pPr marL="514350" indent="-514350" algn="l">
              <a:buFont typeface="Arial"/>
              <a:buChar char="•"/>
            </a:pPr>
            <a:endParaRPr lang="en-US" dirty="0" smtClean="0">
              <a:solidFill>
                <a:srgbClr val="984807"/>
              </a:solidFill>
            </a:endParaRPr>
          </a:p>
          <a:p>
            <a:pPr marL="514350" indent="-514350" algn="l">
              <a:buAutoNum type="arabicPeriod" startAt="2"/>
            </a:pPr>
            <a:r>
              <a:rPr lang="en-US" dirty="0" smtClean="0">
                <a:solidFill>
                  <a:srgbClr val="984807"/>
                </a:solidFill>
              </a:rPr>
              <a:t>Two dimensional functions</a:t>
            </a:r>
          </a:p>
          <a:p>
            <a:pPr marL="514350" indent="-514350" algn="l">
              <a:buFont typeface="Arial"/>
              <a:buChar char="•"/>
            </a:pPr>
            <a:r>
              <a:rPr lang="en-US" dirty="0" err="1" smtClean="0">
                <a:solidFill>
                  <a:srgbClr val="984807"/>
                </a:solidFill>
              </a:rPr>
              <a:t>deconvolution</a:t>
            </a:r>
            <a:endParaRPr lang="en-US" dirty="0" smtClean="0">
              <a:solidFill>
                <a:srgbClr val="984807"/>
              </a:solidFill>
            </a:endParaRPr>
          </a:p>
          <a:p>
            <a:pPr marL="514350" indent="-514350" algn="l">
              <a:buFont typeface="Arial"/>
              <a:buChar char="•"/>
            </a:pPr>
            <a:r>
              <a:rPr lang="en-US" dirty="0" smtClean="0">
                <a:solidFill>
                  <a:srgbClr val="984807"/>
                </a:solidFill>
              </a:rPr>
              <a:t>Combining single-dish and interferometer data</a:t>
            </a:r>
          </a:p>
          <a:p>
            <a:pPr marL="514350" indent="-514350" algn="l">
              <a:buFont typeface="Arial"/>
              <a:buChar char="•"/>
            </a:pP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001" y="6300252"/>
            <a:ext cx="82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Reference:  </a:t>
            </a:r>
            <a:r>
              <a:rPr lang="en-US" u="sng" dirty="0" smtClean="0"/>
              <a:t>The Fourier Transform and its Applications</a:t>
            </a:r>
            <a:r>
              <a:rPr lang="en-US" dirty="0" smtClean="0"/>
              <a:t>, R.N. </a:t>
            </a:r>
            <a:r>
              <a:rPr lang="en-US" dirty="0" err="1" smtClean="0"/>
              <a:t>Bracewell</a:t>
            </a:r>
            <a:r>
              <a:rPr lang="en-US" dirty="0" smtClean="0"/>
              <a:t> (John Wiley)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1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Even square wave</a:t>
            </a: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First 3 series terms:</a:t>
            </a: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493713" y="2236212"/>
            <a:ext cx="8194675" cy="4410075"/>
            <a:chOff x="311" y="1399"/>
            <a:chExt cx="5162" cy="2778"/>
          </a:xfrm>
          <a:solidFill>
            <a:srgbClr val="BFBFBF"/>
          </a:solidFill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311" y="1399"/>
              <a:ext cx="5162" cy="2778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3797" name="Group 6"/>
            <p:cNvGrpSpPr>
              <a:grpSpLocks/>
            </p:cNvGrpSpPr>
            <p:nvPr/>
          </p:nvGrpSpPr>
          <p:grpSpPr bwMode="auto">
            <a:xfrm>
              <a:off x="792" y="1644"/>
              <a:ext cx="4152" cy="2248"/>
              <a:chOff x="792" y="1644"/>
              <a:chExt cx="4152" cy="2248"/>
            </a:xfrm>
            <a:grpFill/>
          </p:grpSpPr>
          <p:sp>
            <p:nvSpPr>
              <p:cNvPr id="33798" name="Line 7"/>
              <p:cNvSpPr>
                <a:spLocks noChangeShapeType="1"/>
              </p:cNvSpPr>
              <p:nvPr/>
            </p:nvSpPr>
            <p:spPr bwMode="auto">
              <a:xfrm flipV="1">
                <a:off x="792" y="2784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9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00" name="Group 9"/>
              <p:cNvGrpSpPr>
                <a:grpSpLocks/>
              </p:cNvGrpSpPr>
              <p:nvPr/>
            </p:nvGrpSpPr>
            <p:grpSpPr bwMode="auto">
              <a:xfrm>
                <a:off x="1119" y="2011"/>
                <a:ext cx="3506" cy="1530"/>
                <a:chOff x="1119" y="2011"/>
                <a:chExt cx="3506" cy="1530"/>
              </a:xfrm>
              <a:grpFill/>
            </p:grpSpPr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auto">
                <a:xfrm>
                  <a:off x="1119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51" name="Line 11"/>
                <p:cNvSpPr>
                  <a:spLocks noChangeShapeType="1"/>
                </p:cNvSpPr>
                <p:nvPr/>
              </p:nvSpPr>
              <p:spPr bwMode="auto">
                <a:xfrm>
                  <a:off x="1119" y="201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auto">
                <a:xfrm>
                  <a:off x="1135" y="201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auto">
                <a:xfrm>
                  <a:off x="1135" y="201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54" name="Line 14"/>
                <p:cNvSpPr>
                  <a:spLocks noChangeShapeType="1"/>
                </p:cNvSpPr>
                <p:nvPr/>
              </p:nvSpPr>
              <p:spPr bwMode="auto">
                <a:xfrm>
                  <a:off x="1135" y="201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55" name="Line 15"/>
                <p:cNvSpPr>
                  <a:spLocks noChangeShapeType="1"/>
                </p:cNvSpPr>
                <p:nvPr/>
              </p:nvSpPr>
              <p:spPr bwMode="auto">
                <a:xfrm>
                  <a:off x="1135" y="201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56" name="Line 16"/>
                <p:cNvSpPr>
                  <a:spLocks noChangeShapeType="1"/>
                </p:cNvSpPr>
                <p:nvPr/>
              </p:nvSpPr>
              <p:spPr bwMode="auto">
                <a:xfrm>
                  <a:off x="1135" y="201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57" name="Line 17"/>
                <p:cNvSpPr>
                  <a:spLocks noChangeShapeType="1"/>
                </p:cNvSpPr>
                <p:nvPr/>
              </p:nvSpPr>
              <p:spPr bwMode="auto">
                <a:xfrm>
                  <a:off x="1135" y="201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auto">
                <a:xfrm>
                  <a:off x="1135" y="201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auto">
                <a:xfrm>
                  <a:off x="1135" y="2011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auto">
                <a:xfrm>
                  <a:off x="1150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auto">
                <a:xfrm>
                  <a:off x="1150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auto">
                <a:xfrm>
                  <a:off x="1150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63" name="Line 23"/>
                <p:cNvSpPr>
                  <a:spLocks noChangeShapeType="1"/>
                </p:cNvSpPr>
                <p:nvPr/>
              </p:nvSpPr>
              <p:spPr bwMode="auto">
                <a:xfrm>
                  <a:off x="1166" y="202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64" name="Line 24"/>
                <p:cNvSpPr>
                  <a:spLocks noChangeShapeType="1"/>
                </p:cNvSpPr>
                <p:nvPr/>
              </p:nvSpPr>
              <p:spPr bwMode="auto">
                <a:xfrm>
                  <a:off x="1166" y="2027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auto">
                <a:xfrm>
                  <a:off x="1182" y="202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auto">
                <a:xfrm>
                  <a:off x="1198" y="2043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67" name="Line 27"/>
                <p:cNvSpPr>
                  <a:spLocks noChangeShapeType="1"/>
                </p:cNvSpPr>
                <p:nvPr/>
              </p:nvSpPr>
              <p:spPr bwMode="auto">
                <a:xfrm>
                  <a:off x="1230" y="2075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auto">
                <a:xfrm>
                  <a:off x="1262" y="2107"/>
                  <a:ext cx="32" cy="4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auto">
                <a:xfrm>
                  <a:off x="1294" y="2154"/>
                  <a:ext cx="48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auto">
                <a:xfrm>
                  <a:off x="1342" y="2218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auto">
                <a:xfrm>
                  <a:off x="1374" y="2298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auto">
                <a:xfrm>
                  <a:off x="1406" y="2378"/>
                  <a:ext cx="31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auto">
                <a:xfrm>
                  <a:off x="1437" y="2457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auto">
                <a:xfrm>
                  <a:off x="1485" y="253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auto">
                <a:xfrm>
                  <a:off x="1517" y="2633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auto">
                <a:xfrm>
                  <a:off x="1549" y="2728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77" name="Line 37"/>
                <p:cNvSpPr>
                  <a:spLocks noChangeShapeType="1"/>
                </p:cNvSpPr>
                <p:nvPr/>
              </p:nvSpPr>
              <p:spPr bwMode="auto">
                <a:xfrm>
                  <a:off x="1581" y="2824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auto">
                <a:xfrm>
                  <a:off x="1613" y="2920"/>
                  <a:ext cx="48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auto">
                <a:xfrm>
                  <a:off x="1661" y="3015"/>
                  <a:ext cx="31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auto">
                <a:xfrm>
                  <a:off x="1692" y="3111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81" name="Line 41"/>
                <p:cNvSpPr>
                  <a:spLocks noChangeShapeType="1"/>
                </p:cNvSpPr>
                <p:nvPr/>
              </p:nvSpPr>
              <p:spPr bwMode="auto">
                <a:xfrm>
                  <a:off x="1724" y="3191"/>
                  <a:ext cx="32" cy="63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auto">
                <a:xfrm>
                  <a:off x="1756" y="3254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83" name="Line 43"/>
                <p:cNvSpPr>
                  <a:spLocks noChangeShapeType="1"/>
                </p:cNvSpPr>
                <p:nvPr/>
              </p:nvSpPr>
              <p:spPr bwMode="auto">
                <a:xfrm>
                  <a:off x="1788" y="3334"/>
                  <a:ext cx="48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84" name="Line 44"/>
                <p:cNvSpPr>
                  <a:spLocks noChangeShapeType="1"/>
                </p:cNvSpPr>
                <p:nvPr/>
              </p:nvSpPr>
              <p:spPr bwMode="auto">
                <a:xfrm>
                  <a:off x="1836" y="3382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85" name="Line 45"/>
                <p:cNvSpPr>
                  <a:spLocks noChangeShapeType="1"/>
                </p:cNvSpPr>
                <p:nvPr/>
              </p:nvSpPr>
              <p:spPr bwMode="auto">
                <a:xfrm>
                  <a:off x="1868" y="344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86" name="Line 46"/>
                <p:cNvSpPr>
                  <a:spLocks noChangeShapeType="1"/>
                </p:cNvSpPr>
                <p:nvPr/>
              </p:nvSpPr>
              <p:spPr bwMode="auto">
                <a:xfrm>
                  <a:off x="1884" y="346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87" name="Line 47"/>
                <p:cNvSpPr>
                  <a:spLocks noChangeShapeType="1"/>
                </p:cNvSpPr>
                <p:nvPr/>
              </p:nvSpPr>
              <p:spPr bwMode="auto">
                <a:xfrm>
                  <a:off x="1900" y="3478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88" name="Line 48"/>
                <p:cNvSpPr>
                  <a:spLocks noChangeShapeType="1"/>
                </p:cNvSpPr>
                <p:nvPr/>
              </p:nvSpPr>
              <p:spPr bwMode="auto">
                <a:xfrm>
                  <a:off x="1916" y="349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89" name="Line 49"/>
                <p:cNvSpPr>
                  <a:spLocks noChangeShapeType="1"/>
                </p:cNvSpPr>
                <p:nvPr/>
              </p:nvSpPr>
              <p:spPr bwMode="auto">
                <a:xfrm>
                  <a:off x="1932" y="3509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auto">
                <a:xfrm>
                  <a:off x="1947" y="35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auto">
                <a:xfrm>
                  <a:off x="1963" y="350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auto">
                <a:xfrm>
                  <a:off x="1963" y="35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auto">
                <a:xfrm>
                  <a:off x="197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94" name="Line 54"/>
                <p:cNvSpPr>
                  <a:spLocks noChangeShapeType="1"/>
                </p:cNvSpPr>
                <p:nvPr/>
              </p:nvSpPr>
              <p:spPr bwMode="auto">
                <a:xfrm>
                  <a:off x="197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95" name="Line 55"/>
                <p:cNvSpPr>
                  <a:spLocks noChangeShapeType="1"/>
                </p:cNvSpPr>
                <p:nvPr/>
              </p:nvSpPr>
              <p:spPr bwMode="auto">
                <a:xfrm>
                  <a:off x="197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auto">
                <a:xfrm>
                  <a:off x="1979" y="35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97" name="Line 57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98" name="Line 58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99" name="Line 59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00" name="Line 60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01" name="Line 61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02" name="Line 62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03" name="Line 63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04" name="Line 64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05" name="Line 65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06" name="Line 66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07" name="Line 67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08" name="Line 68"/>
                <p:cNvSpPr>
                  <a:spLocks noChangeShapeType="1"/>
                </p:cNvSpPr>
                <p:nvPr/>
              </p:nvSpPr>
              <p:spPr bwMode="auto">
                <a:xfrm>
                  <a:off x="1995" y="35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09" name="Line 69"/>
                <p:cNvSpPr>
                  <a:spLocks noChangeShapeType="1"/>
                </p:cNvSpPr>
                <p:nvPr/>
              </p:nvSpPr>
              <p:spPr bwMode="auto">
                <a:xfrm>
                  <a:off x="2011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10" name="Line 70"/>
                <p:cNvSpPr>
                  <a:spLocks noChangeShapeType="1"/>
                </p:cNvSpPr>
                <p:nvPr/>
              </p:nvSpPr>
              <p:spPr bwMode="auto">
                <a:xfrm>
                  <a:off x="2011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11" name="Line 71"/>
                <p:cNvSpPr>
                  <a:spLocks noChangeShapeType="1"/>
                </p:cNvSpPr>
                <p:nvPr/>
              </p:nvSpPr>
              <p:spPr bwMode="auto">
                <a:xfrm>
                  <a:off x="2011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12" name="Line 72"/>
                <p:cNvSpPr>
                  <a:spLocks noChangeShapeType="1"/>
                </p:cNvSpPr>
                <p:nvPr/>
              </p:nvSpPr>
              <p:spPr bwMode="auto">
                <a:xfrm>
                  <a:off x="2011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13" name="Line 73"/>
                <p:cNvSpPr>
                  <a:spLocks noChangeShapeType="1"/>
                </p:cNvSpPr>
                <p:nvPr/>
              </p:nvSpPr>
              <p:spPr bwMode="auto">
                <a:xfrm>
                  <a:off x="2011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14" name="Line 74"/>
                <p:cNvSpPr>
                  <a:spLocks noChangeShapeType="1"/>
                </p:cNvSpPr>
                <p:nvPr/>
              </p:nvSpPr>
              <p:spPr bwMode="auto">
                <a:xfrm>
                  <a:off x="2011" y="35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15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027" y="350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16" name="Line 76"/>
                <p:cNvSpPr>
                  <a:spLocks noChangeShapeType="1"/>
                </p:cNvSpPr>
                <p:nvPr/>
              </p:nvSpPr>
              <p:spPr bwMode="auto">
                <a:xfrm>
                  <a:off x="2027" y="35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17" name="Line 77"/>
                <p:cNvSpPr>
                  <a:spLocks noChangeShapeType="1"/>
                </p:cNvSpPr>
                <p:nvPr/>
              </p:nvSpPr>
              <p:spPr bwMode="auto">
                <a:xfrm>
                  <a:off x="2043" y="35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18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059" y="349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19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075" y="3462"/>
                  <a:ext cx="32" cy="31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20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107" y="3414"/>
                  <a:ext cx="48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21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155" y="3366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22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187" y="3302"/>
                  <a:ext cx="31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2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218" y="3222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2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250" y="3143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25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282" y="3063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26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2330" y="296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27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362" y="2872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28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394" y="2776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2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426" y="2680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30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458" y="2585"/>
                  <a:ext cx="47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3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505" y="2505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3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537" y="2409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3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569" y="2330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34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601" y="2250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35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633" y="2186"/>
                  <a:ext cx="48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36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681" y="2139"/>
                  <a:ext cx="32" cy="4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37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713" y="2091"/>
                  <a:ext cx="31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38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744" y="2059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39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776" y="204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40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792" y="2027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41" name="Line 101"/>
                <p:cNvSpPr>
                  <a:spLocks noChangeShapeType="1"/>
                </p:cNvSpPr>
                <p:nvPr/>
              </p:nvSpPr>
              <p:spPr bwMode="auto">
                <a:xfrm>
                  <a:off x="2824" y="202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42" name="Line 102"/>
                <p:cNvSpPr>
                  <a:spLocks noChangeShapeType="1"/>
                </p:cNvSpPr>
                <p:nvPr/>
              </p:nvSpPr>
              <p:spPr bwMode="auto">
                <a:xfrm>
                  <a:off x="2824" y="2027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43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0" y="2011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44" name="Line 104"/>
                <p:cNvSpPr>
                  <a:spLocks noChangeShapeType="1"/>
                </p:cNvSpPr>
                <p:nvPr/>
              </p:nvSpPr>
              <p:spPr bwMode="auto">
                <a:xfrm>
                  <a:off x="2840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45" name="Line 105"/>
                <p:cNvSpPr>
                  <a:spLocks noChangeShapeType="1"/>
                </p:cNvSpPr>
                <p:nvPr/>
              </p:nvSpPr>
              <p:spPr bwMode="auto">
                <a:xfrm>
                  <a:off x="2840" y="201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46" name="Line 106"/>
                <p:cNvSpPr>
                  <a:spLocks noChangeShapeType="1"/>
                </p:cNvSpPr>
                <p:nvPr/>
              </p:nvSpPr>
              <p:spPr bwMode="auto">
                <a:xfrm>
                  <a:off x="2856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47" name="Line 107"/>
                <p:cNvSpPr>
                  <a:spLocks noChangeShapeType="1"/>
                </p:cNvSpPr>
                <p:nvPr/>
              </p:nvSpPr>
              <p:spPr bwMode="auto">
                <a:xfrm>
                  <a:off x="2856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48" name="Line 108"/>
                <p:cNvSpPr>
                  <a:spLocks noChangeShapeType="1"/>
                </p:cNvSpPr>
                <p:nvPr/>
              </p:nvSpPr>
              <p:spPr bwMode="auto">
                <a:xfrm>
                  <a:off x="2856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49" name="Line 109"/>
                <p:cNvSpPr>
                  <a:spLocks noChangeShapeType="1"/>
                </p:cNvSpPr>
                <p:nvPr/>
              </p:nvSpPr>
              <p:spPr bwMode="auto">
                <a:xfrm>
                  <a:off x="2856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0" name="Line 110"/>
                <p:cNvSpPr>
                  <a:spLocks noChangeShapeType="1"/>
                </p:cNvSpPr>
                <p:nvPr/>
              </p:nvSpPr>
              <p:spPr bwMode="auto">
                <a:xfrm>
                  <a:off x="2856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1" name="Line 111"/>
                <p:cNvSpPr>
                  <a:spLocks noChangeShapeType="1"/>
                </p:cNvSpPr>
                <p:nvPr/>
              </p:nvSpPr>
              <p:spPr bwMode="auto">
                <a:xfrm>
                  <a:off x="2856" y="201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2" name="Line 112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3" name="Line 113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4" name="Line 114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5" name="Line 115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6" name="Line 116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7" name="Line 117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8" name="Line 118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9" name="Line 119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60" name="Line 120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61" name="Line 121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62" name="Line 122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63" name="Line 123"/>
                <p:cNvSpPr>
                  <a:spLocks noChangeShapeType="1"/>
                </p:cNvSpPr>
                <p:nvPr/>
              </p:nvSpPr>
              <p:spPr bwMode="auto">
                <a:xfrm>
                  <a:off x="2872" y="201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64" name="Line 124"/>
                <p:cNvSpPr>
                  <a:spLocks noChangeShapeType="1"/>
                </p:cNvSpPr>
                <p:nvPr/>
              </p:nvSpPr>
              <p:spPr bwMode="auto">
                <a:xfrm>
                  <a:off x="2888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65" name="Line 125"/>
                <p:cNvSpPr>
                  <a:spLocks noChangeShapeType="1"/>
                </p:cNvSpPr>
                <p:nvPr/>
              </p:nvSpPr>
              <p:spPr bwMode="auto">
                <a:xfrm>
                  <a:off x="2888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66" name="Line 126"/>
                <p:cNvSpPr>
                  <a:spLocks noChangeShapeType="1"/>
                </p:cNvSpPr>
                <p:nvPr/>
              </p:nvSpPr>
              <p:spPr bwMode="auto">
                <a:xfrm>
                  <a:off x="2888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67" name="Line 127"/>
                <p:cNvSpPr>
                  <a:spLocks noChangeShapeType="1"/>
                </p:cNvSpPr>
                <p:nvPr/>
              </p:nvSpPr>
              <p:spPr bwMode="auto">
                <a:xfrm>
                  <a:off x="2888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68" name="Line 128"/>
                <p:cNvSpPr>
                  <a:spLocks noChangeShapeType="1"/>
                </p:cNvSpPr>
                <p:nvPr/>
              </p:nvSpPr>
              <p:spPr bwMode="auto">
                <a:xfrm>
                  <a:off x="2888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69" name="Line 129"/>
                <p:cNvSpPr>
                  <a:spLocks noChangeShapeType="1"/>
                </p:cNvSpPr>
                <p:nvPr/>
              </p:nvSpPr>
              <p:spPr bwMode="auto">
                <a:xfrm>
                  <a:off x="2904" y="2027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70" name="Line 130"/>
                <p:cNvSpPr>
                  <a:spLocks noChangeShapeType="1"/>
                </p:cNvSpPr>
                <p:nvPr/>
              </p:nvSpPr>
              <p:spPr bwMode="auto">
                <a:xfrm>
                  <a:off x="2920" y="202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71" name="Line 131"/>
                <p:cNvSpPr>
                  <a:spLocks noChangeShapeType="1"/>
                </p:cNvSpPr>
                <p:nvPr/>
              </p:nvSpPr>
              <p:spPr bwMode="auto">
                <a:xfrm>
                  <a:off x="2920" y="202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72" name="Line 132"/>
                <p:cNvSpPr>
                  <a:spLocks noChangeShapeType="1"/>
                </p:cNvSpPr>
                <p:nvPr/>
              </p:nvSpPr>
              <p:spPr bwMode="auto">
                <a:xfrm>
                  <a:off x="2936" y="204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73" name="Line 133"/>
                <p:cNvSpPr>
                  <a:spLocks noChangeShapeType="1"/>
                </p:cNvSpPr>
                <p:nvPr/>
              </p:nvSpPr>
              <p:spPr bwMode="auto">
                <a:xfrm>
                  <a:off x="2952" y="2059"/>
                  <a:ext cx="48" cy="32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74" name="Line 134"/>
                <p:cNvSpPr>
                  <a:spLocks noChangeShapeType="1"/>
                </p:cNvSpPr>
                <p:nvPr/>
              </p:nvSpPr>
              <p:spPr bwMode="auto">
                <a:xfrm>
                  <a:off x="3000" y="2091"/>
                  <a:ext cx="31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75" name="Line 135"/>
                <p:cNvSpPr>
                  <a:spLocks noChangeShapeType="1"/>
                </p:cNvSpPr>
                <p:nvPr/>
              </p:nvSpPr>
              <p:spPr bwMode="auto">
                <a:xfrm>
                  <a:off x="3031" y="2139"/>
                  <a:ext cx="32" cy="4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76" name="Line 136"/>
                <p:cNvSpPr>
                  <a:spLocks noChangeShapeType="1"/>
                </p:cNvSpPr>
                <p:nvPr/>
              </p:nvSpPr>
              <p:spPr bwMode="auto">
                <a:xfrm>
                  <a:off x="3063" y="2186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77" name="Line 137"/>
                <p:cNvSpPr>
                  <a:spLocks noChangeShapeType="1"/>
                </p:cNvSpPr>
                <p:nvPr/>
              </p:nvSpPr>
              <p:spPr bwMode="auto">
                <a:xfrm>
                  <a:off x="3095" y="2250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78" name="Line 138"/>
                <p:cNvSpPr>
                  <a:spLocks noChangeShapeType="1"/>
                </p:cNvSpPr>
                <p:nvPr/>
              </p:nvSpPr>
              <p:spPr bwMode="auto">
                <a:xfrm>
                  <a:off x="3127" y="2330"/>
                  <a:ext cx="48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79" name="Line 139"/>
                <p:cNvSpPr>
                  <a:spLocks noChangeShapeType="1"/>
                </p:cNvSpPr>
                <p:nvPr/>
              </p:nvSpPr>
              <p:spPr bwMode="auto">
                <a:xfrm>
                  <a:off x="3175" y="2409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80" name="Line 140"/>
                <p:cNvSpPr>
                  <a:spLocks noChangeShapeType="1"/>
                </p:cNvSpPr>
                <p:nvPr/>
              </p:nvSpPr>
              <p:spPr bwMode="auto">
                <a:xfrm>
                  <a:off x="3207" y="2505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81" name="Line 141"/>
                <p:cNvSpPr>
                  <a:spLocks noChangeShapeType="1"/>
                </p:cNvSpPr>
                <p:nvPr/>
              </p:nvSpPr>
              <p:spPr bwMode="auto">
                <a:xfrm>
                  <a:off x="3239" y="2585"/>
                  <a:ext cx="31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82" name="Line 142"/>
                <p:cNvSpPr>
                  <a:spLocks noChangeShapeType="1"/>
                </p:cNvSpPr>
                <p:nvPr/>
              </p:nvSpPr>
              <p:spPr bwMode="auto">
                <a:xfrm>
                  <a:off x="3270" y="2680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83" name="Line 143"/>
                <p:cNvSpPr>
                  <a:spLocks noChangeShapeType="1"/>
                </p:cNvSpPr>
                <p:nvPr/>
              </p:nvSpPr>
              <p:spPr bwMode="auto">
                <a:xfrm>
                  <a:off x="3302" y="2776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84" name="Line 144"/>
                <p:cNvSpPr>
                  <a:spLocks noChangeShapeType="1"/>
                </p:cNvSpPr>
                <p:nvPr/>
              </p:nvSpPr>
              <p:spPr bwMode="auto">
                <a:xfrm>
                  <a:off x="3350" y="2872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85" name="Line 145"/>
                <p:cNvSpPr>
                  <a:spLocks noChangeShapeType="1"/>
                </p:cNvSpPr>
                <p:nvPr/>
              </p:nvSpPr>
              <p:spPr bwMode="auto">
                <a:xfrm>
                  <a:off x="3382" y="296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86" name="Line 146"/>
                <p:cNvSpPr>
                  <a:spLocks noChangeShapeType="1"/>
                </p:cNvSpPr>
                <p:nvPr/>
              </p:nvSpPr>
              <p:spPr bwMode="auto">
                <a:xfrm>
                  <a:off x="3414" y="3063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87" name="Line 147"/>
                <p:cNvSpPr>
                  <a:spLocks noChangeShapeType="1"/>
                </p:cNvSpPr>
                <p:nvPr/>
              </p:nvSpPr>
              <p:spPr bwMode="auto">
                <a:xfrm>
                  <a:off x="3446" y="3143"/>
                  <a:ext cx="48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88" name="Line 148"/>
                <p:cNvSpPr>
                  <a:spLocks noChangeShapeType="1"/>
                </p:cNvSpPr>
                <p:nvPr/>
              </p:nvSpPr>
              <p:spPr bwMode="auto">
                <a:xfrm>
                  <a:off x="3494" y="3222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89" name="Line 149"/>
                <p:cNvSpPr>
                  <a:spLocks noChangeShapeType="1"/>
                </p:cNvSpPr>
                <p:nvPr/>
              </p:nvSpPr>
              <p:spPr bwMode="auto">
                <a:xfrm>
                  <a:off x="3526" y="3302"/>
                  <a:ext cx="31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90" name="Line 150"/>
                <p:cNvSpPr>
                  <a:spLocks noChangeShapeType="1"/>
                </p:cNvSpPr>
                <p:nvPr/>
              </p:nvSpPr>
              <p:spPr bwMode="auto">
                <a:xfrm>
                  <a:off x="3557" y="3366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91" name="Line 151"/>
                <p:cNvSpPr>
                  <a:spLocks noChangeShapeType="1"/>
                </p:cNvSpPr>
                <p:nvPr/>
              </p:nvSpPr>
              <p:spPr bwMode="auto">
                <a:xfrm>
                  <a:off x="3589" y="3414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92" name="Line 152"/>
                <p:cNvSpPr>
                  <a:spLocks noChangeShapeType="1"/>
                </p:cNvSpPr>
                <p:nvPr/>
              </p:nvSpPr>
              <p:spPr bwMode="auto">
                <a:xfrm>
                  <a:off x="3621" y="346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93" name="Line 153"/>
                <p:cNvSpPr>
                  <a:spLocks noChangeShapeType="1"/>
                </p:cNvSpPr>
                <p:nvPr/>
              </p:nvSpPr>
              <p:spPr bwMode="auto">
                <a:xfrm>
                  <a:off x="3637" y="3478"/>
                  <a:ext cx="32" cy="1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94" name="Line 154"/>
                <p:cNvSpPr>
                  <a:spLocks noChangeShapeType="1"/>
                </p:cNvSpPr>
                <p:nvPr/>
              </p:nvSpPr>
              <p:spPr bwMode="auto">
                <a:xfrm>
                  <a:off x="3669" y="349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95" name="Line 155"/>
                <p:cNvSpPr>
                  <a:spLocks noChangeShapeType="1"/>
                </p:cNvSpPr>
                <p:nvPr/>
              </p:nvSpPr>
              <p:spPr bwMode="auto">
                <a:xfrm>
                  <a:off x="3685" y="35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96" name="Line 156"/>
                <p:cNvSpPr>
                  <a:spLocks noChangeShapeType="1"/>
                </p:cNvSpPr>
                <p:nvPr/>
              </p:nvSpPr>
              <p:spPr bwMode="auto">
                <a:xfrm>
                  <a:off x="3685" y="35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97" name="Line 157"/>
                <p:cNvSpPr>
                  <a:spLocks noChangeShapeType="1"/>
                </p:cNvSpPr>
                <p:nvPr/>
              </p:nvSpPr>
              <p:spPr bwMode="auto">
                <a:xfrm>
                  <a:off x="3701" y="35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98" name="Line 158"/>
                <p:cNvSpPr>
                  <a:spLocks noChangeShapeType="1"/>
                </p:cNvSpPr>
                <p:nvPr/>
              </p:nvSpPr>
              <p:spPr bwMode="auto">
                <a:xfrm>
                  <a:off x="3701" y="35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99" name="Line 159"/>
                <p:cNvSpPr>
                  <a:spLocks noChangeShapeType="1"/>
                </p:cNvSpPr>
                <p:nvPr/>
              </p:nvSpPr>
              <p:spPr bwMode="auto">
                <a:xfrm>
                  <a:off x="3717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00" name="Line 160"/>
                <p:cNvSpPr>
                  <a:spLocks noChangeShapeType="1"/>
                </p:cNvSpPr>
                <p:nvPr/>
              </p:nvSpPr>
              <p:spPr bwMode="auto">
                <a:xfrm>
                  <a:off x="3717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01" name="Line 161"/>
                <p:cNvSpPr>
                  <a:spLocks noChangeShapeType="1"/>
                </p:cNvSpPr>
                <p:nvPr/>
              </p:nvSpPr>
              <p:spPr bwMode="auto">
                <a:xfrm>
                  <a:off x="3717" y="35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02" name="Line 162"/>
                <p:cNvSpPr>
                  <a:spLocks noChangeShapeType="1"/>
                </p:cNvSpPr>
                <p:nvPr/>
              </p:nvSpPr>
              <p:spPr bwMode="auto">
                <a:xfrm>
                  <a:off x="3733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03" name="Line 163"/>
                <p:cNvSpPr>
                  <a:spLocks noChangeShapeType="1"/>
                </p:cNvSpPr>
                <p:nvPr/>
              </p:nvSpPr>
              <p:spPr bwMode="auto">
                <a:xfrm>
                  <a:off x="3733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04" name="Line 164"/>
                <p:cNvSpPr>
                  <a:spLocks noChangeShapeType="1"/>
                </p:cNvSpPr>
                <p:nvPr/>
              </p:nvSpPr>
              <p:spPr bwMode="auto">
                <a:xfrm>
                  <a:off x="3733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05" name="Line 165"/>
                <p:cNvSpPr>
                  <a:spLocks noChangeShapeType="1"/>
                </p:cNvSpPr>
                <p:nvPr/>
              </p:nvSpPr>
              <p:spPr bwMode="auto">
                <a:xfrm>
                  <a:off x="3733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06" name="Line 166"/>
                <p:cNvSpPr>
                  <a:spLocks noChangeShapeType="1"/>
                </p:cNvSpPr>
                <p:nvPr/>
              </p:nvSpPr>
              <p:spPr bwMode="auto">
                <a:xfrm>
                  <a:off x="3733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07" name="Line 167"/>
                <p:cNvSpPr>
                  <a:spLocks noChangeShapeType="1"/>
                </p:cNvSpPr>
                <p:nvPr/>
              </p:nvSpPr>
              <p:spPr bwMode="auto">
                <a:xfrm>
                  <a:off x="3733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08" name="Line 168"/>
                <p:cNvSpPr>
                  <a:spLocks noChangeShapeType="1"/>
                </p:cNvSpPr>
                <p:nvPr/>
              </p:nvSpPr>
              <p:spPr bwMode="auto">
                <a:xfrm>
                  <a:off x="3733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09" name="Line 169"/>
                <p:cNvSpPr>
                  <a:spLocks noChangeShapeType="1"/>
                </p:cNvSpPr>
                <p:nvPr/>
              </p:nvSpPr>
              <p:spPr bwMode="auto">
                <a:xfrm>
                  <a:off x="3733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10" name="Line 170"/>
                <p:cNvSpPr>
                  <a:spLocks noChangeShapeType="1"/>
                </p:cNvSpPr>
                <p:nvPr/>
              </p:nvSpPr>
              <p:spPr bwMode="auto">
                <a:xfrm>
                  <a:off x="3733" y="35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11" name="Line 171"/>
                <p:cNvSpPr>
                  <a:spLocks noChangeShapeType="1"/>
                </p:cNvSpPr>
                <p:nvPr/>
              </p:nvSpPr>
              <p:spPr bwMode="auto">
                <a:xfrm>
                  <a:off x="374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12" name="Line 172"/>
                <p:cNvSpPr>
                  <a:spLocks noChangeShapeType="1"/>
                </p:cNvSpPr>
                <p:nvPr/>
              </p:nvSpPr>
              <p:spPr bwMode="auto">
                <a:xfrm>
                  <a:off x="374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13" name="Line 173"/>
                <p:cNvSpPr>
                  <a:spLocks noChangeShapeType="1"/>
                </p:cNvSpPr>
                <p:nvPr/>
              </p:nvSpPr>
              <p:spPr bwMode="auto">
                <a:xfrm>
                  <a:off x="374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14" name="Line 174"/>
                <p:cNvSpPr>
                  <a:spLocks noChangeShapeType="1"/>
                </p:cNvSpPr>
                <p:nvPr/>
              </p:nvSpPr>
              <p:spPr bwMode="auto">
                <a:xfrm>
                  <a:off x="374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15" name="Line 175"/>
                <p:cNvSpPr>
                  <a:spLocks noChangeShapeType="1"/>
                </p:cNvSpPr>
                <p:nvPr/>
              </p:nvSpPr>
              <p:spPr bwMode="auto">
                <a:xfrm>
                  <a:off x="374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16" name="Line 176"/>
                <p:cNvSpPr>
                  <a:spLocks noChangeShapeType="1"/>
                </p:cNvSpPr>
                <p:nvPr/>
              </p:nvSpPr>
              <p:spPr bwMode="auto">
                <a:xfrm>
                  <a:off x="374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17" name="Line 177"/>
                <p:cNvSpPr>
                  <a:spLocks noChangeShapeType="1"/>
                </p:cNvSpPr>
                <p:nvPr/>
              </p:nvSpPr>
              <p:spPr bwMode="auto">
                <a:xfrm>
                  <a:off x="374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18" name="Line 178"/>
                <p:cNvSpPr>
                  <a:spLocks noChangeShapeType="1"/>
                </p:cNvSpPr>
                <p:nvPr/>
              </p:nvSpPr>
              <p:spPr bwMode="auto">
                <a:xfrm>
                  <a:off x="3749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19" name="Line 179"/>
                <p:cNvSpPr>
                  <a:spLocks noChangeShapeType="1"/>
                </p:cNvSpPr>
                <p:nvPr/>
              </p:nvSpPr>
              <p:spPr bwMode="auto">
                <a:xfrm>
                  <a:off x="3749" y="35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20" name="Line 180"/>
                <p:cNvSpPr>
                  <a:spLocks noChangeShapeType="1"/>
                </p:cNvSpPr>
                <p:nvPr/>
              </p:nvSpPr>
              <p:spPr bwMode="auto">
                <a:xfrm>
                  <a:off x="376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21" name="Line 181"/>
                <p:cNvSpPr>
                  <a:spLocks noChangeShapeType="1"/>
                </p:cNvSpPr>
                <p:nvPr/>
              </p:nvSpPr>
              <p:spPr bwMode="auto">
                <a:xfrm>
                  <a:off x="3765" y="35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22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3765" y="35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23" name="Line 183"/>
                <p:cNvSpPr>
                  <a:spLocks noChangeShapeType="1"/>
                </p:cNvSpPr>
                <p:nvPr/>
              </p:nvSpPr>
              <p:spPr bwMode="auto">
                <a:xfrm>
                  <a:off x="3781" y="35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24" name="Line 184"/>
                <p:cNvSpPr>
                  <a:spLocks noChangeShapeType="1"/>
                </p:cNvSpPr>
                <p:nvPr/>
              </p:nvSpPr>
              <p:spPr bwMode="auto">
                <a:xfrm>
                  <a:off x="3781" y="35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25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3797" y="3493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26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3812" y="3478"/>
                  <a:ext cx="32" cy="1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27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3844" y="3446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28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3876" y="3382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29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3908" y="3334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30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3940" y="3254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31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3972" y="3191"/>
                  <a:ext cx="48" cy="63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3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4020" y="3111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33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4052" y="3015"/>
                  <a:ext cx="31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34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4083" y="2920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3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4115" y="2824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36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4147" y="2728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37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4195" y="2633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38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4227" y="253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39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4259" y="2457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40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4291" y="2378"/>
                  <a:ext cx="47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41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4338" y="2298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42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4370" y="2218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43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4402" y="2154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44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4434" y="2107"/>
                  <a:ext cx="32" cy="4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45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4466" y="2075"/>
                  <a:ext cx="48" cy="32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46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4514" y="205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47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4530" y="204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48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4546" y="202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49" name="Line 209"/>
                <p:cNvSpPr>
                  <a:spLocks noChangeShapeType="1"/>
                </p:cNvSpPr>
                <p:nvPr/>
              </p:nvSpPr>
              <p:spPr bwMode="auto">
                <a:xfrm>
                  <a:off x="4562" y="202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50" name="Line 210"/>
                <p:cNvSpPr>
                  <a:spLocks noChangeShapeType="1"/>
                </p:cNvSpPr>
                <p:nvPr/>
              </p:nvSpPr>
              <p:spPr bwMode="auto">
                <a:xfrm>
                  <a:off x="4562" y="2027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51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4578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52" name="Line 212"/>
                <p:cNvSpPr>
                  <a:spLocks noChangeShapeType="1"/>
                </p:cNvSpPr>
                <p:nvPr/>
              </p:nvSpPr>
              <p:spPr bwMode="auto">
                <a:xfrm>
                  <a:off x="4594" y="201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53" name="Line 213"/>
                <p:cNvSpPr>
                  <a:spLocks noChangeShapeType="1"/>
                </p:cNvSpPr>
                <p:nvPr/>
              </p:nvSpPr>
              <p:spPr bwMode="auto">
                <a:xfrm>
                  <a:off x="4594" y="201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54" name="Line 214"/>
                <p:cNvSpPr>
                  <a:spLocks noChangeShapeType="1"/>
                </p:cNvSpPr>
                <p:nvPr/>
              </p:nvSpPr>
              <p:spPr bwMode="auto">
                <a:xfrm>
                  <a:off x="4594" y="201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55" name="Line 215"/>
                <p:cNvSpPr>
                  <a:spLocks noChangeShapeType="1"/>
                </p:cNvSpPr>
                <p:nvPr/>
              </p:nvSpPr>
              <p:spPr bwMode="auto">
                <a:xfrm>
                  <a:off x="4594" y="2011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56" name="Line 216"/>
                <p:cNvSpPr>
                  <a:spLocks noChangeShapeType="1"/>
                </p:cNvSpPr>
                <p:nvPr/>
              </p:nvSpPr>
              <p:spPr bwMode="auto">
                <a:xfrm>
                  <a:off x="4609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57" name="Line 217"/>
                <p:cNvSpPr>
                  <a:spLocks noChangeShapeType="1"/>
                </p:cNvSpPr>
                <p:nvPr/>
              </p:nvSpPr>
              <p:spPr bwMode="auto">
                <a:xfrm>
                  <a:off x="4609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58" name="Line 218"/>
                <p:cNvSpPr>
                  <a:spLocks noChangeShapeType="1"/>
                </p:cNvSpPr>
                <p:nvPr/>
              </p:nvSpPr>
              <p:spPr bwMode="auto">
                <a:xfrm>
                  <a:off x="4609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59" name="Line 219"/>
                <p:cNvSpPr>
                  <a:spLocks noChangeShapeType="1"/>
                </p:cNvSpPr>
                <p:nvPr/>
              </p:nvSpPr>
              <p:spPr bwMode="auto">
                <a:xfrm>
                  <a:off x="4609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60" name="Line 220"/>
                <p:cNvSpPr>
                  <a:spLocks noChangeShapeType="1"/>
                </p:cNvSpPr>
                <p:nvPr/>
              </p:nvSpPr>
              <p:spPr bwMode="auto">
                <a:xfrm>
                  <a:off x="4609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61" name="Line 221"/>
                <p:cNvSpPr>
                  <a:spLocks noChangeShapeType="1"/>
                </p:cNvSpPr>
                <p:nvPr/>
              </p:nvSpPr>
              <p:spPr bwMode="auto">
                <a:xfrm>
                  <a:off x="4609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62" name="Line 222"/>
                <p:cNvSpPr>
                  <a:spLocks noChangeShapeType="1"/>
                </p:cNvSpPr>
                <p:nvPr/>
              </p:nvSpPr>
              <p:spPr bwMode="auto">
                <a:xfrm>
                  <a:off x="4609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63" name="Line 223"/>
                <p:cNvSpPr>
                  <a:spLocks noChangeShapeType="1"/>
                </p:cNvSpPr>
                <p:nvPr/>
              </p:nvSpPr>
              <p:spPr bwMode="auto">
                <a:xfrm>
                  <a:off x="4609" y="201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3801" name="Group 224"/>
              <p:cNvGrpSpPr>
                <a:grpSpLocks/>
              </p:cNvGrpSpPr>
              <p:nvPr/>
            </p:nvGrpSpPr>
            <p:grpSpPr bwMode="auto">
              <a:xfrm>
                <a:off x="1122" y="2518"/>
                <a:ext cx="3506" cy="510"/>
                <a:chOff x="1122" y="2518"/>
                <a:chExt cx="3506" cy="510"/>
              </a:xfrm>
              <a:grpFill/>
            </p:grpSpPr>
            <p:sp>
              <p:nvSpPr>
                <p:cNvPr id="10465" name="Line 225"/>
                <p:cNvSpPr>
                  <a:spLocks noChangeShapeType="1"/>
                </p:cNvSpPr>
                <p:nvPr/>
              </p:nvSpPr>
              <p:spPr bwMode="auto">
                <a:xfrm>
                  <a:off x="1122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66" name="Line 226"/>
                <p:cNvSpPr>
                  <a:spLocks noChangeShapeType="1"/>
                </p:cNvSpPr>
                <p:nvPr/>
              </p:nvSpPr>
              <p:spPr bwMode="auto">
                <a:xfrm>
                  <a:off x="1122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67" name="Line 227"/>
                <p:cNvSpPr>
                  <a:spLocks noChangeShapeType="1"/>
                </p:cNvSpPr>
                <p:nvPr/>
              </p:nvSpPr>
              <p:spPr bwMode="auto">
                <a:xfrm>
                  <a:off x="1138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68" name="Line 228"/>
                <p:cNvSpPr>
                  <a:spLocks noChangeShapeType="1"/>
                </p:cNvSpPr>
                <p:nvPr/>
              </p:nvSpPr>
              <p:spPr bwMode="auto">
                <a:xfrm>
                  <a:off x="1138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69" name="Line 229"/>
                <p:cNvSpPr>
                  <a:spLocks noChangeShapeType="1"/>
                </p:cNvSpPr>
                <p:nvPr/>
              </p:nvSpPr>
              <p:spPr bwMode="auto">
                <a:xfrm>
                  <a:off x="1138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70" name="Line 230"/>
                <p:cNvSpPr>
                  <a:spLocks noChangeShapeType="1"/>
                </p:cNvSpPr>
                <p:nvPr/>
              </p:nvSpPr>
              <p:spPr bwMode="auto">
                <a:xfrm>
                  <a:off x="1138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71" name="Line 231"/>
                <p:cNvSpPr>
                  <a:spLocks noChangeShapeType="1"/>
                </p:cNvSpPr>
                <p:nvPr/>
              </p:nvSpPr>
              <p:spPr bwMode="auto">
                <a:xfrm>
                  <a:off x="1138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72" name="Line 232"/>
                <p:cNvSpPr>
                  <a:spLocks noChangeShapeType="1"/>
                </p:cNvSpPr>
                <p:nvPr/>
              </p:nvSpPr>
              <p:spPr bwMode="auto">
                <a:xfrm>
                  <a:off x="1138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73" name="Line 233"/>
                <p:cNvSpPr>
                  <a:spLocks noChangeShapeType="1"/>
                </p:cNvSpPr>
                <p:nvPr/>
              </p:nvSpPr>
              <p:spPr bwMode="auto">
                <a:xfrm>
                  <a:off x="1138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74" name="Line 234"/>
                <p:cNvSpPr>
                  <a:spLocks noChangeShapeType="1"/>
                </p:cNvSpPr>
                <p:nvPr/>
              </p:nvSpPr>
              <p:spPr bwMode="auto">
                <a:xfrm>
                  <a:off x="1138" y="3012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75" name="Line 235"/>
                <p:cNvSpPr>
                  <a:spLocks noChangeShapeType="1"/>
                </p:cNvSpPr>
                <p:nvPr/>
              </p:nvSpPr>
              <p:spPr bwMode="auto">
                <a:xfrm>
                  <a:off x="1153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76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1153" y="29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77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1169" y="29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78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1185" y="29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79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1201" y="2869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80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1233" y="2773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81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265" y="267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82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1297" y="2598"/>
                  <a:ext cx="48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83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345" y="256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84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361" y="255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85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1361" y="253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86" name="Line 246"/>
                <p:cNvSpPr>
                  <a:spLocks noChangeShapeType="1"/>
                </p:cNvSpPr>
                <p:nvPr/>
              </p:nvSpPr>
              <p:spPr bwMode="auto">
                <a:xfrm>
                  <a:off x="1377" y="253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87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377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88" name="Line 248"/>
                <p:cNvSpPr>
                  <a:spLocks noChangeShapeType="1"/>
                </p:cNvSpPr>
                <p:nvPr/>
              </p:nvSpPr>
              <p:spPr bwMode="auto">
                <a:xfrm>
                  <a:off x="1393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89" name="Line 249"/>
                <p:cNvSpPr>
                  <a:spLocks noChangeShapeType="1"/>
                </p:cNvSpPr>
                <p:nvPr/>
              </p:nvSpPr>
              <p:spPr bwMode="auto">
                <a:xfrm>
                  <a:off x="1393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90" name="Line 250"/>
                <p:cNvSpPr>
                  <a:spLocks noChangeShapeType="1"/>
                </p:cNvSpPr>
                <p:nvPr/>
              </p:nvSpPr>
              <p:spPr bwMode="auto">
                <a:xfrm>
                  <a:off x="1409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91" name="Line 251"/>
                <p:cNvSpPr>
                  <a:spLocks noChangeShapeType="1"/>
                </p:cNvSpPr>
                <p:nvPr/>
              </p:nvSpPr>
              <p:spPr bwMode="auto">
                <a:xfrm>
                  <a:off x="1409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92" name="Line 252"/>
                <p:cNvSpPr>
                  <a:spLocks noChangeShapeType="1"/>
                </p:cNvSpPr>
                <p:nvPr/>
              </p:nvSpPr>
              <p:spPr bwMode="auto">
                <a:xfrm>
                  <a:off x="1409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93" name="Line 253"/>
                <p:cNvSpPr>
                  <a:spLocks noChangeShapeType="1"/>
                </p:cNvSpPr>
                <p:nvPr/>
              </p:nvSpPr>
              <p:spPr bwMode="auto">
                <a:xfrm>
                  <a:off x="1409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94" name="Line 254"/>
                <p:cNvSpPr>
                  <a:spLocks noChangeShapeType="1"/>
                </p:cNvSpPr>
                <p:nvPr/>
              </p:nvSpPr>
              <p:spPr bwMode="auto">
                <a:xfrm>
                  <a:off x="1409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95" name="Line 255"/>
                <p:cNvSpPr>
                  <a:spLocks noChangeShapeType="1"/>
                </p:cNvSpPr>
                <p:nvPr/>
              </p:nvSpPr>
              <p:spPr bwMode="auto">
                <a:xfrm>
                  <a:off x="1409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96" name="Line 256"/>
                <p:cNvSpPr>
                  <a:spLocks noChangeShapeType="1"/>
                </p:cNvSpPr>
                <p:nvPr/>
              </p:nvSpPr>
              <p:spPr bwMode="auto">
                <a:xfrm>
                  <a:off x="1409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97" name="Line 257"/>
                <p:cNvSpPr>
                  <a:spLocks noChangeShapeType="1"/>
                </p:cNvSpPr>
                <p:nvPr/>
              </p:nvSpPr>
              <p:spPr bwMode="auto">
                <a:xfrm>
                  <a:off x="1409" y="2518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98" name="Line 258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99" name="Line 259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00" name="Line 260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01" name="Line 261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02" name="Line 262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03" name="Line 263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04" name="Line 264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05" name="Line 265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06" name="Line 266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07" name="Line 267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08" name="Line 268"/>
                <p:cNvSpPr>
                  <a:spLocks noChangeShapeType="1"/>
                </p:cNvSpPr>
                <p:nvPr/>
              </p:nvSpPr>
              <p:spPr bwMode="auto">
                <a:xfrm>
                  <a:off x="1424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09" name="Line 269"/>
                <p:cNvSpPr>
                  <a:spLocks noChangeShapeType="1"/>
                </p:cNvSpPr>
                <p:nvPr/>
              </p:nvSpPr>
              <p:spPr bwMode="auto">
                <a:xfrm>
                  <a:off x="1440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10" name="Line 270"/>
                <p:cNvSpPr>
                  <a:spLocks noChangeShapeType="1"/>
                </p:cNvSpPr>
                <p:nvPr/>
              </p:nvSpPr>
              <p:spPr bwMode="auto">
                <a:xfrm>
                  <a:off x="1440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11" name="Line 271"/>
                <p:cNvSpPr>
                  <a:spLocks noChangeShapeType="1"/>
                </p:cNvSpPr>
                <p:nvPr/>
              </p:nvSpPr>
              <p:spPr bwMode="auto">
                <a:xfrm>
                  <a:off x="1456" y="253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12" name="Line 272"/>
                <p:cNvSpPr>
                  <a:spLocks noChangeShapeType="1"/>
                </p:cNvSpPr>
                <p:nvPr/>
              </p:nvSpPr>
              <p:spPr bwMode="auto">
                <a:xfrm>
                  <a:off x="1456" y="2534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13" name="Line 273"/>
                <p:cNvSpPr>
                  <a:spLocks noChangeShapeType="1"/>
                </p:cNvSpPr>
                <p:nvPr/>
              </p:nvSpPr>
              <p:spPr bwMode="auto">
                <a:xfrm>
                  <a:off x="1488" y="2566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14" name="Line 274"/>
                <p:cNvSpPr>
                  <a:spLocks noChangeShapeType="1"/>
                </p:cNvSpPr>
                <p:nvPr/>
              </p:nvSpPr>
              <p:spPr bwMode="auto">
                <a:xfrm>
                  <a:off x="1520" y="2646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15" name="Line 275"/>
                <p:cNvSpPr>
                  <a:spLocks noChangeShapeType="1"/>
                </p:cNvSpPr>
                <p:nvPr/>
              </p:nvSpPr>
              <p:spPr bwMode="auto">
                <a:xfrm>
                  <a:off x="1552" y="2725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16" name="Line 276"/>
                <p:cNvSpPr>
                  <a:spLocks noChangeShapeType="1"/>
                </p:cNvSpPr>
                <p:nvPr/>
              </p:nvSpPr>
              <p:spPr bwMode="auto">
                <a:xfrm>
                  <a:off x="1584" y="2821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17" name="Line 277"/>
                <p:cNvSpPr>
                  <a:spLocks noChangeShapeType="1"/>
                </p:cNvSpPr>
                <p:nvPr/>
              </p:nvSpPr>
              <p:spPr bwMode="auto">
                <a:xfrm>
                  <a:off x="1616" y="291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18" name="Line 278"/>
                <p:cNvSpPr>
                  <a:spLocks noChangeShapeType="1"/>
                </p:cNvSpPr>
                <p:nvPr/>
              </p:nvSpPr>
              <p:spPr bwMode="auto">
                <a:xfrm>
                  <a:off x="1632" y="2948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19" name="Line 279"/>
                <p:cNvSpPr>
                  <a:spLocks noChangeShapeType="1"/>
                </p:cNvSpPr>
                <p:nvPr/>
              </p:nvSpPr>
              <p:spPr bwMode="auto">
                <a:xfrm>
                  <a:off x="1664" y="298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20" name="Line 280"/>
                <p:cNvSpPr>
                  <a:spLocks noChangeShapeType="1"/>
                </p:cNvSpPr>
                <p:nvPr/>
              </p:nvSpPr>
              <p:spPr bwMode="auto">
                <a:xfrm>
                  <a:off x="1664" y="2996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21" name="Line 281"/>
                <p:cNvSpPr>
                  <a:spLocks noChangeShapeType="1"/>
                </p:cNvSpPr>
                <p:nvPr/>
              </p:nvSpPr>
              <p:spPr bwMode="auto">
                <a:xfrm>
                  <a:off x="1679" y="29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22" name="Line 282"/>
                <p:cNvSpPr>
                  <a:spLocks noChangeShapeType="1"/>
                </p:cNvSpPr>
                <p:nvPr/>
              </p:nvSpPr>
              <p:spPr bwMode="auto">
                <a:xfrm>
                  <a:off x="1679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23" name="Line 283"/>
                <p:cNvSpPr>
                  <a:spLocks noChangeShapeType="1"/>
                </p:cNvSpPr>
                <p:nvPr/>
              </p:nvSpPr>
              <p:spPr bwMode="auto">
                <a:xfrm>
                  <a:off x="169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24" name="Line 284"/>
                <p:cNvSpPr>
                  <a:spLocks noChangeShapeType="1"/>
                </p:cNvSpPr>
                <p:nvPr/>
              </p:nvSpPr>
              <p:spPr bwMode="auto">
                <a:xfrm>
                  <a:off x="169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25" name="Line 285"/>
                <p:cNvSpPr>
                  <a:spLocks noChangeShapeType="1"/>
                </p:cNvSpPr>
                <p:nvPr/>
              </p:nvSpPr>
              <p:spPr bwMode="auto">
                <a:xfrm>
                  <a:off x="169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26" name="Line 286"/>
                <p:cNvSpPr>
                  <a:spLocks noChangeShapeType="1"/>
                </p:cNvSpPr>
                <p:nvPr/>
              </p:nvSpPr>
              <p:spPr bwMode="auto">
                <a:xfrm>
                  <a:off x="169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27" name="Line 287"/>
                <p:cNvSpPr>
                  <a:spLocks noChangeShapeType="1"/>
                </p:cNvSpPr>
                <p:nvPr/>
              </p:nvSpPr>
              <p:spPr bwMode="auto">
                <a:xfrm>
                  <a:off x="169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28" name="Line 288"/>
                <p:cNvSpPr>
                  <a:spLocks noChangeShapeType="1"/>
                </p:cNvSpPr>
                <p:nvPr/>
              </p:nvSpPr>
              <p:spPr bwMode="auto">
                <a:xfrm>
                  <a:off x="1695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29" name="Line 289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30" name="Line 290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31" name="Line 291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32" name="Line 292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33" name="Line 293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34" name="Line 294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35" name="Line 295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36" name="Line 296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37" name="Line 297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38" name="Line 298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39" name="Line 299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40" name="Line 300"/>
                <p:cNvSpPr>
                  <a:spLocks noChangeShapeType="1"/>
                </p:cNvSpPr>
                <p:nvPr/>
              </p:nvSpPr>
              <p:spPr bwMode="auto">
                <a:xfrm>
                  <a:off x="1711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41" name="Line 301"/>
                <p:cNvSpPr>
                  <a:spLocks noChangeShapeType="1"/>
                </p:cNvSpPr>
                <p:nvPr/>
              </p:nvSpPr>
              <p:spPr bwMode="auto">
                <a:xfrm>
                  <a:off x="1727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42" name="Line 302"/>
                <p:cNvSpPr>
                  <a:spLocks noChangeShapeType="1"/>
                </p:cNvSpPr>
                <p:nvPr/>
              </p:nvSpPr>
              <p:spPr bwMode="auto">
                <a:xfrm>
                  <a:off x="1727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43" name="Line 303"/>
                <p:cNvSpPr>
                  <a:spLocks noChangeShapeType="1"/>
                </p:cNvSpPr>
                <p:nvPr/>
              </p:nvSpPr>
              <p:spPr bwMode="auto">
                <a:xfrm>
                  <a:off x="1727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44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1743" y="29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45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1743" y="29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46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1759" y="29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47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1775" y="291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48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1791" y="2821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49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1839" y="2725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50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1871" y="2646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51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1903" y="2598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52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1919" y="256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5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935" y="2534"/>
                  <a:ext cx="15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54" name="Line 314"/>
                <p:cNvSpPr>
                  <a:spLocks noChangeShapeType="1"/>
                </p:cNvSpPr>
                <p:nvPr/>
              </p:nvSpPr>
              <p:spPr bwMode="auto">
                <a:xfrm>
                  <a:off x="1950" y="253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55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1966" y="2518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56" name="Line 316"/>
                <p:cNvSpPr>
                  <a:spLocks noChangeShapeType="1"/>
                </p:cNvSpPr>
                <p:nvPr/>
              </p:nvSpPr>
              <p:spPr bwMode="auto">
                <a:xfrm>
                  <a:off x="1966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57" name="Line 317"/>
                <p:cNvSpPr>
                  <a:spLocks noChangeShapeType="1"/>
                </p:cNvSpPr>
                <p:nvPr/>
              </p:nvSpPr>
              <p:spPr bwMode="auto">
                <a:xfrm>
                  <a:off x="198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58" name="Line 318"/>
                <p:cNvSpPr>
                  <a:spLocks noChangeShapeType="1"/>
                </p:cNvSpPr>
                <p:nvPr/>
              </p:nvSpPr>
              <p:spPr bwMode="auto">
                <a:xfrm>
                  <a:off x="198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59" name="Line 319"/>
                <p:cNvSpPr>
                  <a:spLocks noChangeShapeType="1"/>
                </p:cNvSpPr>
                <p:nvPr/>
              </p:nvSpPr>
              <p:spPr bwMode="auto">
                <a:xfrm>
                  <a:off x="198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60" name="Line 320"/>
                <p:cNvSpPr>
                  <a:spLocks noChangeShapeType="1"/>
                </p:cNvSpPr>
                <p:nvPr/>
              </p:nvSpPr>
              <p:spPr bwMode="auto">
                <a:xfrm>
                  <a:off x="1982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61" name="Line 321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62" name="Line 322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63" name="Line 323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64" name="Line 324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65" name="Line 325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66" name="Line 326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67" name="Line 327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68" name="Line 328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69" name="Line 329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70" name="Line 330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71" name="Line 331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72" name="Line 332"/>
                <p:cNvSpPr>
                  <a:spLocks noChangeShapeType="1"/>
                </p:cNvSpPr>
                <p:nvPr/>
              </p:nvSpPr>
              <p:spPr bwMode="auto">
                <a:xfrm>
                  <a:off x="1998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73" name="Line 333"/>
                <p:cNvSpPr>
                  <a:spLocks noChangeShapeType="1"/>
                </p:cNvSpPr>
                <p:nvPr/>
              </p:nvSpPr>
              <p:spPr bwMode="auto">
                <a:xfrm>
                  <a:off x="201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74" name="Line 334"/>
                <p:cNvSpPr>
                  <a:spLocks noChangeShapeType="1"/>
                </p:cNvSpPr>
                <p:nvPr/>
              </p:nvSpPr>
              <p:spPr bwMode="auto">
                <a:xfrm>
                  <a:off x="201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75" name="Line 335"/>
                <p:cNvSpPr>
                  <a:spLocks noChangeShapeType="1"/>
                </p:cNvSpPr>
                <p:nvPr/>
              </p:nvSpPr>
              <p:spPr bwMode="auto">
                <a:xfrm>
                  <a:off x="201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76" name="Line 336"/>
                <p:cNvSpPr>
                  <a:spLocks noChangeShapeType="1"/>
                </p:cNvSpPr>
                <p:nvPr/>
              </p:nvSpPr>
              <p:spPr bwMode="auto">
                <a:xfrm>
                  <a:off x="201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77" name="Line 337"/>
                <p:cNvSpPr>
                  <a:spLocks noChangeShapeType="1"/>
                </p:cNvSpPr>
                <p:nvPr/>
              </p:nvSpPr>
              <p:spPr bwMode="auto">
                <a:xfrm>
                  <a:off x="2014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78" name="Line 338"/>
                <p:cNvSpPr>
                  <a:spLocks noChangeShapeType="1"/>
                </p:cNvSpPr>
                <p:nvPr/>
              </p:nvSpPr>
              <p:spPr bwMode="auto">
                <a:xfrm>
                  <a:off x="2030" y="2518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79" name="Line 339"/>
                <p:cNvSpPr>
                  <a:spLocks noChangeShapeType="1"/>
                </p:cNvSpPr>
                <p:nvPr/>
              </p:nvSpPr>
              <p:spPr bwMode="auto">
                <a:xfrm>
                  <a:off x="2030" y="253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80" name="Line 340"/>
                <p:cNvSpPr>
                  <a:spLocks noChangeShapeType="1"/>
                </p:cNvSpPr>
                <p:nvPr/>
              </p:nvSpPr>
              <p:spPr bwMode="auto">
                <a:xfrm>
                  <a:off x="2046" y="253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81" name="Line 341"/>
                <p:cNvSpPr>
                  <a:spLocks noChangeShapeType="1"/>
                </p:cNvSpPr>
                <p:nvPr/>
              </p:nvSpPr>
              <p:spPr bwMode="auto">
                <a:xfrm>
                  <a:off x="2062" y="256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82" name="Line 342"/>
                <p:cNvSpPr>
                  <a:spLocks noChangeShapeType="1"/>
                </p:cNvSpPr>
                <p:nvPr/>
              </p:nvSpPr>
              <p:spPr bwMode="auto">
                <a:xfrm>
                  <a:off x="2078" y="2598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83" name="Line 343"/>
                <p:cNvSpPr>
                  <a:spLocks noChangeShapeType="1"/>
                </p:cNvSpPr>
                <p:nvPr/>
              </p:nvSpPr>
              <p:spPr bwMode="auto">
                <a:xfrm>
                  <a:off x="2110" y="2677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84" name="Line 344"/>
                <p:cNvSpPr>
                  <a:spLocks noChangeShapeType="1"/>
                </p:cNvSpPr>
                <p:nvPr/>
              </p:nvSpPr>
              <p:spPr bwMode="auto">
                <a:xfrm>
                  <a:off x="2158" y="2773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85" name="Line 345"/>
                <p:cNvSpPr>
                  <a:spLocks noChangeShapeType="1"/>
                </p:cNvSpPr>
                <p:nvPr/>
              </p:nvSpPr>
              <p:spPr bwMode="auto">
                <a:xfrm>
                  <a:off x="2190" y="2869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86" name="Line 346"/>
                <p:cNvSpPr>
                  <a:spLocks noChangeShapeType="1"/>
                </p:cNvSpPr>
                <p:nvPr/>
              </p:nvSpPr>
              <p:spPr bwMode="auto">
                <a:xfrm>
                  <a:off x="2206" y="2917"/>
                  <a:ext cx="15" cy="3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87" name="Line 347"/>
                <p:cNvSpPr>
                  <a:spLocks noChangeShapeType="1"/>
                </p:cNvSpPr>
                <p:nvPr/>
              </p:nvSpPr>
              <p:spPr bwMode="auto">
                <a:xfrm>
                  <a:off x="2221" y="29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88" name="Line 348"/>
                <p:cNvSpPr>
                  <a:spLocks noChangeShapeType="1"/>
                </p:cNvSpPr>
                <p:nvPr/>
              </p:nvSpPr>
              <p:spPr bwMode="auto">
                <a:xfrm>
                  <a:off x="2237" y="29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89" name="Line 349"/>
                <p:cNvSpPr>
                  <a:spLocks noChangeShapeType="1"/>
                </p:cNvSpPr>
                <p:nvPr/>
              </p:nvSpPr>
              <p:spPr bwMode="auto">
                <a:xfrm>
                  <a:off x="2253" y="29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90" name="Line 350"/>
                <p:cNvSpPr>
                  <a:spLocks noChangeShapeType="1"/>
                </p:cNvSpPr>
                <p:nvPr/>
              </p:nvSpPr>
              <p:spPr bwMode="auto">
                <a:xfrm>
                  <a:off x="2253" y="29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91" name="Line 351"/>
                <p:cNvSpPr>
                  <a:spLocks noChangeShapeType="1"/>
                </p:cNvSpPr>
                <p:nvPr/>
              </p:nvSpPr>
              <p:spPr bwMode="auto">
                <a:xfrm>
                  <a:off x="226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92" name="Line 352"/>
                <p:cNvSpPr>
                  <a:spLocks noChangeShapeType="1"/>
                </p:cNvSpPr>
                <p:nvPr/>
              </p:nvSpPr>
              <p:spPr bwMode="auto">
                <a:xfrm>
                  <a:off x="226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93" name="Line 353"/>
                <p:cNvSpPr>
                  <a:spLocks noChangeShapeType="1"/>
                </p:cNvSpPr>
                <p:nvPr/>
              </p:nvSpPr>
              <p:spPr bwMode="auto">
                <a:xfrm>
                  <a:off x="2269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94" name="Line 354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95" name="Line 355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96" name="Line 356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97" name="Line 357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98" name="Line 358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99" name="Line 359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00" name="Line 360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01" name="Line 361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02" name="Line 362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03" name="Line 363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04" name="Line 364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05" name="Line 365"/>
                <p:cNvSpPr>
                  <a:spLocks noChangeShapeType="1"/>
                </p:cNvSpPr>
                <p:nvPr/>
              </p:nvSpPr>
              <p:spPr bwMode="auto">
                <a:xfrm>
                  <a:off x="2285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06" name="Line 366"/>
                <p:cNvSpPr>
                  <a:spLocks noChangeShapeType="1"/>
                </p:cNvSpPr>
                <p:nvPr/>
              </p:nvSpPr>
              <p:spPr bwMode="auto">
                <a:xfrm>
                  <a:off x="230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07" name="Line 367"/>
                <p:cNvSpPr>
                  <a:spLocks noChangeShapeType="1"/>
                </p:cNvSpPr>
                <p:nvPr/>
              </p:nvSpPr>
              <p:spPr bwMode="auto">
                <a:xfrm>
                  <a:off x="230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08" name="Line 368"/>
                <p:cNvSpPr>
                  <a:spLocks noChangeShapeType="1"/>
                </p:cNvSpPr>
                <p:nvPr/>
              </p:nvSpPr>
              <p:spPr bwMode="auto">
                <a:xfrm>
                  <a:off x="230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09" name="Line 369"/>
                <p:cNvSpPr>
                  <a:spLocks noChangeShapeType="1"/>
                </p:cNvSpPr>
                <p:nvPr/>
              </p:nvSpPr>
              <p:spPr bwMode="auto">
                <a:xfrm>
                  <a:off x="230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10" name="Line 370"/>
                <p:cNvSpPr>
                  <a:spLocks noChangeShapeType="1"/>
                </p:cNvSpPr>
                <p:nvPr/>
              </p:nvSpPr>
              <p:spPr bwMode="auto">
                <a:xfrm>
                  <a:off x="230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11" name="Line 371"/>
                <p:cNvSpPr>
                  <a:spLocks noChangeShapeType="1"/>
                </p:cNvSpPr>
                <p:nvPr/>
              </p:nvSpPr>
              <p:spPr bwMode="auto">
                <a:xfrm>
                  <a:off x="230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12" name="Line 372"/>
                <p:cNvSpPr>
                  <a:spLocks noChangeShapeType="1"/>
                </p:cNvSpPr>
                <p:nvPr/>
              </p:nvSpPr>
              <p:spPr bwMode="auto">
                <a:xfrm>
                  <a:off x="2301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13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317" y="29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14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333" y="29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15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349" y="29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16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365" y="2869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17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397" y="2773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18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429" y="267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19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461" y="2598"/>
                  <a:ext cx="47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20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508" y="256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21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524" y="255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22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524" y="253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23" name="Line 383"/>
                <p:cNvSpPr>
                  <a:spLocks noChangeShapeType="1"/>
                </p:cNvSpPr>
                <p:nvPr/>
              </p:nvSpPr>
              <p:spPr bwMode="auto">
                <a:xfrm>
                  <a:off x="2540" y="253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24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540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25" name="Line 385"/>
                <p:cNvSpPr>
                  <a:spLocks noChangeShapeType="1"/>
                </p:cNvSpPr>
                <p:nvPr/>
              </p:nvSpPr>
              <p:spPr bwMode="auto">
                <a:xfrm>
                  <a:off x="255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26" name="Line 386"/>
                <p:cNvSpPr>
                  <a:spLocks noChangeShapeType="1"/>
                </p:cNvSpPr>
                <p:nvPr/>
              </p:nvSpPr>
              <p:spPr bwMode="auto">
                <a:xfrm>
                  <a:off x="255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27" name="Line 387"/>
                <p:cNvSpPr>
                  <a:spLocks noChangeShapeType="1"/>
                </p:cNvSpPr>
                <p:nvPr/>
              </p:nvSpPr>
              <p:spPr bwMode="auto">
                <a:xfrm>
                  <a:off x="2556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28" name="Line 388"/>
                <p:cNvSpPr>
                  <a:spLocks noChangeShapeType="1"/>
                </p:cNvSpPr>
                <p:nvPr/>
              </p:nvSpPr>
              <p:spPr bwMode="auto">
                <a:xfrm>
                  <a:off x="257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29" name="Line 389"/>
                <p:cNvSpPr>
                  <a:spLocks noChangeShapeType="1"/>
                </p:cNvSpPr>
                <p:nvPr/>
              </p:nvSpPr>
              <p:spPr bwMode="auto">
                <a:xfrm>
                  <a:off x="257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30" name="Line 390"/>
                <p:cNvSpPr>
                  <a:spLocks noChangeShapeType="1"/>
                </p:cNvSpPr>
                <p:nvPr/>
              </p:nvSpPr>
              <p:spPr bwMode="auto">
                <a:xfrm>
                  <a:off x="257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31" name="Line 391"/>
                <p:cNvSpPr>
                  <a:spLocks noChangeShapeType="1"/>
                </p:cNvSpPr>
                <p:nvPr/>
              </p:nvSpPr>
              <p:spPr bwMode="auto">
                <a:xfrm>
                  <a:off x="257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32" name="Line 392"/>
                <p:cNvSpPr>
                  <a:spLocks noChangeShapeType="1"/>
                </p:cNvSpPr>
                <p:nvPr/>
              </p:nvSpPr>
              <p:spPr bwMode="auto">
                <a:xfrm>
                  <a:off x="257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33" name="Line 393"/>
                <p:cNvSpPr>
                  <a:spLocks noChangeShapeType="1"/>
                </p:cNvSpPr>
                <p:nvPr/>
              </p:nvSpPr>
              <p:spPr bwMode="auto">
                <a:xfrm>
                  <a:off x="257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34" name="Line 394"/>
                <p:cNvSpPr>
                  <a:spLocks noChangeShapeType="1"/>
                </p:cNvSpPr>
                <p:nvPr/>
              </p:nvSpPr>
              <p:spPr bwMode="auto">
                <a:xfrm>
                  <a:off x="257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35" name="Line 395"/>
                <p:cNvSpPr>
                  <a:spLocks noChangeShapeType="1"/>
                </p:cNvSpPr>
                <p:nvPr/>
              </p:nvSpPr>
              <p:spPr bwMode="auto">
                <a:xfrm>
                  <a:off x="2572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36" name="Line 396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37" name="Line 397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38" name="Line 398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39" name="Line 399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40" name="Line 400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41" name="Line 401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42" name="Line 402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43" name="Line 403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44" name="Line 404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45" name="Line 405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46" name="Line 406"/>
                <p:cNvSpPr>
                  <a:spLocks noChangeShapeType="1"/>
                </p:cNvSpPr>
                <p:nvPr/>
              </p:nvSpPr>
              <p:spPr bwMode="auto">
                <a:xfrm>
                  <a:off x="2588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47" name="Line 407"/>
                <p:cNvSpPr>
                  <a:spLocks noChangeShapeType="1"/>
                </p:cNvSpPr>
                <p:nvPr/>
              </p:nvSpPr>
              <p:spPr bwMode="auto">
                <a:xfrm>
                  <a:off x="260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48" name="Line 408"/>
                <p:cNvSpPr>
                  <a:spLocks noChangeShapeType="1"/>
                </p:cNvSpPr>
                <p:nvPr/>
              </p:nvSpPr>
              <p:spPr bwMode="auto">
                <a:xfrm>
                  <a:off x="260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49" name="Line 409"/>
                <p:cNvSpPr>
                  <a:spLocks noChangeShapeType="1"/>
                </p:cNvSpPr>
                <p:nvPr/>
              </p:nvSpPr>
              <p:spPr bwMode="auto">
                <a:xfrm>
                  <a:off x="2620" y="253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0" name="Line 410"/>
                <p:cNvSpPr>
                  <a:spLocks noChangeShapeType="1"/>
                </p:cNvSpPr>
                <p:nvPr/>
              </p:nvSpPr>
              <p:spPr bwMode="auto">
                <a:xfrm>
                  <a:off x="2620" y="253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1" name="Line 411"/>
                <p:cNvSpPr>
                  <a:spLocks noChangeShapeType="1"/>
                </p:cNvSpPr>
                <p:nvPr/>
              </p:nvSpPr>
              <p:spPr bwMode="auto">
                <a:xfrm>
                  <a:off x="2636" y="2566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2" name="Line 412"/>
                <p:cNvSpPr>
                  <a:spLocks noChangeShapeType="1"/>
                </p:cNvSpPr>
                <p:nvPr/>
              </p:nvSpPr>
              <p:spPr bwMode="auto">
                <a:xfrm>
                  <a:off x="2684" y="2646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3" name="Line 413"/>
                <p:cNvSpPr>
                  <a:spLocks noChangeShapeType="1"/>
                </p:cNvSpPr>
                <p:nvPr/>
              </p:nvSpPr>
              <p:spPr bwMode="auto">
                <a:xfrm>
                  <a:off x="2716" y="2725"/>
                  <a:ext cx="31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4" name="Line 414"/>
                <p:cNvSpPr>
                  <a:spLocks noChangeShapeType="1"/>
                </p:cNvSpPr>
                <p:nvPr/>
              </p:nvSpPr>
              <p:spPr bwMode="auto">
                <a:xfrm>
                  <a:off x="2747" y="2821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5" name="Line 415"/>
                <p:cNvSpPr>
                  <a:spLocks noChangeShapeType="1"/>
                </p:cNvSpPr>
                <p:nvPr/>
              </p:nvSpPr>
              <p:spPr bwMode="auto">
                <a:xfrm>
                  <a:off x="2779" y="291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6" name="Line 416"/>
                <p:cNvSpPr>
                  <a:spLocks noChangeShapeType="1"/>
                </p:cNvSpPr>
                <p:nvPr/>
              </p:nvSpPr>
              <p:spPr bwMode="auto">
                <a:xfrm>
                  <a:off x="2795" y="2948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7" name="Line 417"/>
                <p:cNvSpPr>
                  <a:spLocks noChangeShapeType="1"/>
                </p:cNvSpPr>
                <p:nvPr/>
              </p:nvSpPr>
              <p:spPr bwMode="auto">
                <a:xfrm>
                  <a:off x="2827" y="298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8" name="Line 418"/>
                <p:cNvSpPr>
                  <a:spLocks noChangeShapeType="1"/>
                </p:cNvSpPr>
                <p:nvPr/>
              </p:nvSpPr>
              <p:spPr bwMode="auto">
                <a:xfrm>
                  <a:off x="2827" y="299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59" name="Line 419"/>
                <p:cNvSpPr>
                  <a:spLocks noChangeShapeType="1"/>
                </p:cNvSpPr>
                <p:nvPr/>
              </p:nvSpPr>
              <p:spPr bwMode="auto">
                <a:xfrm>
                  <a:off x="2843" y="29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60" name="Line 420"/>
                <p:cNvSpPr>
                  <a:spLocks noChangeShapeType="1"/>
                </p:cNvSpPr>
                <p:nvPr/>
              </p:nvSpPr>
              <p:spPr bwMode="auto">
                <a:xfrm>
                  <a:off x="2843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61" name="Line 421"/>
                <p:cNvSpPr>
                  <a:spLocks noChangeShapeType="1"/>
                </p:cNvSpPr>
                <p:nvPr/>
              </p:nvSpPr>
              <p:spPr bwMode="auto">
                <a:xfrm>
                  <a:off x="285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62" name="Line 422"/>
                <p:cNvSpPr>
                  <a:spLocks noChangeShapeType="1"/>
                </p:cNvSpPr>
                <p:nvPr/>
              </p:nvSpPr>
              <p:spPr bwMode="auto">
                <a:xfrm>
                  <a:off x="285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63" name="Line 423"/>
                <p:cNvSpPr>
                  <a:spLocks noChangeShapeType="1"/>
                </p:cNvSpPr>
                <p:nvPr/>
              </p:nvSpPr>
              <p:spPr bwMode="auto">
                <a:xfrm>
                  <a:off x="285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64" name="Line 424"/>
                <p:cNvSpPr>
                  <a:spLocks noChangeShapeType="1"/>
                </p:cNvSpPr>
                <p:nvPr/>
              </p:nvSpPr>
              <p:spPr bwMode="auto">
                <a:xfrm>
                  <a:off x="285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65" name="Line 425"/>
                <p:cNvSpPr>
                  <a:spLocks noChangeShapeType="1"/>
                </p:cNvSpPr>
                <p:nvPr/>
              </p:nvSpPr>
              <p:spPr bwMode="auto">
                <a:xfrm>
                  <a:off x="285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66" name="Line 426"/>
                <p:cNvSpPr>
                  <a:spLocks noChangeShapeType="1"/>
                </p:cNvSpPr>
                <p:nvPr/>
              </p:nvSpPr>
              <p:spPr bwMode="auto">
                <a:xfrm>
                  <a:off x="2859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67" name="Line 427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68" name="Line 428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69" name="Line 429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70" name="Line 430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71" name="Line 431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72" name="Line 432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73" name="Line 433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74" name="Line 434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75" name="Line 435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76" name="Line 436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77" name="Line 437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78" name="Line 438"/>
                <p:cNvSpPr>
                  <a:spLocks noChangeShapeType="1"/>
                </p:cNvSpPr>
                <p:nvPr/>
              </p:nvSpPr>
              <p:spPr bwMode="auto">
                <a:xfrm>
                  <a:off x="2875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79" name="Line 439"/>
                <p:cNvSpPr>
                  <a:spLocks noChangeShapeType="1"/>
                </p:cNvSpPr>
                <p:nvPr/>
              </p:nvSpPr>
              <p:spPr bwMode="auto">
                <a:xfrm>
                  <a:off x="289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80" name="Line 440"/>
                <p:cNvSpPr>
                  <a:spLocks noChangeShapeType="1"/>
                </p:cNvSpPr>
                <p:nvPr/>
              </p:nvSpPr>
              <p:spPr bwMode="auto">
                <a:xfrm>
                  <a:off x="289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81" name="Line 441"/>
                <p:cNvSpPr>
                  <a:spLocks noChangeShapeType="1"/>
                </p:cNvSpPr>
                <p:nvPr/>
              </p:nvSpPr>
              <p:spPr bwMode="auto">
                <a:xfrm>
                  <a:off x="2891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82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91" y="29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83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2907" y="29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84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2923" y="29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85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2939" y="291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86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955" y="2821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87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3003" y="2725"/>
                  <a:ext cx="31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88" name="Line 448"/>
                <p:cNvSpPr>
                  <a:spLocks noChangeShapeType="1"/>
                </p:cNvSpPr>
                <p:nvPr/>
              </p:nvSpPr>
              <p:spPr bwMode="auto">
                <a:xfrm flipV="1">
                  <a:off x="3034" y="2646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89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3066" y="2598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90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3082" y="256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91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3098" y="255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92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3114" y="2534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93" name="Line 453"/>
                <p:cNvSpPr>
                  <a:spLocks noChangeShapeType="1"/>
                </p:cNvSpPr>
                <p:nvPr/>
              </p:nvSpPr>
              <p:spPr bwMode="auto">
                <a:xfrm>
                  <a:off x="3114" y="253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94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3130" y="2518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95" name="Line 455"/>
                <p:cNvSpPr>
                  <a:spLocks noChangeShapeType="1"/>
                </p:cNvSpPr>
                <p:nvPr/>
              </p:nvSpPr>
              <p:spPr bwMode="auto">
                <a:xfrm>
                  <a:off x="3130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96" name="Line 456"/>
                <p:cNvSpPr>
                  <a:spLocks noChangeShapeType="1"/>
                </p:cNvSpPr>
                <p:nvPr/>
              </p:nvSpPr>
              <p:spPr bwMode="auto">
                <a:xfrm>
                  <a:off x="314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97" name="Line 457"/>
                <p:cNvSpPr>
                  <a:spLocks noChangeShapeType="1"/>
                </p:cNvSpPr>
                <p:nvPr/>
              </p:nvSpPr>
              <p:spPr bwMode="auto">
                <a:xfrm>
                  <a:off x="314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98" name="Line 458"/>
                <p:cNvSpPr>
                  <a:spLocks noChangeShapeType="1"/>
                </p:cNvSpPr>
                <p:nvPr/>
              </p:nvSpPr>
              <p:spPr bwMode="auto">
                <a:xfrm>
                  <a:off x="3146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99" name="Line 459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00" name="Line 460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01" name="Line 461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02" name="Line 462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03" name="Line 463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04" name="Line 464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05" name="Line 465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06" name="Line 466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07" name="Line 467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08" name="Line 468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09" name="Line 469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10" name="Line 470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11" name="Line 471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12" name="Line 472"/>
                <p:cNvSpPr>
                  <a:spLocks noChangeShapeType="1"/>
                </p:cNvSpPr>
                <p:nvPr/>
              </p:nvSpPr>
              <p:spPr bwMode="auto">
                <a:xfrm>
                  <a:off x="3162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13" name="Line 473"/>
                <p:cNvSpPr>
                  <a:spLocks noChangeShapeType="1"/>
                </p:cNvSpPr>
                <p:nvPr/>
              </p:nvSpPr>
              <p:spPr bwMode="auto">
                <a:xfrm>
                  <a:off x="317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14" name="Line 474"/>
                <p:cNvSpPr>
                  <a:spLocks noChangeShapeType="1"/>
                </p:cNvSpPr>
                <p:nvPr/>
              </p:nvSpPr>
              <p:spPr bwMode="auto">
                <a:xfrm>
                  <a:off x="317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15" name="Line 475"/>
                <p:cNvSpPr>
                  <a:spLocks noChangeShapeType="1"/>
                </p:cNvSpPr>
                <p:nvPr/>
              </p:nvSpPr>
              <p:spPr bwMode="auto">
                <a:xfrm>
                  <a:off x="317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16" name="Line 476"/>
                <p:cNvSpPr>
                  <a:spLocks noChangeShapeType="1"/>
                </p:cNvSpPr>
                <p:nvPr/>
              </p:nvSpPr>
              <p:spPr bwMode="auto">
                <a:xfrm>
                  <a:off x="3178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17" name="Line 477"/>
                <p:cNvSpPr>
                  <a:spLocks noChangeShapeType="1"/>
                </p:cNvSpPr>
                <p:nvPr/>
              </p:nvSpPr>
              <p:spPr bwMode="auto">
                <a:xfrm>
                  <a:off x="3194" y="2518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18" name="Line 478"/>
                <p:cNvSpPr>
                  <a:spLocks noChangeShapeType="1"/>
                </p:cNvSpPr>
                <p:nvPr/>
              </p:nvSpPr>
              <p:spPr bwMode="auto">
                <a:xfrm>
                  <a:off x="3194" y="253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19" name="Line 479"/>
                <p:cNvSpPr>
                  <a:spLocks noChangeShapeType="1"/>
                </p:cNvSpPr>
                <p:nvPr/>
              </p:nvSpPr>
              <p:spPr bwMode="auto">
                <a:xfrm>
                  <a:off x="3210" y="253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20" name="Line 480"/>
                <p:cNvSpPr>
                  <a:spLocks noChangeShapeType="1"/>
                </p:cNvSpPr>
                <p:nvPr/>
              </p:nvSpPr>
              <p:spPr bwMode="auto">
                <a:xfrm>
                  <a:off x="3226" y="256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21" name="Line 481"/>
                <p:cNvSpPr>
                  <a:spLocks noChangeShapeType="1"/>
                </p:cNvSpPr>
                <p:nvPr/>
              </p:nvSpPr>
              <p:spPr bwMode="auto">
                <a:xfrm>
                  <a:off x="3242" y="2598"/>
                  <a:ext cx="31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22" name="Line 482"/>
                <p:cNvSpPr>
                  <a:spLocks noChangeShapeType="1"/>
                </p:cNvSpPr>
                <p:nvPr/>
              </p:nvSpPr>
              <p:spPr bwMode="auto">
                <a:xfrm>
                  <a:off x="3273" y="267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23" name="Line 483"/>
                <p:cNvSpPr>
                  <a:spLocks noChangeShapeType="1"/>
                </p:cNvSpPr>
                <p:nvPr/>
              </p:nvSpPr>
              <p:spPr bwMode="auto">
                <a:xfrm>
                  <a:off x="3305" y="2773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24" name="Line 484"/>
                <p:cNvSpPr>
                  <a:spLocks noChangeShapeType="1"/>
                </p:cNvSpPr>
                <p:nvPr/>
              </p:nvSpPr>
              <p:spPr bwMode="auto">
                <a:xfrm>
                  <a:off x="3353" y="2869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25" name="Line 485"/>
                <p:cNvSpPr>
                  <a:spLocks noChangeShapeType="1"/>
                </p:cNvSpPr>
                <p:nvPr/>
              </p:nvSpPr>
              <p:spPr bwMode="auto">
                <a:xfrm>
                  <a:off x="3369" y="291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26" name="Line 486"/>
                <p:cNvSpPr>
                  <a:spLocks noChangeShapeType="1"/>
                </p:cNvSpPr>
                <p:nvPr/>
              </p:nvSpPr>
              <p:spPr bwMode="auto">
                <a:xfrm>
                  <a:off x="3385" y="29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27" name="Line 487"/>
                <p:cNvSpPr>
                  <a:spLocks noChangeShapeType="1"/>
                </p:cNvSpPr>
                <p:nvPr/>
              </p:nvSpPr>
              <p:spPr bwMode="auto">
                <a:xfrm>
                  <a:off x="3401" y="29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28" name="Line 488"/>
                <p:cNvSpPr>
                  <a:spLocks noChangeShapeType="1"/>
                </p:cNvSpPr>
                <p:nvPr/>
              </p:nvSpPr>
              <p:spPr bwMode="auto">
                <a:xfrm>
                  <a:off x="3417" y="29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29" name="Line 489"/>
                <p:cNvSpPr>
                  <a:spLocks noChangeShapeType="1"/>
                </p:cNvSpPr>
                <p:nvPr/>
              </p:nvSpPr>
              <p:spPr bwMode="auto">
                <a:xfrm>
                  <a:off x="3417" y="29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30" name="Line 490"/>
                <p:cNvSpPr>
                  <a:spLocks noChangeShapeType="1"/>
                </p:cNvSpPr>
                <p:nvPr/>
              </p:nvSpPr>
              <p:spPr bwMode="auto">
                <a:xfrm>
                  <a:off x="3433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31" name="Line 491"/>
                <p:cNvSpPr>
                  <a:spLocks noChangeShapeType="1"/>
                </p:cNvSpPr>
                <p:nvPr/>
              </p:nvSpPr>
              <p:spPr bwMode="auto">
                <a:xfrm>
                  <a:off x="3433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32" name="Line 492"/>
                <p:cNvSpPr>
                  <a:spLocks noChangeShapeType="1"/>
                </p:cNvSpPr>
                <p:nvPr/>
              </p:nvSpPr>
              <p:spPr bwMode="auto">
                <a:xfrm>
                  <a:off x="3433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33" name="Line 493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34" name="Line 494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35" name="Line 495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36" name="Line 496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37" name="Line 497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38" name="Line 498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39" name="Line 499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40" name="Line 500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41" name="Line 501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42" name="Line 502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43" name="Line 503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44" name="Line 504"/>
                <p:cNvSpPr>
                  <a:spLocks noChangeShapeType="1"/>
                </p:cNvSpPr>
                <p:nvPr/>
              </p:nvSpPr>
              <p:spPr bwMode="auto">
                <a:xfrm>
                  <a:off x="3449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45" name="Line 505"/>
                <p:cNvSpPr>
                  <a:spLocks noChangeShapeType="1"/>
                </p:cNvSpPr>
                <p:nvPr/>
              </p:nvSpPr>
              <p:spPr bwMode="auto">
                <a:xfrm>
                  <a:off x="346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46" name="Line 506"/>
                <p:cNvSpPr>
                  <a:spLocks noChangeShapeType="1"/>
                </p:cNvSpPr>
                <p:nvPr/>
              </p:nvSpPr>
              <p:spPr bwMode="auto">
                <a:xfrm>
                  <a:off x="346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47" name="Line 507"/>
                <p:cNvSpPr>
                  <a:spLocks noChangeShapeType="1"/>
                </p:cNvSpPr>
                <p:nvPr/>
              </p:nvSpPr>
              <p:spPr bwMode="auto">
                <a:xfrm>
                  <a:off x="346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48" name="Line 508"/>
                <p:cNvSpPr>
                  <a:spLocks noChangeShapeType="1"/>
                </p:cNvSpPr>
                <p:nvPr/>
              </p:nvSpPr>
              <p:spPr bwMode="auto">
                <a:xfrm>
                  <a:off x="346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49" name="Line 509"/>
                <p:cNvSpPr>
                  <a:spLocks noChangeShapeType="1"/>
                </p:cNvSpPr>
                <p:nvPr/>
              </p:nvSpPr>
              <p:spPr bwMode="auto">
                <a:xfrm>
                  <a:off x="3465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50" name="Line 510"/>
                <p:cNvSpPr>
                  <a:spLocks noChangeShapeType="1"/>
                </p:cNvSpPr>
                <p:nvPr/>
              </p:nvSpPr>
              <p:spPr bwMode="auto">
                <a:xfrm>
                  <a:off x="3465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51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3481" y="29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52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3497" y="29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53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3513" y="29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54" name="Line 514"/>
                <p:cNvSpPr>
                  <a:spLocks noChangeShapeType="1"/>
                </p:cNvSpPr>
                <p:nvPr/>
              </p:nvSpPr>
              <p:spPr bwMode="auto">
                <a:xfrm flipV="1">
                  <a:off x="3529" y="2869"/>
                  <a:ext cx="31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5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3560" y="2773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56" name="Line 516"/>
                <p:cNvSpPr>
                  <a:spLocks noChangeShapeType="1"/>
                </p:cNvSpPr>
                <p:nvPr/>
              </p:nvSpPr>
              <p:spPr bwMode="auto">
                <a:xfrm flipV="1">
                  <a:off x="3592" y="267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57" name="Line 517"/>
                <p:cNvSpPr>
                  <a:spLocks noChangeShapeType="1"/>
                </p:cNvSpPr>
                <p:nvPr/>
              </p:nvSpPr>
              <p:spPr bwMode="auto">
                <a:xfrm flipV="1">
                  <a:off x="3624" y="2598"/>
                  <a:ext cx="48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58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3672" y="256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59" name="Line 519"/>
                <p:cNvSpPr>
                  <a:spLocks noChangeShapeType="1"/>
                </p:cNvSpPr>
                <p:nvPr/>
              </p:nvSpPr>
              <p:spPr bwMode="auto">
                <a:xfrm flipV="1">
                  <a:off x="3688" y="255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60" name="Line 520"/>
                <p:cNvSpPr>
                  <a:spLocks noChangeShapeType="1"/>
                </p:cNvSpPr>
                <p:nvPr/>
              </p:nvSpPr>
              <p:spPr bwMode="auto">
                <a:xfrm flipV="1">
                  <a:off x="3688" y="253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61" name="Line 521"/>
                <p:cNvSpPr>
                  <a:spLocks noChangeShapeType="1"/>
                </p:cNvSpPr>
                <p:nvPr/>
              </p:nvSpPr>
              <p:spPr bwMode="auto">
                <a:xfrm>
                  <a:off x="3704" y="253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62" name="Line 522"/>
                <p:cNvSpPr>
                  <a:spLocks noChangeShapeType="1"/>
                </p:cNvSpPr>
                <p:nvPr/>
              </p:nvSpPr>
              <p:spPr bwMode="auto">
                <a:xfrm flipV="1">
                  <a:off x="3704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63" name="Line 523"/>
                <p:cNvSpPr>
                  <a:spLocks noChangeShapeType="1"/>
                </p:cNvSpPr>
                <p:nvPr/>
              </p:nvSpPr>
              <p:spPr bwMode="auto">
                <a:xfrm>
                  <a:off x="3720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64" name="Line 524"/>
                <p:cNvSpPr>
                  <a:spLocks noChangeShapeType="1"/>
                </p:cNvSpPr>
                <p:nvPr/>
              </p:nvSpPr>
              <p:spPr bwMode="auto">
                <a:xfrm>
                  <a:off x="3720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65" name="Line 525"/>
                <p:cNvSpPr>
                  <a:spLocks noChangeShapeType="1"/>
                </p:cNvSpPr>
                <p:nvPr/>
              </p:nvSpPr>
              <p:spPr bwMode="auto">
                <a:xfrm>
                  <a:off x="3720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66" name="Line 526"/>
                <p:cNvSpPr>
                  <a:spLocks noChangeShapeType="1"/>
                </p:cNvSpPr>
                <p:nvPr/>
              </p:nvSpPr>
              <p:spPr bwMode="auto">
                <a:xfrm>
                  <a:off x="373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67" name="Line 527"/>
                <p:cNvSpPr>
                  <a:spLocks noChangeShapeType="1"/>
                </p:cNvSpPr>
                <p:nvPr/>
              </p:nvSpPr>
              <p:spPr bwMode="auto">
                <a:xfrm>
                  <a:off x="373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68" name="Line 528"/>
                <p:cNvSpPr>
                  <a:spLocks noChangeShapeType="1"/>
                </p:cNvSpPr>
                <p:nvPr/>
              </p:nvSpPr>
              <p:spPr bwMode="auto">
                <a:xfrm>
                  <a:off x="373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69" name="Line 529"/>
                <p:cNvSpPr>
                  <a:spLocks noChangeShapeType="1"/>
                </p:cNvSpPr>
                <p:nvPr/>
              </p:nvSpPr>
              <p:spPr bwMode="auto">
                <a:xfrm>
                  <a:off x="373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70" name="Line 530"/>
                <p:cNvSpPr>
                  <a:spLocks noChangeShapeType="1"/>
                </p:cNvSpPr>
                <p:nvPr/>
              </p:nvSpPr>
              <p:spPr bwMode="auto">
                <a:xfrm>
                  <a:off x="373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71" name="Line 531"/>
                <p:cNvSpPr>
                  <a:spLocks noChangeShapeType="1"/>
                </p:cNvSpPr>
                <p:nvPr/>
              </p:nvSpPr>
              <p:spPr bwMode="auto">
                <a:xfrm>
                  <a:off x="373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72" name="Line 532"/>
                <p:cNvSpPr>
                  <a:spLocks noChangeShapeType="1"/>
                </p:cNvSpPr>
                <p:nvPr/>
              </p:nvSpPr>
              <p:spPr bwMode="auto">
                <a:xfrm>
                  <a:off x="373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73" name="Line 533"/>
                <p:cNvSpPr>
                  <a:spLocks noChangeShapeType="1"/>
                </p:cNvSpPr>
                <p:nvPr/>
              </p:nvSpPr>
              <p:spPr bwMode="auto">
                <a:xfrm>
                  <a:off x="3736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74" name="Line 534"/>
                <p:cNvSpPr>
                  <a:spLocks noChangeShapeType="1"/>
                </p:cNvSpPr>
                <p:nvPr/>
              </p:nvSpPr>
              <p:spPr bwMode="auto">
                <a:xfrm>
                  <a:off x="3736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75" name="Line 535"/>
                <p:cNvSpPr>
                  <a:spLocks noChangeShapeType="1"/>
                </p:cNvSpPr>
                <p:nvPr/>
              </p:nvSpPr>
              <p:spPr bwMode="auto">
                <a:xfrm>
                  <a:off x="375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76" name="Line 536"/>
                <p:cNvSpPr>
                  <a:spLocks noChangeShapeType="1"/>
                </p:cNvSpPr>
                <p:nvPr/>
              </p:nvSpPr>
              <p:spPr bwMode="auto">
                <a:xfrm>
                  <a:off x="375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77" name="Line 537"/>
                <p:cNvSpPr>
                  <a:spLocks noChangeShapeType="1"/>
                </p:cNvSpPr>
                <p:nvPr/>
              </p:nvSpPr>
              <p:spPr bwMode="auto">
                <a:xfrm>
                  <a:off x="375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78" name="Line 538"/>
                <p:cNvSpPr>
                  <a:spLocks noChangeShapeType="1"/>
                </p:cNvSpPr>
                <p:nvPr/>
              </p:nvSpPr>
              <p:spPr bwMode="auto">
                <a:xfrm>
                  <a:off x="375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79" name="Line 539"/>
                <p:cNvSpPr>
                  <a:spLocks noChangeShapeType="1"/>
                </p:cNvSpPr>
                <p:nvPr/>
              </p:nvSpPr>
              <p:spPr bwMode="auto">
                <a:xfrm>
                  <a:off x="375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80" name="Line 540"/>
                <p:cNvSpPr>
                  <a:spLocks noChangeShapeType="1"/>
                </p:cNvSpPr>
                <p:nvPr/>
              </p:nvSpPr>
              <p:spPr bwMode="auto">
                <a:xfrm>
                  <a:off x="375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81" name="Line 541"/>
                <p:cNvSpPr>
                  <a:spLocks noChangeShapeType="1"/>
                </p:cNvSpPr>
                <p:nvPr/>
              </p:nvSpPr>
              <p:spPr bwMode="auto">
                <a:xfrm>
                  <a:off x="375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82" name="Line 542"/>
                <p:cNvSpPr>
                  <a:spLocks noChangeShapeType="1"/>
                </p:cNvSpPr>
                <p:nvPr/>
              </p:nvSpPr>
              <p:spPr bwMode="auto">
                <a:xfrm>
                  <a:off x="3752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83" name="Line 543"/>
                <p:cNvSpPr>
                  <a:spLocks noChangeShapeType="1"/>
                </p:cNvSpPr>
                <p:nvPr/>
              </p:nvSpPr>
              <p:spPr bwMode="auto">
                <a:xfrm>
                  <a:off x="3752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84" name="Line 544"/>
                <p:cNvSpPr>
                  <a:spLocks noChangeShapeType="1"/>
                </p:cNvSpPr>
                <p:nvPr/>
              </p:nvSpPr>
              <p:spPr bwMode="auto">
                <a:xfrm>
                  <a:off x="376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85" name="Line 545"/>
                <p:cNvSpPr>
                  <a:spLocks noChangeShapeType="1"/>
                </p:cNvSpPr>
                <p:nvPr/>
              </p:nvSpPr>
              <p:spPr bwMode="auto">
                <a:xfrm>
                  <a:off x="3768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86" name="Line 546"/>
                <p:cNvSpPr>
                  <a:spLocks noChangeShapeType="1"/>
                </p:cNvSpPr>
                <p:nvPr/>
              </p:nvSpPr>
              <p:spPr bwMode="auto">
                <a:xfrm>
                  <a:off x="3784" y="253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87" name="Line 547"/>
                <p:cNvSpPr>
                  <a:spLocks noChangeShapeType="1"/>
                </p:cNvSpPr>
                <p:nvPr/>
              </p:nvSpPr>
              <p:spPr bwMode="auto">
                <a:xfrm>
                  <a:off x="3784" y="253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88" name="Line 548"/>
                <p:cNvSpPr>
                  <a:spLocks noChangeShapeType="1"/>
                </p:cNvSpPr>
                <p:nvPr/>
              </p:nvSpPr>
              <p:spPr bwMode="auto">
                <a:xfrm>
                  <a:off x="3800" y="2566"/>
                  <a:ext cx="47" cy="8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89" name="Line 549"/>
                <p:cNvSpPr>
                  <a:spLocks noChangeShapeType="1"/>
                </p:cNvSpPr>
                <p:nvPr/>
              </p:nvSpPr>
              <p:spPr bwMode="auto">
                <a:xfrm>
                  <a:off x="3847" y="2646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90" name="Line 550"/>
                <p:cNvSpPr>
                  <a:spLocks noChangeShapeType="1"/>
                </p:cNvSpPr>
                <p:nvPr/>
              </p:nvSpPr>
              <p:spPr bwMode="auto">
                <a:xfrm>
                  <a:off x="3879" y="2725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91" name="Line 551"/>
                <p:cNvSpPr>
                  <a:spLocks noChangeShapeType="1"/>
                </p:cNvSpPr>
                <p:nvPr/>
              </p:nvSpPr>
              <p:spPr bwMode="auto">
                <a:xfrm>
                  <a:off x="3911" y="2821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92" name="Line 552"/>
                <p:cNvSpPr>
                  <a:spLocks noChangeShapeType="1"/>
                </p:cNvSpPr>
                <p:nvPr/>
              </p:nvSpPr>
              <p:spPr bwMode="auto">
                <a:xfrm>
                  <a:off x="3943" y="291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93" name="Line 553"/>
                <p:cNvSpPr>
                  <a:spLocks noChangeShapeType="1"/>
                </p:cNvSpPr>
                <p:nvPr/>
              </p:nvSpPr>
              <p:spPr bwMode="auto">
                <a:xfrm>
                  <a:off x="3959" y="29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94" name="Line 554"/>
                <p:cNvSpPr>
                  <a:spLocks noChangeShapeType="1"/>
                </p:cNvSpPr>
                <p:nvPr/>
              </p:nvSpPr>
              <p:spPr bwMode="auto">
                <a:xfrm>
                  <a:off x="3975" y="29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95" name="Line 555"/>
                <p:cNvSpPr>
                  <a:spLocks noChangeShapeType="1"/>
                </p:cNvSpPr>
                <p:nvPr/>
              </p:nvSpPr>
              <p:spPr bwMode="auto">
                <a:xfrm>
                  <a:off x="3991" y="299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96" name="Line 556"/>
                <p:cNvSpPr>
                  <a:spLocks noChangeShapeType="1"/>
                </p:cNvSpPr>
                <p:nvPr/>
              </p:nvSpPr>
              <p:spPr bwMode="auto">
                <a:xfrm>
                  <a:off x="4007" y="29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97" name="Line 557"/>
                <p:cNvSpPr>
                  <a:spLocks noChangeShapeType="1"/>
                </p:cNvSpPr>
                <p:nvPr/>
              </p:nvSpPr>
              <p:spPr bwMode="auto">
                <a:xfrm>
                  <a:off x="4007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98" name="Line 558"/>
                <p:cNvSpPr>
                  <a:spLocks noChangeShapeType="1"/>
                </p:cNvSpPr>
                <p:nvPr/>
              </p:nvSpPr>
              <p:spPr bwMode="auto">
                <a:xfrm>
                  <a:off x="4007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99" name="Line 559"/>
                <p:cNvSpPr>
                  <a:spLocks noChangeShapeType="1"/>
                </p:cNvSpPr>
                <p:nvPr/>
              </p:nvSpPr>
              <p:spPr bwMode="auto">
                <a:xfrm>
                  <a:off x="4023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00" name="Line 560"/>
                <p:cNvSpPr>
                  <a:spLocks noChangeShapeType="1"/>
                </p:cNvSpPr>
                <p:nvPr/>
              </p:nvSpPr>
              <p:spPr bwMode="auto">
                <a:xfrm>
                  <a:off x="4023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01" name="Line 561"/>
                <p:cNvSpPr>
                  <a:spLocks noChangeShapeType="1"/>
                </p:cNvSpPr>
                <p:nvPr/>
              </p:nvSpPr>
              <p:spPr bwMode="auto">
                <a:xfrm>
                  <a:off x="4023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02" name="Line 562"/>
                <p:cNvSpPr>
                  <a:spLocks noChangeShapeType="1"/>
                </p:cNvSpPr>
                <p:nvPr/>
              </p:nvSpPr>
              <p:spPr bwMode="auto">
                <a:xfrm>
                  <a:off x="4023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03" name="Line 563"/>
                <p:cNvSpPr>
                  <a:spLocks noChangeShapeType="1"/>
                </p:cNvSpPr>
                <p:nvPr/>
              </p:nvSpPr>
              <p:spPr bwMode="auto">
                <a:xfrm>
                  <a:off x="4023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04" name="Line 564"/>
                <p:cNvSpPr>
                  <a:spLocks noChangeShapeType="1"/>
                </p:cNvSpPr>
                <p:nvPr/>
              </p:nvSpPr>
              <p:spPr bwMode="auto">
                <a:xfrm>
                  <a:off x="4023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05" name="Line 565"/>
                <p:cNvSpPr>
                  <a:spLocks noChangeShapeType="1"/>
                </p:cNvSpPr>
                <p:nvPr/>
              </p:nvSpPr>
              <p:spPr bwMode="auto">
                <a:xfrm>
                  <a:off x="4023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06" name="Line 566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07" name="Line 567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08" name="Line 568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09" name="Line 569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10" name="Line 570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11" name="Line 571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12" name="Line 572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13" name="Line 573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14" name="Line 574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15" name="Line 575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16" name="Line 576"/>
                <p:cNvSpPr>
                  <a:spLocks noChangeShapeType="1"/>
                </p:cNvSpPr>
                <p:nvPr/>
              </p:nvSpPr>
              <p:spPr bwMode="auto">
                <a:xfrm>
                  <a:off x="4039" y="30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17" name="Line 577"/>
                <p:cNvSpPr>
                  <a:spLocks noChangeShapeType="1"/>
                </p:cNvSpPr>
                <p:nvPr/>
              </p:nvSpPr>
              <p:spPr bwMode="auto">
                <a:xfrm>
                  <a:off x="4055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18" name="Line 578"/>
                <p:cNvSpPr>
                  <a:spLocks noChangeShapeType="1"/>
                </p:cNvSpPr>
                <p:nvPr/>
              </p:nvSpPr>
              <p:spPr bwMode="auto">
                <a:xfrm>
                  <a:off x="4055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19" name="Line 579"/>
                <p:cNvSpPr>
                  <a:spLocks noChangeShapeType="1"/>
                </p:cNvSpPr>
                <p:nvPr/>
              </p:nvSpPr>
              <p:spPr bwMode="auto">
                <a:xfrm flipV="1">
                  <a:off x="4055" y="2996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0" name="Line 580"/>
                <p:cNvSpPr>
                  <a:spLocks noChangeShapeType="1"/>
                </p:cNvSpPr>
                <p:nvPr/>
              </p:nvSpPr>
              <p:spPr bwMode="auto">
                <a:xfrm flipV="1">
                  <a:off x="4070" y="29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1" name="Line 581"/>
                <p:cNvSpPr>
                  <a:spLocks noChangeShapeType="1"/>
                </p:cNvSpPr>
                <p:nvPr/>
              </p:nvSpPr>
              <p:spPr bwMode="auto">
                <a:xfrm flipV="1">
                  <a:off x="4086" y="29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2" name="Line 582"/>
                <p:cNvSpPr>
                  <a:spLocks noChangeShapeType="1"/>
                </p:cNvSpPr>
                <p:nvPr/>
              </p:nvSpPr>
              <p:spPr bwMode="auto">
                <a:xfrm flipV="1">
                  <a:off x="4102" y="291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3" name="Line 583"/>
                <p:cNvSpPr>
                  <a:spLocks noChangeShapeType="1"/>
                </p:cNvSpPr>
                <p:nvPr/>
              </p:nvSpPr>
              <p:spPr bwMode="auto">
                <a:xfrm flipV="1">
                  <a:off x="4118" y="2821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4" name="Line 584"/>
                <p:cNvSpPr>
                  <a:spLocks noChangeShapeType="1"/>
                </p:cNvSpPr>
                <p:nvPr/>
              </p:nvSpPr>
              <p:spPr bwMode="auto">
                <a:xfrm flipV="1">
                  <a:off x="4150" y="2725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5" name="Line 585"/>
                <p:cNvSpPr>
                  <a:spLocks noChangeShapeType="1"/>
                </p:cNvSpPr>
                <p:nvPr/>
              </p:nvSpPr>
              <p:spPr bwMode="auto">
                <a:xfrm flipV="1">
                  <a:off x="4198" y="2646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6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4230" y="2598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7" name="Line 587"/>
                <p:cNvSpPr>
                  <a:spLocks noChangeShapeType="1"/>
                </p:cNvSpPr>
                <p:nvPr/>
              </p:nvSpPr>
              <p:spPr bwMode="auto">
                <a:xfrm flipV="1">
                  <a:off x="4246" y="256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8" name="Line 588"/>
                <p:cNvSpPr>
                  <a:spLocks noChangeShapeType="1"/>
                </p:cNvSpPr>
                <p:nvPr/>
              </p:nvSpPr>
              <p:spPr bwMode="auto">
                <a:xfrm flipV="1">
                  <a:off x="4262" y="255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9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4278" y="2534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30" name="Line 590"/>
                <p:cNvSpPr>
                  <a:spLocks noChangeShapeType="1"/>
                </p:cNvSpPr>
                <p:nvPr/>
              </p:nvSpPr>
              <p:spPr bwMode="auto">
                <a:xfrm>
                  <a:off x="4278" y="253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31" name="Line 591"/>
                <p:cNvSpPr>
                  <a:spLocks noChangeShapeType="1"/>
                </p:cNvSpPr>
                <p:nvPr/>
              </p:nvSpPr>
              <p:spPr bwMode="auto">
                <a:xfrm flipV="1">
                  <a:off x="4294" y="2518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32" name="Line 592"/>
                <p:cNvSpPr>
                  <a:spLocks noChangeShapeType="1"/>
                </p:cNvSpPr>
                <p:nvPr/>
              </p:nvSpPr>
              <p:spPr bwMode="auto">
                <a:xfrm>
                  <a:off x="4294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33" name="Line 593"/>
                <p:cNvSpPr>
                  <a:spLocks noChangeShapeType="1"/>
                </p:cNvSpPr>
                <p:nvPr/>
              </p:nvSpPr>
              <p:spPr bwMode="auto">
                <a:xfrm>
                  <a:off x="4310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34" name="Line 594"/>
                <p:cNvSpPr>
                  <a:spLocks noChangeShapeType="1"/>
                </p:cNvSpPr>
                <p:nvPr/>
              </p:nvSpPr>
              <p:spPr bwMode="auto">
                <a:xfrm>
                  <a:off x="4310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35" name="Line 595"/>
                <p:cNvSpPr>
                  <a:spLocks noChangeShapeType="1"/>
                </p:cNvSpPr>
                <p:nvPr/>
              </p:nvSpPr>
              <p:spPr bwMode="auto">
                <a:xfrm>
                  <a:off x="4310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36" name="Line 596"/>
                <p:cNvSpPr>
                  <a:spLocks noChangeShapeType="1"/>
                </p:cNvSpPr>
                <p:nvPr/>
              </p:nvSpPr>
              <p:spPr bwMode="auto">
                <a:xfrm>
                  <a:off x="4310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37" name="Line 597"/>
                <p:cNvSpPr>
                  <a:spLocks noChangeShapeType="1"/>
                </p:cNvSpPr>
                <p:nvPr/>
              </p:nvSpPr>
              <p:spPr bwMode="auto">
                <a:xfrm>
                  <a:off x="4310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38" name="Line 598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39" name="Line 599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40" name="Line 600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41" name="Line 601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42" name="Line 602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43" name="Line 603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44" name="Line 604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45" name="Line 605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46" name="Line 606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47" name="Line 607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48" name="Line 608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49" name="Line 609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50" name="Line 610"/>
                <p:cNvSpPr>
                  <a:spLocks noChangeShapeType="1"/>
                </p:cNvSpPr>
                <p:nvPr/>
              </p:nvSpPr>
              <p:spPr bwMode="auto">
                <a:xfrm>
                  <a:off x="4326" y="2518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51" name="Line 611"/>
                <p:cNvSpPr>
                  <a:spLocks noChangeShapeType="1"/>
                </p:cNvSpPr>
                <p:nvPr/>
              </p:nvSpPr>
              <p:spPr bwMode="auto">
                <a:xfrm>
                  <a:off x="4341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52" name="Line 612"/>
                <p:cNvSpPr>
                  <a:spLocks noChangeShapeType="1"/>
                </p:cNvSpPr>
                <p:nvPr/>
              </p:nvSpPr>
              <p:spPr bwMode="auto">
                <a:xfrm>
                  <a:off x="4341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53" name="Line 613"/>
                <p:cNvSpPr>
                  <a:spLocks noChangeShapeType="1"/>
                </p:cNvSpPr>
                <p:nvPr/>
              </p:nvSpPr>
              <p:spPr bwMode="auto">
                <a:xfrm>
                  <a:off x="4341" y="251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54" name="Line 614"/>
                <p:cNvSpPr>
                  <a:spLocks noChangeShapeType="1"/>
                </p:cNvSpPr>
                <p:nvPr/>
              </p:nvSpPr>
              <p:spPr bwMode="auto">
                <a:xfrm>
                  <a:off x="4341" y="251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55" name="Line 615"/>
                <p:cNvSpPr>
                  <a:spLocks noChangeShapeType="1"/>
                </p:cNvSpPr>
                <p:nvPr/>
              </p:nvSpPr>
              <p:spPr bwMode="auto">
                <a:xfrm>
                  <a:off x="4357" y="2518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56" name="Line 616"/>
                <p:cNvSpPr>
                  <a:spLocks noChangeShapeType="1"/>
                </p:cNvSpPr>
                <p:nvPr/>
              </p:nvSpPr>
              <p:spPr bwMode="auto">
                <a:xfrm>
                  <a:off x="4357" y="253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57" name="Line 617"/>
                <p:cNvSpPr>
                  <a:spLocks noChangeShapeType="1"/>
                </p:cNvSpPr>
                <p:nvPr/>
              </p:nvSpPr>
              <p:spPr bwMode="auto">
                <a:xfrm>
                  <a:off x="4373" y="253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58" name="Line 618"/>
                <p:cNvSpPr>
                  <a:spLocks noChangeShapeType="1"/>
                </p:cNvSpPr>
                <p:nvPr/>
              </p:nvSpPr>
              <p:spPr bwMode="auto">
                <a:xfrm>
                  <a:off x="4389" y="2566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59" name="Line 619"/>
                <p:cNvSpPr>
                  <a:spLocks noChangeShapeType="1"/>
                </p:cNvSpPr>
                <p:nvPr/>
              </p:nvSpPr>
              <p:spPr bwMode="auto">
                <a:xfrm>
                  <a:off x="4405" y="2598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60" name="Line 620"/>
                <p:cNvSpPr>
                  <a:spLocks noChangeShapeType="1"/>
                </p:cNvSpPr>
                <p:nvPr/>
              </p:nvSpPr>
              <p:spPr bwMode="auto">
                <a:xfrm>
                  <a:off x="4437" y="2677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61" name="Line 621"/>
                <p:cNvSpPr>
                  <a:spLocks noChangeShapeType="1"/>
                </p:cNvSpPr>
                <p:nvPr/>
              </p:nvSpPr>
              <p:spPr bwMode="auto">
                <a:xfrm>
                  <a:off x="4469" y="2773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62" name="Line 622"/>
                <p:cNvSpPr>
                  <a:spLocks noChangeShapeType="1"/>
                </p:cNvSpPr>
                <p:nvPr/>
              </p:nvSpPr>
              <p:spPr bwMode="auto">
                <a:xfrm>
                  <a:off x="4517" y="2869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63" name="Line 623"/>
                <p:cNvSpPr>
                  <a:spLocks noChangeShapeType="1"/>
                </p:cNvSpPr>
                <p:nvPr/>
              </p:nvSpPr>
              <p:spPr bwMode="auto">
                <a:xfrm>
                  <a:off x="4533" y="291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64" name="Line 624"/>
                <p:cNvSpPr>
                  <a:spLocks noChangeShapeType="1"/>
                </p:cNvSpPr>
                <p:nvPr/>
              </p:nvSpPr>
              <p:spPr bwMode="auto">
                <a:xfrm>
                  <a:off x="4549" y="29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65" name="Line 625"/>
                <p:cNvSpPr>
                  <a:spLocks noChangeShapeType="1"/>
                </p:cNvSpPr>
                <p:nvPr/>
              </p:nvSpPr>
              <p:spPr bwMode="auto">
                <a:xfrm>
                  <a:off x="4565" y="298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66" name="Line 626"/>
                <p:cNvSpPr>
                  <a:spLocks noChangeShapeType="1"/>
                </p:cNvSpPr>
                <p:nvPr/>
              </p:nvSpPr>
              <p:spPr bwMode="auto">
                <a:xfrm>
                  <a:off x="4565" y="299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67" name="Line 627"/>
                <p:cNvSpPr>
                  <a:spLocks noChangeShapeType="1"/>
                </p:cNvSpPr>
                <p:nvPr/>
              </p:nvSpPr>
              <p:spPr bwMode="auto">
                <a:xfrm>
                  <a:off x="4581" y="29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68" name="Line 628"/>
                <p:cNvSpPr>
                  <a:spLocks noChangeShapeType="1"/>
                </p:cNvSpPr>
                <p:nvPr/>
              </p:nvSpPr>
              <p:spPr bwMode="auto">
                <a:xfrm>
                  <a:off x="4597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69" name="Line 629"/>
                <p:cNvSpPr>
                  <a:spLocks noChangeShapeType="1"/>
                </p:cNvSpPr>
                <p:nvPr/>
              </p:nvSpPr>
              <p:spPr bwMode="auto">
                <a:xfrm>
                  <a:off x="4597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70" name="Line 630"/>
                <p:cNvSpPr>
                  <a:spLocks noChangeShapeType="1"/>
                </p:cNvSpPr>
                <p:nvPr/>
              </p:nvSpPr>
              <p:spPr bwMode="auto">
                <a:xfrm>
                  <a:off x="4597" y="3012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71" name="Line 631"/>
                <p:cNvSpPr>
                  <a:spLocks noChangeShapeType="1"/>
                </p:cNvSpPr>
                <p:nvPr/>
              </p:nvSpPr>
              <p:spPr bwMode="auto">
                <a:xfrm>
                  <a:off x="4597" y="3012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72" name="Line 632"/>
                <p:cNvSpPr>
                  <a:spLocks noChangeShapeType="1"/>
                </p:cNvSpPr>
                <p:nvPr/>
              </p:nvSpPr>
              <p:spPr bwMode="auto">
                <a:xfrm>
                  <a:off x="4612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73" name="Line 633"/>
                <p:cNvSpPr>
                  <a:spLocks noChangeShapeType="1"/>
                </p:cNvSpPr>
                <p:nvPr/>
              </p:nvSpPr>
              <p:spPr bwMode="auto">
                <a:xfrm>
                  <a:off x="4612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74" name="Line 634"/>
                <p:cNvSpPr>
                  <a:spLocks noChangeShapeType="1"/>
                </p:cNvSpPr>
                <p:nvPr/>
              </p:nvSpPr>
              <p:spPr bwMode="auto">
                <a:xfrm>
                  <a:off x="4612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75" name="Line 635"/>
                <p:cNvSpPr>
                  <a:spLocks noChangeShapeType="1"/>
                </p:cNvSpPr>
                <p:nvPr/>
              </p:nvSpPr>
              <p:spPr bwMode="auto">
                <a:xfrm>
                  <a:off x="4612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76" name="Line 636"/>
                <p:cNvSpPr>
                  <a:spLocks noChangeShapeType="1"/>
                </p:cNvSpPr>
                <p:nvPr/>
              </p:nvSpPr>
              <p:spPr bwMode="auto">
                <a:xfrm>
                  <a:off x="4612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77" name="Line 637"/>
                <p:cNvSpPr>
                  <a:spLocks noChangeShapeType="1"/>
                </p:cNvSpPr>
                <p:nvPr/>
              </p:nvSpPr>
              <p:spPr bwMode="auto">
                <a:xfrm>
                  <a:off x="4612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78" name="Line 638"/>
                <p:cNvSpPr>
                  <a:spLocks noChangeShapeType="1"/>
                </p:cNvSpPr>
                <p:nvPr/>
              </p:nvSpPr>
              <p:spPr bwMode="auto">
                <a:xfrm>
                  <a:off x="4612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79" name="Line 639"/>
                <p:cNvSpPr>
                  <a:spLocks noChangeShapeType="1"/>
                </p:cNvSpPr>
                <p:nvPr/>
              </p:nvSpPr>
              <p:spPr bwMode="auto">
                <a:xfrm>
                  <a:off x="4612" y="30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3802" name="Group 640"/>
              <p:cNvGrpSpPr>
                <a:grpSpLocks/>
              </p:cNvGrpSpPr>
              <p:nvPr/>
            </p:nvGrpSpPr>
            <p:grpSpPr bwMode="auto">
              <a:xfrm>
                <a:off x="1122" y="2625"/>
                <a:ext cx="3506" cy="319"/>
                <a:chOff x="1122" y="2625"/>
                <a:chExt cx="3506" cy="319"/>
              </a:xfrm>
              <a:grpFill/>
            </p:grpSpPr>
            <p:sp>
              <p:nvSpPr>
                <p:cNvPr id="10881" name="Line 641"/>
                <p:cNvSpPr>
                  <a:spLocks noChangeShapeType="1"/>
                </p:cNvSpPr>
                <p:nvPr/>
              </p:nvSpPr>
              <p:spPr bwMode="auto">
                <a:xfrm>
                  <a:off x="112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82" name="Line 642"/>
                <p:cNvSpPr>
                  <a:spLocks noChangeShapeType="1"/>
                </p:cNvSpPr>
                <p:nvPr/>
              </p:nvSpPr>
              <p:spPr bwMode="auto">
                <a:xfrm>
                  <a:off x="1122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83" name="Line 643"/>
                <p:cNvSpPr>
                  <a:spLocks noChangeShapeType="1"/>
                </p:cNvSpPr>
                <p:nvPr/>
              </p:nvSpPr>
              <p:spPr bwMode="auto">
                <a:xfrm>
                  <a:off x="1138" y="262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84" name="Line 644"/>
                <p:cNvSpPr>
                  <a:spLocks noChangeShapeType="1"/>
                </p:cNvSpPr>
                <p:nvPr/>
              </p:nvSpPr>
              <p:spPr bwMode="auto">
                <a:xfrm>
                  <a:off x="1138" y="262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85" name="Line 645"/>
                <p:cNvSpPr>
                  <a:spLocks noChangeShapeType="1"/>
                </p:cNvSpPr>
                <p:nvPr/>
              </p:nvSpPr>
              <p:spPr bwMode="auto">
                <a:xfrm>
                  <a:off x="1138" y="262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86" name="Line 646"/>
                <p:cNvSpPr>
                  <a:spLocks noChangeShapeType="1"/>
                </p:cNvSpPr>
                <p:nvPr/>
              </p:nvSpPr>
              <p:spPr bwMode="auto">
                <a:xfrm>
                  <a:off x="1138" y="262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87" name="Line 647"/>
                <p:cNvSpPr>
                  <a:spLocks noChangeShapeType="1"/>
                </p:cNvSpPr>
                <p:nvPr/>
              </p:nvSpPr>
              <p:spPr bwMode="auto">
                <a:xfrm>
                  <a:off x="1138" y="262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88" name="Line 648"/>
                <p:cNvSpPr>
                  <a:spLocks noChangeShapeType="1"/>
                </p:cNvSpPr>
                <p:nvPr/>
              </p:nvSpPr>
              <p:spPr bwMode="auto">
                <a:xfrm>
                  <a:off x="1138" y="262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89" name="Line 649"/>
                <p:cNvSpPr>
                  <a:spLocks noChangeShapeType="1"/>
                </p:cNvSpPr>
                <p:nvPr/>
              </p:nvSpPr>
              <p:spPr bwMode="auto">
                <a:xfrm>
                  <a:off x="1138" y="262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90" name="Line 650"/>
                <p:cNvSpPr>
                  <a:spLocks noChangeShapeType="1"/>
                </p:cNvSpPr>
                <p:nvPr/>
              </p:nvSpPr>
              <p:spPr bwMode="auto">
                <a:xfrm>
                  <a:off x="1138" y="262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91" name="Line 651"/>
                <p:cNvSpPr>
                  <a:spLocks noChangeShapeType="1"/>
                </p:cNvSpPr>
                <p:nvPr/>
              </p:nvSpPr>
              <p:spPr bwMode="auto">
                <a:xfrm>
                  <a:off x="1153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92" name="Line 652"/>
                <p:cNvSpPr>
                  <a:spLocks noChangeShapeType="1"/>
                </p:cNvSpPr>
                <p:nvPr/>
              </p:nvSpPr>
              <p:spPr bwMode="auto">
                <a:xfrm>
                  <a:off x="1153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93" name="Line 653"/>
                <p:cNvSpPr>
                  <a:spLocks noChangeShapeType="1"/>
                </p:cNvSpPr>
                <p:nvPr/>
              </p:nvSpPr>
              <p:spPr bwMode="auto">
                <a:xfrm>
                  <a:off x="1169" y="265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94" name="Line 654"/>
                <p:cNvSpPr>
                  <a:spLocks noChangeShapeType="1"/>
                </p:cNvSpPr>
                <p:nvPr/>
              </p:nvSpPr>
              <p:spPr bwMode="auto">
                <a:xfrm>
                  <a:off x="1185" y="2688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95" name="Line 655"/>
                <p:cNvSpPr>
                  <a:spLocks noChangeShapeType="1"/>
                </p:cNvSpPr>
                <p:nvPr/>
              </p:nvSpPr>
              <p:spPr bwMode="auto">
                <a:xfrm>
                  <a:off x="1201" y="2736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96" name="Line 656"/>
                <p:cNvSpPr>
                  <a:spLocks noChangeShapeType="1"/>
                </p:cNvSpPr>
                <p:nvPr/>
              </p:nvSpPr>
              <p:spPr bwMode="auto">
                <a:xfrm>
                  <a:off x="1233" y="2832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97" name="Line 657"/>
                <p:cNvSpPr>
                  <a:spLocks noChangeShapeType="1"/>
                </p:cNvSpPr>
                <p:nvPr/>
              </p:nvSpPr>
              <p:spPr bwMode="auto">
                <a:xfrm>
                  <a:off x="1249" y="286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98" name="Line 658"/>
                <p:cNvSpPr>
                  <a:spLocks noChangeShapeType="1"/>
                </p:cNvSpPr>
                <p:nvPr/>
              </p:nvSpPr>
              <p:spPr bwMode="auto">
                <a:xfrm>
                  <a:off x="1265" y="288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99" name="Line 659"/>
                <p:cNvSpPr>
                  <a:spLocks noChangeShapeType="1"/>
                </p:cNvSpPr>
                <p:nvPr/>
              </p:nvSpPr>
              <p:spPr bwMode="auto">
                <a:xfrm>
                  <a:off x="1265" y="28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00" name="Line 660"/>
                <p:cNvSpPr>
                  <a:spLocks noChangeShapeType="1"/>
                </p:cNvSpPr>
                <p:nvPr/>
              </p:nvSpPr>
              <p:spPr bwMode="auto">
                <a:xfrm>
                  <a:off x="1281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01" name="Line 661"/>
                <p:cNvSpPr>
                  <a:spLocks noChangeShapeType="1"/>
                </p:cNvSpPr>
                <p:nvPr/>
              </p:nvSpPr>
              <p:spPr bwMode="auto">
                <a:xfrm>
                  <a:off x="1281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02" name="Line 662"/>
                <p:cNvSpPr>
                  <a:spLocks noChangeShapeType="1"/>
                </p:cNvSpPr>
                <p:nvPr/>
              </p:nvSpPr>
              <p:spPr bwMode="auto">
                <a:xfrm>
                  <a:off x="1281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03" name="Line 663"/>
                <p:cNvSpPr>
                  <a:spLocks noChangeShapeType="1"/>
                </p:cNvSpPr>
                <p:nvPr/>
              </p:nvSpPr>
              <p:spPr bwMode="auto">
                <a:xfrm>
                  <a:off x="1281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04" name="Line 664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05" name="Line 665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06" name="Line 666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07" name="Line 667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08" name="Line 668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09" name="Line 669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10" name="Line 670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11" name="Line 671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12" name="Line 672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13" name="Line 673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14" name="Line 674"/>
                <p:cNvSpPr>
                  <a:spLocks noChangeShapeType="1"/>
                </p:cNvSpPr>
                <p:nvPr/>
              </p:nvSpPr>
              <p:spPr bwMode="auto">
                <a:xfrm>
                  <a:off x="1297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15" name="Line 675"/>
                <p:cNvSpPr>
                  <a:spLocks noChangeShapeType="1"/>
                </p:cNvSpPr>
                <p:nvPr/>
              </p:nvSpPr>
              <p:spPr bwMode="auto">
                <a:xfrm>
                  <a:off x="131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16" name="Line 676"/>
                <p:cNvSpPr>
                  <a:spLocks noChangeShapeType="1"/>
                </p:cNvSpPr>
                <p:nvPr/>
              </p:nvSpPr>
              <p:spPr bwMode="auto">
                <a:xfrm>
                  <a:off x="131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17" name="Line 677"/>
                <p:cNvSpPr>
                  <a:spLocks noChangeShapeType="1"/>
                </p:cNvSpPr>
                <p:nvPr/>
              </p:nvSpPr>
              <p:spPr bwMode="auto">
                <a:xfrm>
                  <a:off x="131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18" name="Line 678"/>
                <p:cNvSpPr>
                  <a:spLocks noChangeShapeType="1"/>
                </p:cNvSpPr>
                <p:nvPr/>
              </p:nvSpPr>
              <p:spPr bwMode="auto">
                <a:xfrm>
                  <a:off x="131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19" name="Line 679"/>
                <p:cNvSpPr>
                  <a:spLocks noChangeShapeType="1"/>
                </p:cNvSpPr>
                <p:nvPr/>
              </p:nvSpPr>
              <p:spPr bwMode="auto">
                <a:xfrm>
                  <a:off x="131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20" name="Line 680"/>
                <p:cNvSpPr>
                  <a:spLocks noChangeShapeType="1"/>
                </p:cNvSpPr>
                <p:nvPr/>
              </p:nvSpPr>
              <p:spPr bwMode="auto">
                <a:xfrm>
                  <a:off x="131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21" name="Line 681"/>
                <p:cNvSpPr>
                  <a:spLocks noChangeShapeType="1"/>
                </p:cNvSpPr>
                <p:nvPr/>
              </p:nvSpPr>
              <p:spPr bwMode="auto">
                <a:xfrm flipV="1">
                  <a:off x="1313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22" name="Line 682"/>
                <p:cNvSpPr>
                  <a:spLocks noChangeShapeType="1"/>
                </p:cNvSpPr>
                <p:nvPr/>
              </p:nvSpPr>
              <p:spPr bwMode="auto">
                <a:xfrm>
                  <a:off x="1329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23" name="Line 683"/>
                <p:cNvSpPr>
                  <a:spLocks noChangeShapeType="1"/>
                </p:cNvSpPr>
                <p:nvPr/>
              </p:nvSpPr>
              <p:spPr bwMode="auto">
                <a:xfrm flipV="1">
                  <a:off x="1329" y="28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24" name="Line 684"/>
                <p:cNvSpPr>
                  <a:spLocks noChangeShapeType="1"/>
                </p:cNvSpPr>
                <p:nvPr/>
              </p:nvSpPr>
              <p:spPr bwMode="auto">
                <a:xfrm flipV="1">
                  <a:off x="1345" y="286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25" name="Line 685"/>
                <p:cNvSpPr>
                  <a:spLocks noChangeShapeType="1"/>
                </p:cNvSpPr>
                <p:nvPr/>
              </p:nvSpPr>
              <p:spPr bwMode="auto">
                <a:xfrm flipV="1">
                  <a:off x="1361" y="2816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26" name="Line 686"/>
                <p:cNvSpPr>
                  <a:spLocks noChangeShapeType="1"/>
                </p:cNvSpPr>
                <p:nvPr/>
              </p:nvSpPr>
              <p:spPr bwMode="auto">
                <a:xfrm flipV="1">
                  <a:off x="1377" y="2720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27" name="Line 687"/>
                <p:cNvSpPr>
                  <a:spLocks noChangeShapeType="1"/>
                </p:cNvSpPr>
                <p:nvPr/>
              </p:nvSpPr>
              <p:spPr bwMode="auto">
                <a:xfrm flipV="1">
                  <a:off x="1409" y="2688"/>
                  <a:ext cx="15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28" name="Line 688"/>
                <p:cNvSpPr>
                  <a:spLocks noChangeShapeType="1"/>
                </p:cNvSpPr>
                <p:nvPr/>
              </p:nvSpPr>
              <p:spPr bwMode="auto">
                <a:xfrm flipV="1">
                  <a:off x="1424" y="265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29" name="Line 689"/>
                <p:cNvSpPr>
                  <a:spLocks noChangeShapeType="1"/>
                </p:cNvSpPr>
                <p:nvPr/>
              </p:nvSpPr>
              <p:spPr bwMode="auto">
                <a:xfrm>
                  <a:off x="1440" y="265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30" name="Line 690"/>
                <p:cNvSpPr>
                  <a:spLocks noChangeShapeType="1"/>
                </p:cNvSpPr>
                <p:nvPr/>
              </p:nvSpPr>
              <p:spPr bwMode="auto">
                <a:xfrm flipV="1">
                  <a:off x="1440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31" name="Line 691"/>
                <p:cNvSpPr>
                  <a:spLocks noChangeShapeType="1"/>
                </p:cNvSpPr>
                <p:nvPr/>
              </p:nvSpPr>
              <p:spPr bwMode="auto">
                <a:xfrm>
                  <a:off x="1456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32" name="Line 692"/>
                <p:cNvSpPr>
                  <a:spLocks noChangeShapeType="1"/>
                </p:cNvSpPr>
                <p:nvPr/>
              </p:nvSpPr>
              <p:spPr bwMode="auto">
                <a:xfrm flipV="1">
                  <a:off x="1456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33" name="Line 693"/>
                <p:cNvSpPr>
                  <a:spLocks noChangeShapeType="1"/>
                </p:cNvSpPr>
                <p:nvPr/>
              </p:nvSpPr>
              <p:spPr bwMode="auto">
                <a:xfrm>
                  <a:off x="1456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34" name="Line 694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35" name="Line 695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36" name="Line 696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37" name="Line 697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38" name="Line 698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39" name="Line 699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40" name="Line 700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41" name="Line 701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42" name="Line 702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43" name="Line 703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44" name="Line 704"/>
                <p:cNvSpPr>
                  <a:spLocks noChangeShapeType="1"/>
                </p:cNvSpPr>
                <p:nvPr/>
              </p:nvSpPr>
              <p:spPr bwMode="auto">
                <a:xfrm>
                  <a:off x="1472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45" name="Line 705"/>
                <p:cNvSpPr>
                  <a:spLocks noChangeShapeType="1"/>
                </p:cNvSpPr>
                <p:nvPr/>
              </p:nvSpPr>
              <p:spPr bwMode="auto">
                <a:xfrm>
                  <a:off x="148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46" name="Line 706"/>
                <p:cNvSpPr>
                  <a:spLocks noChangeShapeType="1"/>
                </p:cNvSpPr>
                <p:nvPr/>
              </p:nvSpPr>
              <p:spPr bwMode="auto">
                <a:xfrm>
                  <a:off x="148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47" name="Line 707"/>
                <p:cNvSpPr>
                  <a:spLocks noChangeShapeType="1"/>
                </p:cNvSpPr>
                <p:nvPr/>
              </p:nvSpPr>
              <p:spPr bwMode="auto">
                <a:xfrm>
                  <a:off x="148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48" name="Line 708"/>
                <p:cNvSpPr>
                  <a:spLocks noChangeShapeType="1"/>
                </p:cNvSpPr>
                <p:nvPr/>
              </p:nvSpPr>
              <p:spPr bwMode="auto">
                <a:xfrm>
                  <a:off x="148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49" name="Line 709"/>
                <p:cNvSpPr>
                  <a:spLocks noChangeShapeType="1"/>
                </p:cNvSpPr>
                <p:nvPr/>
              </p:nvSpPr>
              <p:spPr bwMode="auto">
                <a:xfrm>
                  <a:off x="148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50" name="Line 710"/>
                <p:cNvSpPr>
                  <a:spLocks noChangeShapeType="1"/>
                </p:cNvSpPr>
                <p:nvPr/>
              </p:nvSpPr>
              <p:spPr bwMode="auto">
                <a:xfrm>
                  <a:off x="148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51" name="Line 711"/>
                <p:cNvSpPr>
                  <a:spLocks noChangeShapeType="1"/>
                </p:cNvSpPr>
                <p:nvPr/>
              </p:nvSpPr>
              <p:spPr bwMode="auto">
                <a:xfrm>
                  <a:off x="148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52" name="Line 712"/>
                <p:cNvSpPr>
                  <a:spLocks noChangeShapeType="1"/>
                </p:cNvSpPr>
                <p:nvPr/>
              </p:nvSpPr>
              <p:spPr bwMode="auto">
                <a:xfrm>
                  <a:off x="1504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53" name="Line 713"/>
                <p:cNvSpPr>
                  <a:spLocks noChangeShapeType="1"/>
                </p:cNvSpPr>
                <p:nvPr/>
              </p:nvSpPr>
              <p:spPr bwMode="auto">
                <a:xfrm>
                  <a:off x="1504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54" name="Line 714"/>
                <p:cNvSpPr>
                  <a:spLocks noChangeShapeType="1"/>
                </p:cNvSpPr>
                <p:nvPr/>
              </p:nvSpPr>
              <p:spPr bwMode="auto">
                <a:xfrm>
                  <a:off x="1520" y="2657"/>
                  <a:ext cx="16" cy="47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55" name="Line 715"/>
                <p:cNvSpPr>
                  <a:spLocks noChangeShapeType="1"/>
                </p:cNvSpPr>
                <p:nvPr/>
              </p:nvSpPr>
              <p:spPr bwMode="auto">
                <a:xfrm>
                  <a:off x="1536" y="270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56" name="Line 716"/>
                <p:cNvSpPr>
                  <a:spLocks noChangeShapeType="1"/>
                </p:cNvSpPr>
                <p:nvPr/>
              </p:nvSpPr>
              <p:spPr bwMode="auto">
                <a:xfrm>
                  <a:off x="1552" y="2736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57" name="Line 717"/>
                <p:cNvSpPr>
                  <a:spLocks noChangeShapeType="1"/>
                </p:cNvSpPr>
                <p:nvPr/>
              </p:nvSpPr>
              <p:spPr bwMode="auto">
                <a:xfrm>
                  <a:off x="1584" y="2832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58" name="Line 718"/>
                <p:cNvSpPr>
                  <a:spLocks noChangeShapeType="1"/>
                </p:cNvSpPr>
                <p:nvPr/>
              </p:nvSpPr>
              <p:spPr bwMode="auto">
                <a:xfrm>
                  <a:off x="1600" y="28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59" name="Line 719"/>
                <p:cNvSpPr>
                  <a:spLocks noChangeShapeType="1"/>
                </p:cNvSpPr>
                <p:nvPr/>
              </p:nvSpPr>
              <p:spPr bwMode="auto">
                <a:xfrm>
                  <a:off x="1616" y="28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60" name="Line 720"/>
                <p:cNvSpPr>
                  <a:spLocks noChangeShapeType="1"/>
                </p:cNvSpPr>
                <p:nvPr/>
              </p:nvSpPr>
              <p:spPr bwMode="auto">
                <a:xfrm>
                  <a:off x="1616" y="29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61" name="Line 721"/>
                <p:cNvSpPr>
                  <a:spLocks noChangeShapeType="1"/>
                </p:cNvSpPr>
                <p:nvPr/>
              </p:nvSpPr>
              <p:spPr bwMode="auto">
                <a:xfrm>
                  <a:off x="1632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62" name="Line 722"/>
                <p:cNvSpPr>
                  <a:spLocks noChangeShapeType="1"/>
                </p:cNvSpPr>
                <p:nvPr/>
              </p:nvSpPr>
              <p:spPr bwMode="auto">
                <a:xfrm>
                  <a:off x="1632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63" name="Line 723"/>
                <p:cNvSpPr>
                  <a:spLocks noChangeShapeType="1"/>
                </p:cNvSpPr>
                <p:nvPr/>
              </p:nvSpPr>
              <p:spPr bwMode="auto">
                <a:xfrm>
                  <a:off x="163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64" name="Line 724"/>
                <p:cNvSpPr>
                  <a:spLocks noChangeShapeType="1"/>
                </p:cNvSpPr>
                <p:nvPr/>
              </p:nvSpPr>
              <p:spPr bwMode="auto">
                <a:xfrm>
                  <a:off x="1632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65" name="Line 725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66" name="Line 726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67" name="Line 727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68" name="Line 728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69" name="Line 729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70" name="Line 730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71" name="Line 731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72" name="Line 732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73" name="Line 733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74" name="Line 734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75" name="Line 735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76" name="Line 736"/>
                <p:cNvSpPr>
                  <a:spLocks noChangeShapeType="1"/>
                </p:cNvSpPr>
                <p:nvPr/>
              </p:nvSpPr>
              <p:spPr bwMode="auto">
                <a:xfrm>
                  <a:off x="1648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77" name="Line 737"/>
                <p:cNvSpPr>
                  <a:spLocks noChangeShapeType="1"/>
                </p:cNvSpPr>
                <p:nvPr/>
              </p:nvSpPr>
              <p:spPr bwMode="auto">
                <a:xfrm>
                  <a:off x="1664" y="292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78" name="Line 738"/>
                <p:cNvSpPr>
                  <a:spLocks noChangeShapeType="1"/>
                </p:cNvSpPr>
                <p:nvPr/>
              </p:nvSpPr>
              <p:spPr bwMode="auto">
                <a:xfrm>
                  <a:off x="1664" y="292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79" name="Line 739"/>
                <p:cNvSpPr>
                  <a:spLocks noChangeShapeType="1"/>
                </p:cNvSpPr>
                <p:nvPr/>
              </p:nvSpPr>
              <p:spPr bwMode="auto">
                <a:xfrm>
                  <a:off x="1664" y="292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80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1664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81" name="Line 741"/>
                <p:cNvSpPr>
                  <a:spLocks noChangeShapeType="1"/>
                </p:cNvSpPr>
                <p:nvPr/>
              </p:nvSpPr>
              <p:spPr bwMode="auto">
                <a:xfrm>
                  <a:off x="1664" y="2912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82" name="Line 742"/>
                <p:cNvSpPr>
                  <a:spLocks noChangeShapeType="1"/>
                </p:cNvSpPr>
                <p:nvPr/>
              </p:nvSpPr>
              <p:spPr bwMode="auto">
                <a:xfrm flipV="1">
                  <a:off x="1679" y="28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83" name="Line 743"/>
                <p:cNvSpPr>
                  <a:spLocks noChangeShapeType="1"/>
                </p:cNvSpPr>
                <p:nvPr/>
              </p:nvSpPr>
              <p:spPr bwMode="auto">
                <a:xfrm>
                  <a:off x="1679" y="289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84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695" y="2800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85" name="Line 745"/>
                <p:cNvSpPr>
                  <a:spLocks noChangeShapeType="1"/>
                </p:cNvSpPr>
                <p:nvPr/>
              </p:nvSpPr>
              <p:spPr bwMode="auto">
                <a:xfrm flipV="1">
                  <a:off x="1727" y="2720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86" name="Line 746"/>
                <p:cNvSpPr>
                  <a:spLocks noChangeShapeType="1"/>
                </p:cNvSpPr>
                <p:nvPr/>
              </p:nvSpPr>
              <p:spPr bwMode="auto">
                <a:xfrm flipV="1">
                  <a:off x="1759" y="2673"/>
                  <a:ext cx="16" cy="47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87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775" y="265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88" name="Line 748"/>
                <p:cNvSpPr>
                  <a:spLocks noChangeShapeType="1"/>
                </p:cNvSpPr>
                <p:nvPr/>
              </p:nvSpPr>
              <p:spPr bwMode="auto">
                <a:xfrm flipV="1">
                  <a:off x="1791" y="2641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89" name="Line 749"/>
                <p:cNvSpPr>
                  <a:spLocks noChangeShapeType="1"/>
                </p:cNvSpPr>
                <p:nvPr/>
              </p:nvSpPr>
              <p:spPr bwMode="auto">
                <a:xfrm>
                  <a:off x="1791" y="26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90" name="Line 750"/>
                <p:cNvSpPr>
                  <a:spLocks noChangeShapeType="1"/>
                </p:cNvSpPr>
                <p:nvPr/>
              </p:nvSpPr>
              <p:spPr bwMode="auto">
                <a:xfrm>
                  <a:off x="1807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91" name="Line 751"/>
                <p:cNvSpPr>
                  <a:spLocks noChangeShapeType="1"/>
                </p:cNvSpPr>
                <p:nvPr/>
              </p:nvSpPr>
              <p:spPr bwMode="auto">
                <a:xfrm flipV="1">
                  <a:off x="1807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92" name="Line 752"/>
                <p:cNvSpPr>
                  <a:spLocks noChangeShapeType="1"/>
                </p:cNvSpPr>
                <p:nvPr/>
              </p:nvSpPr>
              <p:spPr bwMode="auto">
                <a:xfrm>
                  <a:off x="1807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93" name="Line 753"/>
                <p:cNvSpPr>
                  <a:spLocks noChangeShapeType="1"/>
                </p:cNvSpPr>
                <p:nvPr/>
              </p:nvSpPr>
              <p:spPr bwMode="auto">
                <a:xfrm>
                  <a:off x="1807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94" name="Line 754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95" name="Line 755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96" name="Line 756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97" name="Line 757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98" name="Line 758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99" name="Line 759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00" name="Line 760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01" name="Line 761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02" name="Line 762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03" name="Line 763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04" name="Line 764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05" name="Line 765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06" name="Line 766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07" name="Line 767"/>
                <p:cNvSpPr>
                  <a:spLocks noChangeShapeType="1"/>
                </p:cNvSpPr>
                <p:nvPr/>
              </p:nvSpPr>
              <p:spPr bwMode="auto">
                <a:xfrm>
                  <a:off x="1823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08" name="Line 768"/>
                <p:cNvSpPr>
                  <a:spLocks noChangeShapeType="1"/>
                </p:cNvSpPr>
                <p:nvPr/>
              </p:nvSpPr>
              <p:spPr bwMode="auto">
                <a:xfrm>
                  <a:off x="1839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09" name="Line 769"/>
                <p:cNvSpPr>
                  <a:spLocks noChangeShapeType="1"/>
                </p:cNvSpPr>
                <p:nvPr/>
              </p:nvSpPr>
              <p:spPr bwMode="auto">
                <a:xfrm>
                  <a:off x="1839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10" name="Line 770"/>
                <p:cNvSpPr>
                  <a:spLocks noChangeShapeType="1"/>
                </p:cNvSpPr>
                <p:nvPr/>
              </p:nvSpPr>
              <p:spPr bwMode="auto">
                <a:xfrm>
                  <a:off x="1839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11" name="Line 771"/>
                <p:cNvSpPr>
                  <a:spLocks noChangeShapeType="1"/>
                </p:cNvSpPr>
                <p:nvPr/>
              </p:nvSpPr>
              <p:spPr bwMode="auto">
                <a:xfrm>
                  <a:off x="1839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12" name="Line 772"/>
                <p:cNvSpPr>
                  <a:spLocks noChangeShapeType="1"/>
                </p:cNvSpPr>
                <p:nvPr/>
              </p:nvSpPr>
              <p:spPr bwMode="auto">
                <a:xfrm>
                  <a:off x="1839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13" name="Line 773"/>
                <p:cNvSpPr>
                  <a:spLocks noChangeShapeType="1"/>
                </p:cNvSpPr>
                <p:nvPr/>
              </p:nvSpPr>
              <p:spPr bwMode="auto">
                <a:xfrm>
                  <a:off x="1855" y="2641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14" name="Line 774"/>
                <p:cNvSpPr>
                  <a:spLocks noChangeShapeType="1"/>
                </p:cNvSpPr>
                <p:nvPr/>
              </p:nvSpPr>
              <p:spPr bwMode="auto">
                <a:xfrm>
                  <a:off x="1855" y="265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15" name="Line 775"/>
                <p:cNvSpPr>
                  <a:spLocks noChangeShapeType="1"/>
                </p:cNvSpPr>
                <p:nvPr/>
              </p:nvSpPr>
              <p:spPr bwMode="auto">
                <a:xfrm>
                  <a:off x="1871" y="2673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16" name="Line 776"/>
                <p:cNvSpPr>
                  <a:spLocks noChangeShapeType="1"/>
                </p:cNvSpPr>
                <p:nvPr/>
              </p:nvSpPr>
              <p:spPr bwMode="auto">
                <a:xfrm>
                  <a:off x="1903" y="2752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17" name="Line 777"/>
                <p:cNvSpPr>
                  <a:spLocks noChangeShapeType="1"/>
                </p:cNvSpPr>
                <p:nvPr/>
              </p:nvSpPr>
              <p:spPr bwMode="auto">
                <a:xfrm>
                  <a:off x="1935" y="2848"/>
                  <a:ext cx="15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18" name="Line 778"/>
                <p:cNvSpPr>
                  <a:spLocks noChangeShapeType="1"/>
                </p:cNvSpPr>
                <p:nvPr/>
              </p:nvSpPr>
              <p:spPr bwMode="auto">
                <a:xfrm>
                  <a:off x="1950" y="28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19" name="Line 779"/>
                <p:cNvSpPr>
                  <a:spLocks noChangeShapeType="1"/>
                </p:cNvSpPr>
                <p:nvPr/>
              </p:nvSpPr>
              <p:spPr bwMode="auto">
                <a:xfrm>
                  <a:off x="1966" y="28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20" name="Line 780"/>
                <p:cNvSpPr>
                  <a:spLocks noChangeShapeType="1"/>
                </p:cNvSpPr>
                <p:nvPr/>
              </p:nvSpPr>
              <p:spPr bwMode="auto">
                <a:xfrm>
                  <a:off x="1966" y="29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21" name="Line 781"/>
                <p:cNvSpPr>
                  <a:spLocks noChangeShapeType="1"/>
                </p:cNvSpPr>
                <p:nvPr/>
              </p:nvSpPr>
              <p:spPr bwMode="auto">
                <a:xfrm>
                  <a:off x="1982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22" name="Line 782"/>
                <p:cNvSpPr>
                  <a:spLocks noChangeShapeType="1"/>
                </p:cNvSpPr>
                <p:nvPr/>
              </p:nvSpPr>
              <p:spPr bwMode="auto">
                <a:xfrm>
                  <a:off x="1982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23" name="Line 783"/>
                <p:cNvSpPr>
                  <a:spLocks noChangeShapeType="1"/>
                </p:cNvSpPr>
                <p:nvPr/>
              </p:nvSpPr>
              <p:spPr bwMode="auto">
                <a:xfrm>
                  <a:off x="198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24" name="Line 784"/>
                <p:cNvSpPr>
                  <a:spLocks noChangeShapeType="1"/>
                </p:cNvSpPr>
                <p:nvPr/>
              </p:nvSpPr>
              <p:spPr bwMode="auto">
                <a:xfrm>
                  <a:off x="1982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25" name="Line 785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26" name="Line 786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27" name="Line 787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28" name="Line 788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29" name="Line 789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30" name="Line 790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31" name="Line 791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32" name="Line 792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33" name="Line 793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34" name="Line 794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35" name="Line 795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36" name="Line 796"/>
                <p:cNvSpPr>
                  <a:spLocks noChangeShapeType="1"/>
                </p:cNvSpPr>
                <p:nvPr/>
              </p:nvSpPr>
              <p:spPr bwMode="auto">
                <a:xfrm>
                  <a:off x="1998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37" name="Line 797"/>
                <p:cNvSpPr>
                  <a:spLocks noChangeShapeType="1"/>
                </p:cNvSpPr>
                <p:nvPr/>
              </p:nvSpPr>
              <p:spPr bwMode="auto">
                <a:xfrm>
                  <a:off x="201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38" name="Line 798"/>
                <p:cNvSpPr>
                  <a:spLocks noChangeShapeType="1"/>
                </p:cNvSpPr>
                <p:nvPr/>
              </p:nvSpPr>
              <p:spPr bwMode="auto">
                <a:xfrm>
                  <a:off x="201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39" name="Line 799"/>
                <p:cNvSpPr>
                  <a:spLocks noChangeShapeType="1"/>
                </p:cNvSpPr>
                <p:nvPr/>
              </p:nvSpPr>
              <p:spPr bwMode="auto">
                <a:xfrm>
                  <a:off x="201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40" name="Line 800"/>
                <p:cNvSpPr>
                  <a:spLocks noChangeShapeType="1"/>
                </p:cNvSpPr>
                <p:nvPr/>
              </p:nvSpPr>
              <p:spPr bwMode="auto">
                <a:xfrm flipV="1">
                  <a:off x="2014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41" name="Line 801"/>
                <p:cNvSpPr>
                  <a:spLocks noChangeShapeType="1"/>
                </p:cNvSpPr>
                <p:nvPr/>
              </p:nvSpPr>
              <p:spPr bwMode="auto">
                <a:xfrm>
                  <a:off x="2014" y="29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42" name="Line 802"/>
                <p:cNvSpPr>
                  <a:spLocks noChangeShapeType="1"/>
                </p:cNvSpPr>
                <p:nvPr/>
              </p:nvSpPr>
              <p:spPr bwMode="auto">
                <a:xfrm flipV="1">
                  <a:off x="2030" y="28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43" name="Line 803"/>
                <p:cNvSpPr>
                  <a:spLocks noChangeShapeType="1"/>
                </p:cNvSpPr>
                <p:nvPr/>
              </p:nvSpPr>
              <p:spPr bwMode="auto">
                <a:xfrm flipV="1">
                  <a:off x="2030" y="28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44" name="Line 804"/>
                <p:cNvSpPr>
                  <a:spLocks noChangeShapeType="1"/>
                </p:cNvSpPr>
                <p:nvPr/>
              </p:nvSpPr>
              <p:spPr bwMode="auto">
                <a:xfrm flipV="1">
                  <a:off x="2046" y="2800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45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078" y="2752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46" name="Line 806"/>
                <p:cNvSpPr>
                  <a:spLocks noChangeShapeType="1"/>
                </p:cNvSpPr>
                <p:nvPr/>
              </p:nvSpPr>
              <p:spPr bwMode="auto">
                <a:xfrm flipV="1">
                  <a:off x="2094" y="2704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47" name="Line 807"/>
                <p:cNvSpPr>
                  <a:spLocks noChangeShapeType="1"/>
                </p:cNvSpPr>
                <p:nvPr/>
              </p:nvSpPr>
              <p:spPr bwMode="auto">
                <a:xfrm flipV="1">
                  <a:off x="2110" y="2673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48" name="Line 808"/>
                <p:cNvSpPr>
                  <a:spLocks noChangeShapeType="1"/>
                </p:cNvSpPr>
                <p:nvPr/>
              </p:nvSpPr>
              <p:spPr bwMode="auto">
                <a:xfrm flipV="1">
                  <a:off x="2126" y="265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49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2142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50" name="Line 810"/>
                <p:cNvSpPr>
                  <a:spLocks noChangeShapeType="1"/>
                </p:cNvSpPr>
                <p:nvPr/>
              </p:nvSpPr>
              <p:spPr bwMode="auto">
                <a:xfrm>
                  <a:off x="2158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51" name="Line 811"/>
                <p:cNvSpPr>
                  <a:spLocks noChangeShapeType="1"/>
                </p:cNvSpPr>
                <p:nvPr/>
              </p:nvSpPr>
              <p:spPr bwMode="auto">
                <a:xfrm flipV="1">
                  <a:off x="2158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52" name="Line 812"/>
                <p:cNvSpPr>
                  <a:spLocks noChangeShapeType="1"/>
                </p:cNvSpPr>
                <p:nvPr/>
              </p:nvSpPr>
              <p:spPr bwMode="auto">
                <a:xfrm>
                  <a:off x="215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53" name="Line 813"/>
                <p:cNvSpPr>
                  <a:spLocks noChangeShapeType="1"/>
                </p:cNvSpPr>
                <p:nvPr/>
              </p:nvSpPr>
              <p:spPr bwMode="auto">
                <a:xfrm>
                  <a:off x="215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54" name="Line 814"/>
                <p:cNvSpPr>
                  <a:spLocks noChangeShapeType="1"/>
                </p:cNvSpPr>
                <p:nvPr/>
              </p:nvSpPr>
              <p:spPr bwMode="auto">
                <a:xfrm>
                  <a:off x="215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55" name="Line 815"/>
                <p:cNvSpPr>
                  <a:spLocks noChangeShapeType="1"/>
                </p:cNvSpPr>
                <p:nvPr/>
              </p:nvSpPr>
              <p:spPr bwMode="auto">
                <a:xfrm>
                  <a:off x="2158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56" name="Line 816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57" name="Line 817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58" name="Line 818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59" name="Line 819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60" name="Line 820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61" name="Line 821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62" name="Line 822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63" name="Line 823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64" name="Line 824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65" name="Line 825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66" name="Line 826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67" name="Line 827"/>
                <p:cNvSpPr>
                  <a:spLocks noChangeShapeType="1"/>
                </p:cNvSpPr>
                <p:nvPr/>
              </p:nvSpPr>
              <p:spPr bwMode="auto">
                <a:xfrm>
                  <a:off x="2174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68" name="Line 828"/>
                <p:cNvSpPr>
                  <a:spLocks noChangeShapeType="1"/>
                </p:cNvSpPr>
                <p:nvPr/>
              </p:nvSpPr>
              <p:spPr bwMode="auto">
                <a:xfrm>
                  <a:off x="219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69" name="Line 829"/>
                <p:cNvSpPr>
                  <a:spLocks noChangeShapeType="1"/>
                </p:cNvSpPr>
                <p:nvPr/>
              </p:nvSpPr>
              <p:spPr bwMode="auto">
                <a:xfrm>
                  <a:off x="219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70" name="Line 830"/>
                <p:cNvSpPr>
                  <a:spLocks noChangeShapeType="1"/>
                </p:cNvSpPr>
                <p:nvPr/>
              </p:nvSpPr>
              <p:spPr bwMode="auto">
                <a:xfrm>
                  <a:off x="2190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71" name="Line 831"/>
                <p:cNvSpPr>
                  <a:spLocks noChangeShapeType="1"/>
                </p:cNvSpPr>
                <p:nvPr/>
              </p:nvSpPr>
              <p:spPr bwMode="auto">
                <a:xfrm>
                  <a:off x="2190" y="26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72" name="Line 832"/>
                <p:cNvSpPr>
                  <a:spLocks noChangeShapeType="1"/>
                </p:cNvSpPr>
                <p:nvPr/>
              </p:nvSpPr>
              <p:spPr bwMode="auto">
                <a:xfrm>
                  <a:off x="2206" y="2641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73" name="Line 833"/>
                <p:cNvSpPr>
                  <a:spLocks noChangeShapeType="1"/>
                </p:cNvSpPr>
                <p:nvPr/>
              </p:nvSpPr>
              <p:spPr bwMode="auto">
                <a:xfrm>
                  <a:off x="2206" y="2657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74" name="Line 834"/>
                <p:cNvSpPr>
                  <a:spLocks noChangeShapeType="1"/>
                </p:cNvSpPr>
                <p:nvPr/>
              </p:nvSpPr>
              <p:spPr bwMode="auto">
                <a:xfrm>
                  <a:off x="2221" y="2673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75" name="Line 835"/>
                <p:cNvSpPr>
                  <a:spLocks noChangeShapeType="1"/>
                </p:cNvSpPr>
                <p:nvPr/>
              </p:nvSpPr>
              <p:spPr bwMode="auto">
                <a:xfrm>
                  <a:off x="2253" y="2752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76" name="Line 836"/>
                <p:cNvSpPr>
                  <a:spLocks noChangeShapeType="1"/>
                </p:cNvSpPr>
                <p:nvPr/>
              </p:nvSpPr>
              <p:spPr bwMode="auto">
                <a:xfrm>
                  <a:off x="2269" y="2800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77" name="Line 837"/>
                <p:cNvSpPr>
                  <a:spLocks noChangeShapeType="1"/>
                </p:cNvSpPr>
                <p:nvPr/>
              </p:nvSpPr>
              <p:spPr bwMode="auto">
                <a:xfrm>
                  <a:off x="2285" y="2848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78" name="Line 838"/>
                <p:cNvSpPr>
                  <a:spLocks noChangeShapeType="1"/>
                </p:cNvSpPr>
                <p:nvPr/>
              </p:nvSpPr>
              <p:spPr bwMode="auto">
                <a:xfrm>
                  <a:off x="2301" y="289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79" name="Line 839"/>
                <p:cNvSpPr>
                  <a:spLocks noChangeShapeType="1"/>
                </p:cNvSpPr>
                <p:nvPr/>
              </p:nvSpPr>
              <p:spPr bwMode="auto">
                <a:xfrm>
                  <a:off x="2317" y="28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80" name="Line 840"/>
                <p:cNvSpPr>
                  <a:spLocks noChangeShapeType="1"/>
                </p:cNvSpPr>
                <p:nvPr/>
              </p:nvSpPr>
              <p:spPr bwMode="auto">
                <a:xfrm>
                  <a:off x="2317" y="29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81" name="Line 841"/>
                <p:cNvSpPr>
                  <a:spLocks noChangeShapeType="1"/>
                </p:cNvSpPr>
                <p:nvPr/>
              </p:nvSpPr>
              <p:spPr bwMode="auto">
                <a:xfrm>
                  <a:off x="2333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82" name="Line 842"/>
                <p:cNvSpPr>
                  <a:spLocks noChangeShapeType="1"/>
                </p:cNvSpPr>
                <p:nvPr/>
              </p:nvSpPr>
              <p:spPr bwMode="auto">
                <a:xfrm>
                  <a:off x="2333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83" name="Line 843"/>
                <p:cNvSpPr>
                  <a:spLocks noChangeShapeType="1"/>
                </p:cNvSpPr>
                <p:nvPr/>
              </p:nvSpPr>
              <p:spPr bwMode="auto">
                <a:xfrm>
                  <a:off x="233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84" name="Line 844"/>
                <p:cNvSpPr>
                  <a:spLocks noChangeShapeType="1"/>
                </p:cNvSpPr>
                <p:nvPr/>
              </p:nvSpPr>
              <p:spPr bwMode="auto">
                <a:xfrm>
                  <a:off x="2333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85" name="Line 845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86" name="Line 846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87" name="Line 847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88" name="Line 848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89" name="Line 849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90" name="Line 850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91" name="Line 851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92" name="Line 852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93" name="Line 853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94" name="Line 854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95" name="Line 855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96" name="Line 856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97" name="Line 857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98" name="Line 858"/>
                <p:cNvSpPr>
                  <a:spLocks noChangeShapeType="1"/>
                </p:cNvSpPr>
                <p:nvPr/>
              </p:nvSpPr>
              <p:spPr bwMode="auto">
                <a:xfrm>
                  <a:off x="2349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99" name="Line 859"/>
                <p:cNvSpPr>
                  <a:spLocks noChangeShapeType="1"/>
                </p:cNvSpPr>
                <p:nvPr/>
              </p:nvSpPr>
              <p:spPr bwMode="auto">
                <a:xfrm>
                  <a:off x="236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00" name="Line 860"/>
                <p:cNvSpPr>
                  <a:spLocks noChangeShapeType="1"/>
                </p:cNvSpPr>
                <p:nvPr/>
              </p:nvSpPr>
              <p:spPr bwMode="auto">
                <a:xfrm>
                  <a:off x="236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01" name="Line 861"/>
                <p:cNvSpPr>
                  <a:spLocks noChangeShapeType="1"/>
                </p:cNvSpPr>
                <p:nvPr/>
              </p:nvSpPr>
              <p:spPr bwMode="auto">
                <a:xfrm flipV="1">
                  <a:off x="2365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02" name="Line 862"/>
                <p:cNvSpPr>
                  <a:spLocks noChangeShapeType="1"/>
                </p:cNvSpPr>
                <p:nvPr/>
              </p:nvSpPr>
              <p:spPr bwMode="auto">
                <a:xfrm>
                  <a:off x="2365" y="29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03" name="Line 863"/>
                <p:cNvSpPr>
                  <a:spLocks noChangeShapeType="1"/>
                </p:cNvSpPr>
                <p:nvPr/>
              </p:nvSpPr>
              <p:spPr bwMode="auto">
                <a:xfrm flipV="1">
                  <a:off x="2381" y="28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04" name="Line 864"/>
                <p:cNvSpPr>
                  <a:spLocks noChangeShapeType="1"/>
                </p:cNvSpPr>
                <p:nvPr/>
              </p:nvSpPr>
              <p:spPr bwMode="auto">
                <a:xfrm flipV="1">
                  <a:off x="2381" y="28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05" name="Line 865"/>
                <p:cNvSpPr>
                  <a:spLocks noChangeShapeType="1"/>
                </p:cNvSpPr>
                <p:nvPr/>
              </p:nvSpPr>
              <p:spPr bwMode="auto">
                <a:xfrm flipV="1">
                  <a:off x="2397" y="2784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06" name="Line 866"/>
                <p:cNvSpPr>
                  <a:spLocks noChangeShapeType="1"/>
                </p:cNvSpPr>
                <p:nvPr/>
              </p:nvSpPr>
              <p:spPr bwMode="auto">
                <a:xfrm flipV="1">
                  <a:off x="2429" y="2736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07" name="Line 867"/>
                <p:cNvSpPr>
                  <a:spLocks noChangeShapeType="1"/>
                </p:cNvSpPr>
                <p:nvPr/>
              </p:nvSpPr>
              <p:spPr bwMode="auto">
                <a:xfrm flipV="1">
                  <a:off x="2445" y="270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08" name="Line 868"/>
                <p:cNvSpPr>
                  <a:spLocks noChangeShapeType="1"/>
                </p:cNvSpPr>
                <p:nvPr/>
              </p:nvSpPr>
              <p:spPr bwMode="auto">
                <a:xfrm flipV="1">
                  <a:off x="2461" y="2673"/>
                  <a:ext cx="15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09" name="Line 869"/>
                <p:cNvSpPr>
                  <a:spLocks noChangeShapeType="1"/>
                </p:cNvSpPr>
                <p:nvPr/>
              </p:nvSpPr>
              <p:spPr bwMode="auto">
                <a:xfrm flipV="1">
                  <a:off x="2476" y="265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10" name="Line 870"/>
                <p:cNvSpPr>
                  <a:spLocks noChangeShapeType="1"/>
                </p:cNvSpPr>
                <p:nvPr/>
              </p:nvSpPr>
              <p:spPr bwMode="auto">
                <a:xfrm flipV="1">
                  <a:off x="2492" y="2641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11" name="Line 871"/>
                <p:cNvSpPr>
                  <a:spLocks noChangeShapeType="1"/>
                </p:cNvSpPr>
                <p:nvPr/>
              </p:nvSpPr>
              <p:spPr bwMode="auto">
                <a:xfrm>
                  <a:off x="2492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12" name="Line 872"/>
                <p:cNvSpPr>
                  <a:spLocks noChangeShapeType="1"/>
                </p:cNvSpPr>
                <p:nvPr/>
              </p:nvSpPr>
              <p:spPr bwMode="auto">
                <a:xfrm>
                  <a:off x="2492" y="26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13" name="Line 873"/>
                <p:cNvSpPr>
                  <a:spLocks noChangeShapeType="1"/>
                </p:cNvSpPr>
                <p:nvPr/>
              </p:nvSpPr>
              <p:spPr bwMode="auto">
                <a:xfrm flipV="1">
                  <a:off x="2508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14" name="Line 874"/>
                <p:cNvSpPr>
                  <a:spLocks noChangeShapeType="1"/>
                </p:cNvSpPr>
                <p:nvPr/>
              </p:nvSpPr>
              <p:spPr bwMode="auto">
                <a:xfrm>
                  <a:off x="250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15" name="Line 875"/>
                <p:cNvSpPr>
                  <a:spLocks noChangeShapeType="1"/>
                </p:cNvSpPr>
                <p:nvPr/>
              </p:nvSpPr>
              <p:spPr bwMode="auto">
                <a:xfrm>
                  <a:off x="250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16" name="Line 876"/>
                <p:cNvSpPr>
                  <a:spLocks noChangeShapeType="1"/>
                </p:cNvSpPr>
                <p:nvPr/>
              </p:nvSpPr>
              <p:spPr bwMode="auto">
                <a:xfrm>
                  <a:off x="250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17" name="Line 877"/>
                <p:cNvSpPr>
                  <a:spLocks noChangeShapeType="1"/>
                </p:cNvSpPr>
                <p:nvPr/>
              </p:nvSpPr>
              <p:spPr bwMode="auto">
                <a:xfrm>
                  <a:off x="250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18" name="Line 878"/>
                <p:cNvSpPr>
                  <a:spLocks noChangeShapeType="1"/>
                </p:cNvSpPr>
                <p:nvPr/>
              </p:nvSpPr>
              <p:spPr bwMode="auto">
                <a:xfrm>
                  <a:off x="2508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19" name="Line 879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20" name="Line 880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21" name="Line 881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22" name="Line 882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23" name="Line 883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24" name="Line 884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25" name="Line 885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26" name="Line 886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27" name="Line 887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28" name="Line 888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29" name="Line 889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30" name="Line 890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31" name="Line 891"/>
                <p:cNvSpPr>
                  <a:spLocks noChangeShapeType="1"/>
                </p:cNvSpPr>
                <p:nvPr/>
              </p:nvSpPr>
              <p:spPr bwMode="auto">
                <a:xfrm>
                  <a:off x="2524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32" name="Line 892"/>
                <p:cNvSpPr>
                  <a:spLocks noChangeShapeType="1"/>
                </p:cNvSpPr>
                <p:nvPr/>
              </p:nvSpPr>
              <p:spPr bwMode="auto">
                <a:xfrm>
                  <a:off x="254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33" name="Line 893"/>
                <p:cNvSpPr>
                  <a:spLocks noChangeShapeType="1"/>
                </p:cNvSpPr>
                <p:nvPr/>
              </p:nvSpPr>
              <p:spPr bwMode="auto">
                <a:xfrm>
                  <a:off x="2540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34" name="Line 894"/>
                <p:cNvSpPr>
                  <a:spLocks noChangeShapeType="1"/>
                </p:cNvSpPr>
                <p:nvPr/>
              </p:nvSpPr>
              <p:spPr bwMode="auto">
                <a:xfrm>
                  <a:off x="2540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35" name="Line 895"/>
                <p:cNvSpPr>
                  <a:spLocks noChangeShapeType="1"/>
                </p:cNvSpPr>
                <p:nvPr/>
              </p:nvSpPr>
              <p:spPr bwMode="auto">
                <a:xfrm>
                  <a:off x="2540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36" name="Line 896"/>
                <p:cNvSpPr>
                  <a:spLocks noChangeShapeType="1"/>
                </p:cNvSpPr>
                <p:nvPr/>
              </p:nvSpPr>
              <p:spPr bwMode="auto">
                <a:xfrm>
                  <a:off x="2556" y="265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37" name="Line 897"/>
                <p:cNvSpPr>
                  <a:spLocks noChangeShapeType="1"/>
                </p:cNvSpPr>
                <p:nvPr/>
              </p:nvSpPr>
              <p:spPr bwMode="auto">
                <a:xfrm>
                  <a:off x="2572" y="2688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38" name="Line 898"/>
                <p:cNvSpPr>
                  <a:spLocks noChangeShapeType="1"/>
                </p:cNvSpPr>
                <p:nvPr/>
              </p:nvSpPr>
              <p:spPr bwMode="auto">
                <a:xfrm>
                  <a:off x="2604" y="2768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39" name="Line 899"/>
                <p:cNvSpPr>
                  <a:spLocks noChangeShapeType="1"/>
                </p:cNvSpPr>
                <p:nvPr/>
              </p:nvSpPr>
              <p:spPr bwMode="auto">
                <a:xfrm>
                  <a:off x="2620" y="2816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40" name="Line 900"/>
                <p:cNvSpPr>
                  <a:spLocks noChangeShapeType="1"/>
                </p:cNvSpPr>
                <p:nvPr/>
              </p:nvSpPr>
              <p:spPr bwMode="auto">
                <a:xfrm>
                  <a:off x="2636" y="286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41" name="Line 901"/>
                <p:cNvSpPr>
                  <a:spLocks noChangeShapeType="1"/>
                </p:cNvSpPr>
                <p:nvPr/>
              </p:nvSpPr>
              <p:spPr bwMode="auto">
                <a:xfrm>
                  <a:off x="2652" y="28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42" name="Line 902"/>
                <p:cNvSpPr>
                  <a:spLocks noChangeShapeType="1"/>
                </p:cNvSpPr>
                <p:nvPr/>
              </p:nvSpPr>
              <p:spPr bwMode="auto">
                <a:xfrm>
                  <a:off x="2668" y="28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43" name="Line 903"/>
                <p:cNvSpPr>
                  <a:spLocks noChangeShapeType="1"/>
                </p:cNvSpPr>
                <p:nvPr/>
              </p:nvSpPr>
              <p:spPr bwMode="auto">
                <a:xfrm>
                  <a:off x="2668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44" name="Line 904"/>
                <p:cNvSpPr>
                  <a:spLocks noChangeShapeType="1"/>
                </p:cNvSpPr>
                <p:nvPr/>
              </p:nvSpPr>
              <p:spPr bwMode="auto">
                <a:xfrm>
                  <a:off x="2668" y="29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45" name="Line 905"/>
                <p:cNvSpPr>
                  <a:spLocks noChangeShapeType="1"/>
                </p:cNvSpPr>
                <p:nvPr/>
              </p:nvSpPr>
              <p:spPr bwMode="auto">
                <a:xfrm>
                  <a:off x="2684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46" name="Line 906"/>
                <p:cNvSpPr>
                  <a:spLocks noChangeShapeType="1"/>
                </p:cNvSpPr>
                <p:nvPr/>
              </p:nvSpPr>
              <p:spPr bwMode="auto">
                <a:xfrm>
                  <a:off x="268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47" name="Line 907"/>
                <p:cNvSpPr>
                  <a:spLocks noChangeShapeType="1"/>
                </p:cNvSpPr>
                <p:nvPr/>
              </p:nvSpPr>
              <p:spPr bwMode="auto">
                <a:xfrm>
                  <a:off x="268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48" name="Line 908"/>
                <p:cNvSpPr>
                  <a:spLocks noChangeShapeType="1"/>
                </p:cNvSpPr>
                <p:nvPr/>
              </p:nvSpPr>
              <p:spPr bwMode="auto">
                <a:xfrm>
                  <a:off x="268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49" name="Line 909"/>
                <p:cNvSpPr>
                  <a:spLocks noChangeShapeType="1"/>
                </p:cNvSpPr>
                <p:nvPr/>
              </p:nvSpPr>
              <p:spPr bwMode="auto">
                <a:xfrm>
                  <a:off x="268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50" name="Line 910"/>
                <p:cNvSpPr>
                  <a:spLocks noChangeShapeType="1"/>
                </p:cNvSpPr>
                <p:nvPr/>
              </p:nvSpPr>
              <p:spPr bwMode="auto">
                <a:xfrm>
                  <a:off x="268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51" name="Line 911"/>
                <p:cNvSpPr>
                  <a:spLocks noChangeShapeType="1"/>
                </p:cNvSpPr>
                <p:nvPr/>
              </p:nvSpPr>
              <p:spPr bwMode="auto">
                <a:xfrm>
                  <a:off x="2684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52" name="Line 912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53" name="Line 913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54" name="Line 914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55" name="Line 915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56" name="Line 916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57" name="Line 917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58" name="Line 918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59" name="Line 919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60" name="Line 920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61" name="Line 921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62" name="Line 922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63" name="Line 923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64" name="Line 924"/>
                <p:cNvSpPr>
                  <a:spLocks noChangeShapeType="1"/>
                </p:cNvSpPr>
                <p:nvPr/>
              </p:nvSpPr>
              <p:spPr bwMode="auto">
                <a:xfrm>
                  <a:off x="2700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65" name="Line 925"/>
                <p:cNvSpPr>
                  <a:spLocks noChangeShapeType="1"/>
                </p:cNvSpPr>
                <p:nvPr/>
              </p:nvSpPr>
              <p:spPr bwMode="auto">
                <a:xfrm>
                  <a:off x="271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66" name="Line 926"/>
                <p:cNvSpPr>
                  <a:spLocks noChangeShapeType="1"/>
                </p:cNvSpPr>
                <p:nvPr/>
              </p:nvSpPr>
              <p:spPr bwMode="auto">
                <a:xfrm flipV="1">
                  <a:off x="2716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67" name="Line 927"/>
                <p:cNvSpPr>
                  <a:spLocks noChangeShapeType="1"/>
                </p:cNvSpPr>
                <p:nvPr/>
              </p:nvSpPr>
              <p:spPr bwMode="auto">
                <a:xfrm>
                  <a:off x="2716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68" name="Line 928"/>
                <p:cNvSpPr>
                  <a:spLocks noChangeShapeType="1"/>
                </p:cNvSpPr>
                <p:nvPr/>
              </p:nvSpPr>
              <p:spPr bwMode="auto">
                <a:xfrm flipV="1">
                  <a:off x="2716" y="28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69" name="Line 929"/>
                <p:cNvSpPr>
                  <a:spLocks noChangeShapeType="1"/>
                </p:cNvSpPr>
                <p:nvPr/>
              </p:nvSpPr>
              <p:spPr bwMode="auto">
                <a:xfrm flipV="1">
                  <a:off x="2732" y="2864"/>
                  <a:ext cx="15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70" name="Line 930"/>
                <p:cNvSpPr>
                  <a:spLocks noChangeShapeType="1"/>
                </p:cNvSpPr>
                <p:nvPr/>
              </p:nvSpPr>
              <p:spPr bwMode="auto">
                <a:xfrm flipV="1">
                  <a:off x="2747" y="2784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71" name="Line 931"/>
                <p:cNvSpPr>
                  <a:spLocks noChangeShapeType="1"/>
                </p:cNvSpPr>
                <p:nvPr/>
              </p:nvSpPr>
              <p:spPr bwMode="auto">
                <a:xfrm flipV="1">
                  <a:off x="2779" y="2736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72" name="Line 932"/>
                <p:cNvSpPr>
                  <a:spLocks noChangeShapeType="1"/>
                </p:cNvSpPr>
                <p:nvPr/>
              </p:nvSpPr>
              <p:spPr bwMode="auto">
                <a:xfrm flipV="1">
                  <a:off x="2795" y="2688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73" name="Line 933"/>
                <p:cNvSpPr>
                  <a:spLocks noChangeShapeType="1"/>
                </p:cNvSpPr>
                <p:nvPr/>
              </p:nvSpPr>
              <p:spPr bwMode="auto">
                <a:xfrm flipV="1">
                  <a:off x="2827" y="2673"/>
                  <a:ext cx="0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74" name="Line 934"/>
                <p:cNvSpPr>
                  <a:spLocks noChangeShapeType="1"/>
                </p:cNvSpPr>
                <p:nvPr/>
              </p:nvSpPr>
              <p:spPr bwMode="auto">
                <a:xfrm flipV="1">
                  <a:off x="2827" y="265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75" name="Line 935"/>
                <p:cNvSpPr>
                  <a:spLocks noChangeShapeType="1"/>
                </p:cNvSpPr>
                <p:nvPr/>
              </p:nvSpPr>
              <p:spPr bwMode="auto">
                <a:xfrm flipV="1">
                  <a:off x="2843" y="2641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76" name="Line 936"/>
                <p:cNvSpPr>
                  <a:spLocks noChangeShapeType="1"/>
                </p:cNvSpPr>
                <p:nvPr/>
              </p:nvSpPr>
              <p:spPr bwMode="auto">
                <a:xfrm>
                  <a:off x="2843" y="26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77" name="Line 937"/>
                <p:cNvSpPr>
                  <a:spLocks noChangeShapeType="1"/>
                </p:cNvSpPr>
                <p:nvPr/>
              </p:nvSpPr>
              <p:spPr bwMode="auto">
                <a:xfrm flipV="1">
                  <a:off x="2859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78" name="Line 938"/>
                <p:cNvSpPr>
                  <a:spLocks noChangeShapeType="1"/>
                </p:cNvSpPr>
                <p:nvPr/>
              </p:nvSpPr>
              <p:spPr bwMode="auto">
                <a:xfrm>
                  <a:off x="2859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79" name="Line 939"/>
                <p:cNvSpPr>
                  <a:spLocks noChangeShapeType="1"/>
                </p:cNvSpPr>
                <p:nvPr/>
              </p:nvSpPr>
              <p:spPr bwMode="auto">
                <a:xfrm>
                  <a:off x="2859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80" name="Line 940"/>
                <p:cNvSpPr>
                  <a:spLocks noChangeShapeType="1"/>
                </p:cNvSpPr>
                <p:nvPr/>
              </p:nvSpPr>
              <p:spPr bwMode="auto">
                <a:xfrm>
                  <a:off x="2859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81" name="Line 941"/>
                <p:cNvSpPr>
                  <a:spLocks noChangeShapeType="1"/>
                </p:cNvSpPr>
                <p:nvPr/>
              </p:nvSpPr>
              <p:spPr bwMode="auto">
                <a:xfrm>
                  <a:off x="2859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82" name="Line 942"/>
                <p:cNvSpPr>
                  <a:spLocks noChangeShapeType="1"/>
                </p:cNvSpPr>
                <p:nvPr/>
              </p:nvSpPr>
              <p:spPr bwMode="auto">
                <a:xfrm>
                  <a:off x="2859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83" name="Line 943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84" name="Line 944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85" name="Line 945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86" name="Line 946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87" name="Line 947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88" name="Line 948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89" name="Line 949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90" name="Line 950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91" name="Line 951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92" name="Line 952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93" name="Line 953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94" name="Line 954"/>
                <p:cNvSpPr>
                  <a:spLocks noChangeShapeType="1"/>
                </p:cNvSpPr>
                <p:nvPr/>
              </p:nvSpPr>
              <p:spPr bwMode="auto">
                <a:xfrm>
                  <a:off x="2875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95" name="Line 955"/>
                <p:cNvSpPr>
                  <a:spLocks noChangeShapeType="1"/>
                </p:cNvSpPr>
                <p:nvPr/>
              </p:nvSpPr>
              <p:spPr bwMode="auto">
                <a:xfrm>
                  <a:off x="2891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96" name="Line 956"/>
                <p:cNvSpPr>
                  <a:spLocks noChangeShapeType="1"/>
                </p:cNvSpPr>
                <p:nvPr/>
              </p:nvSpPr>
              <p:spPr bwMode="auto">
                <a:xfrm>
                  <a:off x="2891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97" name="Line 957"/>
                <p:cNvSpPr>
                  <a:spLocks noChangeShapeType="1"/>
                </p:cNvSpPr>
                <p:nvPr/>
              </p:nvSpPr>
              <p:spPr bwMode="auto">
                <a:xfrm>
                  <a:off x="2891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98" name="Line 958"/>
                <p:cNvSpPr>
                  <a:spLocks noChangeShapeType="1"/>
                </p:cNvSpPr>
                <p:nvPr/>
              </p:nvSpPr>
              <p:spPr bwMode="auto">
                <a:xfrm>
                  <a:off x="2891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99" name="Line 959"/>
                <p:cNvSpPr>
                  <a:spLocks noChangeShapeType="1"/>
                </p:cNvSpPr>
                <p:nvPr/>
              </p:nvSpPr>
              <p:spPr bwMode="auto">
                <a:xfrm>
                  <a:off x="2907" y="265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00" name="Line 960"/>
                <p:cNvSpPr>
                  <a:spLocks noChangeShapeType="1"/>
                </p:cNvSpPr>
                <p:nvPr/>
              </p:nvSpPr>
              <p:spPr bwMode="auto">
                <a:xfrm>
                  <a:off x="2923" y="2688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01" name="Line 961"/>
                <p:cNvSpPr>
                  <a:spLocks noChangeShapeType="1"/>
                </p:cNvSpPr>
                <p:nvPr/>
              </p:nvSpPr>
              <p:spPr bwMode="auto">
                <a:xfrm>
                  <a:off x="2955" y="2784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02" name="Line 962"/>
                <p:cNvSpPr>
                  <a:spLocks noChangeShapeType="1"/>
                </p:cNvSpPr>
                <p:nvPr/>
              </p:nvSpPr>
              <p:spPr bwMode="auto">
                <a:xfrm>
                  <a:off x="2971" y="2832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03" name="Line 963"/>
                <p:cNvSpPr>
                  <a:spLocks noChangeShapeType="1"/>
                </p:cNvSpPr>
                <p:nvPr/>
              </p:nvSpPr>
              <p:spPr bwMode="auto">
                <a:xfrm>
                  <a:off x="3003" y="2864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04" name="Line 964"/>
                <p:cNvSpPr>
                  <a:spLocks noChangeShapeType="1"/>
                </p:cNvSpPr>
                <p:nvPr/>
              </p:nvSpPr>
              <p:spPr bwMode="auto">
                <a:xfrm>
                  <a:off x="3003" y="2880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05" name="Line 965"/>
                <p:cNvSpPr>
                  <a:spLocks noChangeShapeType="1"/>
                </p:cNvSpPr>
                <p:nvPr/>
              </p:nvSpPr>
              <p:spPr bwMode="auto">
                <a:xfrm>
                  <a:off x="3018" y="28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06" name="Line 966"/>
                <p:cNvSpPr>
                  <a:spLocks noChangeShapeType="1"/>
                </p:cNvSpPr>
                <p:nvPr/>
              </p:nvSpPr>
              <p:spPr bwMode="auto">
                <a:xfrm>
                  <a:off x="3018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07" name="Line 967"/>
                <p:cNvSpPr>
                  <a:spLocks noChangeShapeType="1"/>
                </p:cNvSpPr>
                <p:nvPr/>
              </p:nvSpPr>
              <p:spPr bwMode="auto">
                <a:xfrm>
                  <a:off x="3018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08" name="Line 968"/>
                <p:cNvSpPr>
                  <a:spLocks noChangeShapeType="1"/>
                </p:cNvSpPr>
                <p:nvPr/>
              </p:nvSpPr>
              <p:spPr bwMode="auto">
                <a:xfrm>
                  <a:off x="303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09" name="Line 969"/>
                <p:cNvSpPr>
                  <a:spLocks noChangeShapeType="1"/>
                </p:cNvSpPr>
                <p:nvPr/>
              </p:nvSpPr>
              <p:spPr bwMode="auto">
                <a:xfrm>
                  <a:off x="303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10" name="Line 970"/>
                <p:cNvSpPr>
                  <a:spLocks noChangeShapeType="1"/>
                </p:cNvSpPr>
                <p:nvPr/>
              </p:nvSpPr>
              <p:spPr bwMode="auto">
                <a:xfrm>
                  <a:off x="303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11" name="Line 971"/>
                <p:cNvSpPr>
                  <a:spLocks noChangeShapeType="1"/>
                </p:cNvSpPr>
                <p:nvPr/>
              </p:nvSpPr>
              <p:spPr bwMode="auto">
                <a:xfrm>
                  <a:off x="303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12" name="Line 972"/>
                <p:cNvSpPr>
                  <a:spLocks noChangeShapeType="1"/>
                </p:cNvSpPr>
                <p:nvPr/>
              </p:nvSpPr>
              <p:spPr bwMode="auto">
                <a:xfrm>
                  <a:off x="303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13" name="Line 973"/>
                <p:cNvSpPr>
                  <a:spLocks noChangeShapeType="1"/>
                </p:cNvSpPr>
                <p:nvPr/>
              </p:nvSpPr>
              <p:spPr bwMode="auto">
                <a:xfrm>
                  <a:off x="3034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14" name="Line 974"/>
                <p:cNvSpPr>
                  <a:spLocks noChangeShapeType="1"/>
                </p:cNvSpPr>
                <p:nvPr/>
              </p:nvSpPr>
              <p:spPr bwMode="auto">
                <a:xfrm>
                  <a:off x="3034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15" name="Line 975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16" name="Line 976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17" name="Line 977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18" name="Line 978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19" name="Line 979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20" name="Line 980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21" name="Line 981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22" name="Line 982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23" name="Line 983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24" name="Line 984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25" name="Line 985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26" name="Line 986"/>
                <p:cNvSpPr>
                  <a:spLocks noChangeShapeType="1"/>
                </p:cNvSpPr>
                <p:nvPr/>
              </p:nvSpPr>
              <p:spPr bwMode="auto">
                <a:xfrm>
                  <a:off x="3050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27" name="Line 987"/>
                <p:cNvSpPr>
                  <a:spLocks noChangeShapeType="1"/>
                </p:cNvSpPr>
                <p:nvPr/>
              </p:nvSpPr>
              <p:spPr bwMode="auto">
                <a:xfrm flipV="1">
                  <a:off x="3066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28" name="Line 988"/>
                <p:cNvSpPr>
                  <a:spLocks noChangeShapeType="1"/>
                </p:cNvSpPr>
                <p:nvPr/>
              </p:nvSpPr>
              <p:spPr bwMode="auto">
                <a:xfrm>
                  <a:off x="3066" y="291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29" name="Line 989"/>
                <p:cNvSpPr>
                  <a:spLocks noChangeShapeType="1"/>
                </p:cNvSpPr>
                <p:nvPr/>
              </p:nvSpPr>
              <p:spPr bwMode="auto">
                <a:xfrm flipV="1">
                  <a:off x="3082" y="28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30" name="Line 990"/>
                <p:cNvSpPr>
                  <a:spLocks noChangeShapeType="1"/>
                </p:cNvSpPr>
                <p:nvPr/>
              </p:nvSpPr>
              <p:spPr bwMode="auto">
                <a:xfrm flipV="1">
                  <a:off x="3082" y="286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31" name="Line 991"/>
                <p:cNvSpPr>
                  <a:spLocks noChangeShapeType="1"/>
                </p:cNvSpPr>
                <p:nvPr/>
              </p:nvSpPr>
              <p:spPr bwMode="auto">
                <a:xfrm flipV="1">
                  <a:off x="3098" y="2768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32" name="Line 992"/>
                <p:cNvSpPr>
                  <a:spLocks noChangeShapeType="1"/>
                </p:cNvSpPr>
                <p:nvPr/>
              </p:nvSpPr>
              <p:spPr bwMode="auto">
                <a:xfrm flipV="1">
                  <a:off x="3130" y="2720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33" name="Line 993"/>
                <p:cNvSpPr>
                  <a:spLocks noChangeShapeType="1"/>
                </p:cNvSpPr>
                <p:nvPr/>
              </p:nvSpPr>
              <p:spPr bwMode="auto">
                <a:xfrm flipV="1">
                  <a:off x="3162" y="268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34" name="Line 994"/>
                <p:cNvSpPr>
                  <a:spLocks noChangeShapeType="1"/>
                </p:cNvSpPr>
                <p:nvPr/>
              </p:nvSpPr>
              <p:spPr bwMode="auto">
                <a:xfrm flipV="1">
                  <a:off x="3178" y="2657"/>
                  <a:ext cx="0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35" name="Line 995"/>
                <p:cNvSpPr>
                  <a:spLocks noChangeShapeType="1"/>
                </p:cNvSpPr>
                <p:nvPr/>
              </p:nvSpPr>
              <p:spPr bwMode="auto">
                <a:xfrm>
                  <a:off x="3178" y="2657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36" name="Line 996"/>
                <p:cNvSpPr>
                  <a:spLocks noChangeShapeType="1"/>
                </p:cNvSpPr>
                <p:nvPr/>
              </p:nvSpPr>
              <p:spPr bwMode="auto">
                <a:xfrm flipV="1">
                  <a:off x="3194" y="2641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37" name="Line 997"/>
                <p:cNvSpPr>
                  <a:spLocks noChangeShapeType="1"/>
                </p:cNvSpPr>
                <p:nvPr/>
              </p:nvSpPr>
              <p:spPr bwMode="auto">
                <a:xfrm>
                  <a:off x="3194" y="26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38" name="Line 998"/>
                <p:cNvSpPr>
                  <a:spLocks noChangeShapeType="1"/>
                </p:cNvSpPr>
                <p:nvPr/>
              </p:nvSpPr>
              <p:spPr bwMode="auto">
                <a:xfrm flipV="1">
                  <a:off x="3210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39" name="Line 999"/>
                <p:cNvSpPr>
                  <a:spLocks noChangeShapeType="1"/>
                </p:cNvSpPr>
                <p:nvPr/>
              </p:nvSpPr>
              <p:spPr bwMode="auto">
                <a:xfrm>
                  <a:off x="321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40" name="Line 1000"/>
                <p:cNvSpPr>
                  <a:spLocks noChangeShapeType="1"/>
                </p:cNvSpPr>
                <p:nvPr/>
              </p:nvSpPr>
              <p:spPr bwMode="auto">
                <a:xfrm>
                  <a:off x="321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41" name="Line 1001"/>
                <p:cNvSpPr>
                  <a:spLocks noChangeShapeType="1"/>
                </p:cNvSpPr>
                <p:nvPr/>
              </p:nvSpPr>
              <p:spPr bwMode="auto">
                <a:xfrm>
                  <a:off x="321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42" name="Line 1002"/>
                <p:cNvSpPr>
                  <a:spLocks noChangeShapeType="1"/>
                </p:cNvSpPr>
                <p:nvPr/>
              </p:nvSpPr>
              <p:spPr bwMode="auto">
                <a:xfrm>
                  <a:off x="321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43" name="Line 1003"/>
                <p:cNvSpPr>
                  <a:spLocks noChangeShapeType="1"/>
                </p:cNvSpPr>
                <p:nvPr/>
              </p:nvSpPr>
              <p:spPr bwMode="auto">
                <a:xfrm>
                  <a:off x="321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44" name="Line 1004"/>
                <p:cNvSpPr>
                  <a:spLocks noChangeShapeType="1"/>
                </p:cNvSpPr>
                <p:nvPr/>
              </p:nvSpPr>
              <p:spPr bwMode="auto">
                <a:xfrm>
                  <a:off x="321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45" name="Line 1005"/>
                <p:cNvSpPr>
                  <a:spLocks noChangeShapeType="1"/>
                </p:cNvSpPr>
                <p:nvPr/>
              </p:nvSpPr>
              <p:spPr bwMode="auto">
                <a:xfrm>
                  <a:off x="3210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46" name="Line 1006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47" name="Line 1007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48" name="Line 1008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49" name="Line 1009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50" name="Line 1010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51" name="Line 1011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52" name="Line 1012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53" name="Line 1013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54" name="Line 1014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55" name="Line 1015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56" name="Line 1016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57" name="Line 1017"/>
                <p:cNvSpPr>
                  <a:spLocks noChangeShapeType="1"/>
                </p:cNvSpPr>
                <p:nvPr/>
              </p:nvSpPr>
              <p:spPr bwMode="auto">
                <a:xfrm>
                  <a:off x="3226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58" name="Line 1018"/>
                <p:cNvSpPr>
                  <a:spLocks noChangeShapeType="1"/>
                </p:cNvSpPr>
                <p:nvPr/>
              </p:nvSpPr>
              <p:spPr bwMode="auto">
                <a:xfrm>
                  <a:off x="3242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59" name="Line 1019"/>
                <p:cNvSpPr>
                  <a:spLocks noChangeShapeType="1"/>
                </p:cNvSpPr>
                <p:nvPr/>
              </p:nvSpPr>
              <p:spPr bwMode="auto">
                <a:xfrm>
                  <a:off x="3242" y="26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60" name="Line 1020"/>
                <p:cNvSpPr>
                  <a:spLocks noChangeShapeType="1"/>
                </p:cNvSpPr>
                <p:nvPr/>
              </p:nvSpPr>
              <p:spPr bwMode="auto">
                <a:xfrm>
                  <a:off x="3258" y="2641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61" name="Line 1021"/>
                <p:cNvSpPr>
                  <a:spLocks noChangeShapeType="1"/>
                </p:cNvSpPr>
                <p:nvPr/>
              </p:nvSpPr>
              <p:spPr bwMode="auto">
                <a:xfrm>
                  <a:off x="3258" y="2657"/>
                  <a:ext cx="15" cy="47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62" name="Line 1022"/>
                <p:cNvSpPr>
                  <a:spLocks noChangeShapeType="1"/>
                </p:cNvSpPr>
                <p:nvPr/>
              </p:nvSpPr>
              <p:spPr bwMode="auto">
                <a:xfrm>
                  <a:off x="3273" y="2704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63" name="Line 1023"/>
                <p:cNvSpPr>
                  <a:spLocks noChangeShapeType="1"/>
                </p:cNvSpPr>
                <p:nvPr/>
              </p:nvSpPr>
              <p:spPr bwMode="auto">
                <a:xfrm>
                  <a:off x="3305" y="2784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64" name="Line 0"/>
                <p:cNvSpPr>
                  <a:spLocks noChangeShapeType="1"/>
                </p:cNvSpPr>
                <p:nvPr/>
              </p:nvSpPr>
              <p:spPr bwMode="auto">
                <a:xfrm>
                  <a:off x="3337" y="2832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65" name="Line 1"/>
                <p:cNvSpPr>
                  <a:spLocks noChangeShapeType="1"/>
                </p:cNvSpPr>
                <p:nvPr/>
              </p:nvSpPr>
              <p:spPr bwMode="auto">
                <a:xfrm>
                  <a:off x="3353" y="288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66" name="Line 2"/>
                <p:cNvSpPr>
                  <a:spLocks noChangeShapeType="1"/>
                </p:cNvSpPr>
                <p:nvPr/>
              </p:nvSpPr>
              <p:spPr bwMode="auto">
                <a:xfrm>
                  <a:off x="3353" y="28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67" name="Line 3"/>
                <p:cNvSpPr>
                  <a:spLocks noChangeShapeType="1"/>
                </p:cNvSpPr>
                <p:nvPr/>
              </p:nvSpPr>
              <p:spPr bwMode="auto">
                <a:xfrm>
                  <a:off x="3369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68" name="Line 4"/>
                <p:cNvSpPr>
                  <a:spLocks noChangeShapeType="1"/>
                </p:cNvSpPr>
                <p:nvPr/>
              </p:nvSpPr>
              <p:spPr bwMode="auto">
                <a:xfrm>
                  <a:off x="3369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69" name="Line 5"/>
                <p:cNvSpPr>
                  <a:spLocks noChangeShapeType="1"/>
                </p:cNvSpPr>
                <p:nvPr/>
              </p:nvSpPr>
              <p:spPr bwMode="auto">
                <a:xfrm>
                  <a:off x="338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70" name="Line 6"/>
                <p:cNvSpPr>
                  <a:spLocks noChangeShapeType="1"/>
                </p:cNvSpPr>
                <p:nvPr/>
              </p:nvSpPr>
              <p:spPr bwMode="auto">
                <a:xfrm>
                  <a:off x="338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71" name="Line 7"/>
                <p:cNvSpPr>
                  <a:spLocks noChangeShapeType="1"/>
                </p:cNvSpPr>
                <p:nvPr/>
              </p:nvSpPr>
              <p:spPr bwMode="auto">
                <a:xfrm>
                  <a:off x="338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72" name="Line 8"/>
                <p:cNvSpPr>
                  <a:spLocks noChangeShapeType="1"/>
                </p:cNvSpPr>
                <p:nvPr/>
              </p:nvSpPr>
              <p:spPr bwMode="auto">
                <a:xfrm>
                  <a:off x="338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73" name="Line 9"/>
                <p:cNvSpPr>
                  <a:spLocks noChangeShapeType="1"/>
                </p:cNvSpPr>
                <p:nvPr/>
              </p:nvSpPr>
              <p:spPr bwMode="auto">
                <a:xfrm>
                  <a:off x="338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74" name="Line 10"/>
                <p:cNvSpPr>
                  <a:spLocks noChangeShapeType="1"/>
                </p:cNvSpPr>
                <p:nvPr/>
              </p:nvSpPr>
              <p:spPr bwMode="auto">
                <a:xfrm>
                  <a:off x="338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75" name="Line 11"/>
                <p:cNvSpPr>
                  <a:spLocks noChangeShapeType="1"/>
                </p:cNvSpPr>
                <p:nvPr/>
              </p:nvSpPr>
              <p:spPr bwMode="auto">
                <a:xfrm>
                  <a:off x="338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76" name="Line 12"/>
                <p:cNvSpPr>
                  <a:spLocks noChangeShapeType="1"/>
                </p:cNvSpPr>
                <p:nvPr/>
              </p:nvSpPr>
              <p:spPr bwMode="auto">
                <a:xfrm>
                  <a:off x="338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77" name="Line 13"/>
                <p:cNvSpPr>
                  <a:spLocks noChangeShapeType="1"/>
                </p:cNvSpPr>
                <p:nvPr/>
              </p:nvSpPr>
              <p:spPr bwMode="auto">
                <a:xfrm>
                  <a:off x="3385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78" name="Line 14"/>
                <p:cNvSpPr>
                  <a:spLocks noChangeShapeType="1"/>
                </p:cNvSpPr>
                <p:nvPr/>
              </p:nvSpPr>
              <p:spPr bwMode="auto">
                <a:xfrm>
                  <a:off x="3385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79" name="Line 15"/>
                <p:cNvSpPr>
                  <a:spLocks noChangeShapeType="1"/>
                </p:cNvSpPr>
                <p:nvPr/>
              </p:nvSpPr>
              <p:spPr bwMode="auto">
                <a:xfrm>
                  <a:off x="3401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80" name="Line 16"/>
                <p:cNvSpPr>
                  <a:spLocks noChangeShapeType="1"/>
                </p:cNvSpPr>
                <p:nvPr/>
              </p:nvSpPr>
              <p:spPr bwMode="auto">
                <a:xfrm>
                  <a:off x="3401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81" name="Line 17"/>
                <p:cNvSpPr>
                  <a:spLocks noChangeShapeType="1"/>
                </p:cNvSpPr>
                <p:nvPr/>
              </p:nvSpPr>
              <p:spPr bwMode="auto">
                <a:xfrm>
                  <a:off x="3401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82" name="Line 18"/>
                <p:cNvSpPr>
                  <a:spLocks noChangeShapeType="1"/>
                </p:cNvSpPr>
                <p:nvPr/>
              </p:nvSpPr>
              <p:spPr bwMode="auto">
                <a:xfrm>
                  <a:off x="3401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83" name="Line 19"/>
                <p:cNvSpPr>
                  <a:spLocks noChangeShapeType="1"/>
                </p:cNvSpPr>
                <p:nvPr/>
              </p:nvSpPr>
              <p:spPr bwMode="auto">
                <a:xfrm>
                  <a:off x="3401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84" name="Line 20"/>
                <p:cNvSpPr>
                  <a:spLocks noChangeShapeType="1"/>
                </p:cNvSpPr>
                <p:nvPr/>
              </p:nvSpPr>
              <p:spPr bwMode="auto">
                <a:xfrm>
                  <a:off x="3401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85" name="Line 21"/>
                <p:cNvSpPr>
                  <a:spLocks noChangeShapeType="1"/>
                </p:cNvSpPr>
                <p:nvPr/>
              </p:nvSpPr>
              <p:spPr bwMode="auto">
                <a:xfrm>
                  <a:off x="3401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86" name="Line 22"/>
                <p:cNvSpPr>
                  <a:spLocks noChangeShapeType="1"/>
                </p:cNvSpPr>
                <p:nvPr/>
              </p:nvSpPr>
              <p:spPr bwMode="auto">
                <a:xfrm>
                  <a:off x="3401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87" name="Line 23"/>
                <p:cNvSpPr>
                  <a:spLocks noChangeShapeType="1"/>
                </p:cNvSpPr>
                <p:nvPr/>
              </p:nvSpPr>
              <p:spPr bwMode="auto">
                <a:xfrm>
                  <a:off x="3401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8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417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89" name="Line 25"/>
                <p:cNvSpPr>
                  <a:spLocks noChangeShapeType="1"/>
                </p:cNvSpPr>
                <p:nvPr/>
              </p:nvSpPr>
              <p:spPr bwMode="auto">
                <a:xfrm>
                  <a:off x="3417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9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417" y="28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91" name="Line 27"/>
                <p:cNvSpPr>
                  <a:spLocks noChangeShapeType="1"/>
                </p:cNvSpPr>
                <p:nvPr/>
              </p:nvSpPr>
              <p:spPr bwMode="auto">
                <a:xfrm>
                  <a:off x="3433" y="28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9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433" y="2848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9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449" y="2752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9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497" y="2720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9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513" y="2673"/>
                  <a:ext cx="16" cy="47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9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529" y="2657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9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529" y="264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98" name="Line 34"/>
                <p:cNvSpPr>
                  <a:spLocks noChangeShapeType="1"/>
                </p:cNvSpPr>
                <p:nvPr/>
              </p:nvSpPr>
              <p:spPr bwMode="auto">
                <a:xfrm>
                  <a:off x="3544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9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544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00" name="Line 36"/>
                <p:cNvSpPr>
                  <a:spLocks noChangeShapeType="1"/>
                </p:cNvSpPr>
                <p:nvPr/>
              </p:nvSpPr>
              <p:spPr bwMode="auto">
                <a:xfrm>
                  <a:off x="356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01" name="Line 37"/>
                <p:cNvSpPr>
                  <a:spLocks noChangeShapeType="1"/>
                </p:cNvSpPr>
                <p:nvPr/>
              </p:nvSpPr>
              <p:spPr bwMode="auto">
                <a:xfrm>
                  <a:off x="356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02" name="Line 38"/>
                <p:cNvSpPr>
                  <a:spLocks noChangeShapeType="1"/>
                </p:cNvSpPr>
                <p:nvPr/>
              </p:nvSpPr>
              <p:spPr bwMode="auto">
                <a:xfrm>
                  <a:off x="356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03" name="Line 39"/>
                <p:cNvSpPr>
                  <a:spLocks noChangeShapeType="1"/>
                </p:cNvSpPr>
                <p:nvPr/>
              </p:nvSpPr>
              <p:spPr bwMode="auto">
                <a:xfrm>
                  <a:off x="356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04" name="Line 40"/>
                <p:cNvSpPr>
                  <a:spLocks noChangeShapeType="1"/>
                </p:cNvSpPr>
                <p:nvPr/>
              </p:nvSpPr>
              <p:spPr bwMode="auto">
                <a:xfrm>
                  <a:off x="356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05" name="Line 41"/>
                <p:cNvSpPr>
                  <a:spLocks noChangeShapeType="1"/>
                </p:cNvSpPr>
                <p:nvPr/>
              </p:nvSpPr>
              <p:spPr bwMode="auto">
                <a:xfrm>
                  <a:off x="356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06" name="Line 42"/>
                <p:cNvSpPr>
                  <a:spLocks noChangeShapeType="1"/>
                </p:cNvSpPr>
                <p:nvPr/>
              </p:nvSpPr>
              <p:spPr bwMode="auto">
                <a:xfrm>
                  <a:off x="356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07" name="Line 43"/>
                <p:cNvSpPr>
                  <a:spLocks noChangeShapeType="1"/>
                </p:cNvSpPr>
                <p:nvPr/>
              </p:nvSpPr>
              <p:spPr bwMode="auto">
                <a:xfrm>
                  <a:off x="3560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08" name="Line 44"/>
                <p:cNvSpPr>
                  <a:spLocks noChangeShapeType="1"/>
                </p:cNvSpPr>
                <p:nvPr/>
              </p:nvSpPr>
              <p:spPr bwMode="auto">
                <a:xfrm>
                  <a:off x="3560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09" name="Line 45"/>
                <p:cNvSpPr>
                  <a:spLocks noChangeShapeType="1"/>
                </p:cNvSpPr>
                <p:nvPr/>
              </p:nvSpPr>
              <p:spPr bwMode="auto">
                <a:xfrm>
                  <a:off x="357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10" name="Line 46"/>
                <p:cNvSpPr>
                  <a:spLocks noChangeShapeType="1"/>
                </p:cNvSpPr>
                <p:nvPr/>
              </p:nvSpPr>
              <p:spPr bwMode="auto">
                <a:xfrm>
                  <a:off x="357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11" name="Line 47"/>
                <p:cNvSpPr>
                  <a:spLocks noChangeShapeType="1"/>
                </p:cNvSpPr>
                <p:nvPr/>
              </p:nvSpPr>
              <p:spPr bwMode="auto">
                <a:xfrm>
                  <a:off x="357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12" name="Line 48"/>
                <p:cNvSpPr>
                  <a:spLocks noChangeShapeType="1"/>
                </p:cNvSpPr>
                <p:nvPr/>
              </p:nvSpPr>
              <p:spPr bwMode="auto">
                <a:xfrm>
                  <a:off x="357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13" name="Line 49"/>
                <p:cNvSpPr>
                  <a:spLocks noChangeShapeType="1"/>
                </p:cNvSpPr>
                <p:nvPr/>
              </p:nvSpPr>
              <p:spPr bwMode="auto">
                <a:xfrm>
                  <a:off x="357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14" name="Line 50"/>
                <p:cNvSpPr>
                  <a:spLocks noChangeShapeType="1"/>
                </p:cNvSpPr>
                <p:nvPr/>
              </p:nvSpPr>
              <p:spPr bwMode="auto">
                <a:xfrm>
                  <a:off x="357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15" name="Line 51"/>
                <p:cNvSpPr>
                  <a:spLocks noChangeShapeType="1"/>
                </p:cNvSpPr>
                <p:nvPr/>
              </p:nvSpPr>
              <p:spPr bwMode="auto">
                <a:xfrm>
                  <a:off x="357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16" name="Line 52"/>
                <p:cNvSpPr>
                  <a:spLocks noChangeShapeType="1"/>
                </p:cNvSpPr>
                <p:nvPr/>
              </p:nvSpPr>
              <p:spPr bwMode="auto">
                <a:xfrm>
                  <a:off x="357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17" name="Line 53"/>
                <p:cNvSpPr>
                  <a:spLocks noChangeShapeType="1"/>
                </p:cNvSpPr>
                <p:nvPr/>
              </p:nvSpPr>
              <p:spPr bwMode="auto">
                <a:xfrm>
                  <a:off x="3576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18" name="Line 54"/>
                <p:cNvSpPr>
                  <a:spLocks noChangeShapeType="1"/>
                </p:cNvSpPr>
                <p:nvPr/>
              </p:nvSpPr>
              <p:spPr bwMode="auto">
                <a:xfrm>
                  <a:off x="3592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19" name="Line 55"/>
                <p:cNvSpPr>
                  <a:spLocks noChangeShapeType="1"/>
                </p:cNvSpPr>
                <p:nvPr/>
              </p:nvSpPr>
              <p:spPr bwMode="auto">
                <a:xfrm>
                  <a:off x="3592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20" name="Line 56"/>
                <p:cNvSpPr>
                  <a:spLocks noChangeShapeType="1"/>
                </p:cNvSpPr>
                <p:nvPr/>
              </p:nvSpPr>
              <p:spPr bwMode="auto">
                <a:xfrm>
                  <a:off x="3592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21" name="Line 57"/>
                <p:cNvSpPr>
                  <a:spLocks noChangeShapeType="1"/>
                </p:cNvSpPr>
                <p:nvPr/>
              </p:nvSpPr>
              <p:spPr bwMode="auto">
                <a:xfrm>
                  <a:off x="3608" y="2657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22" name="Line 58"/>
                <p:cNvSpPr>
                  <a:spLocks noChangeShapeType="1"/>
                </p:cNvSpPr>
                <p:nvPr/>
              </p:nvSpPr>
              <p:spPr bwMode="auto">
                <a:xfrm>
                  <a:off x="3608" y="2673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23" name="Line 59"/>
                <p:cNvSpPr>
                  <a:spLocks noChangeShapeType="1"/>
                </p:cNvSpPr>
                <p:nvPr/>
              </p:nvSpPr>
              <p:spPr bwMode="auto">
                <a:xfrm>
                  <a:off x="3624" y="2704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24" name="Line 60"/>
                <p:cNvSpPr>
                  <a:spLocks noChangeShapeType="1"/>
                </p:cNvSpPr>
                <p:nvPr/>
              </p:nvSpPr>
              <p:spPr bwMode="auto">
                <a:xfrm>
                  <a:off x="3672" y="2800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25" name="Line 61"/>
                <p:cNvSpPr>
                  <a:spLocks noChangeShapeType="1"/>
                </p:cNvSpPr>
                <p:nvPr/>
              </p:nvSpPr>
              <p:spPr bwMode="auto">
                <a:xfrm>
                  <a:off x="3688" y="28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26" name="Line 62"/>
                <p:cNvSpPr>
                  <a:spLocks noChangeShapeType="1"/>
                </p:cNvSpPr>
                <p:nvPr/>
              </p:nvSpPr>
              <p:spPr bwMode="auto">
                <a:xfrm>
                  <a:off x="3704" y="288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27" name="Line 63"/>
                <p:cNvSpPr>
                  <a:spLocks noChangeShapeType="1"/>
                </p:cNvSpPr>
                <p:nvPr/>
              </p:nvSpPr>
              <p:spPr bwMode="auto">
                <a:xfrm>
                  <a:off x="3704" y="28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28" name="Line 64"/>
                <p:cNvSpPr>
                  <a:spLocks noChangeShapeType="1"/>
                </p:cNvSpPr>
                <p:nvPr/>
              </p:nvSpPr>
              <p:spPr bwMode="auto">
                <a:xfrm>
                  <a:off x="3720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29" name="Line 65"/>
                <p:cNvSpPr>
                  <a:spLocks noChangeShapeType="1"/>
                </p:cNvSpPr>
                <p:nvPr/>
              </p:nvSpPr>
              <p:spPr bwMode="auto">
                <a:xfrm>
                  <a:off x="3720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30" name="Line 66"/>
                <p:cNvSpPr>
                  <a:spLocks noChangeShapeType="1"/>
                </p:cNvSpPr>
                <p:nvPr/>
              </p:nvSpPr>
              <p:spPr bwMode="auto">
                <a:xfrm>
                  <a:off x="3720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31" name="Line 67"/>
                <p:cNvSpPr>
                  <a:spLocks noChangeShapeType="1"/>
                </p:cNvSpPr>
                <p:nvPr/>
              </p:nvSpPr>
              <p:spPr bwMode="auto">
                <a:xfrm>
                  <a:off x="373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32" name="Line 68"/>
                <p:cNvSpPr>
                  <a:spLocks noChangeShapeType="1"/>
                </p:cNvSpPr>
                <p:nvPr/>
              </p:nvSpPr>
              <p:spPr bwMode="auto">
                <a:xfrm>
                  <a:off x="373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33" name="Line 69"/>
                <p:cNvSpPr>
                  <a:spLocks noChangeShapeType="1"/>
                </p:cNvSpPr>
                <p:nvPr/>
              </p:nvSpPr>
              <p:spPr bwMode="auto">
                <a:xfrm>
                  <a:off x="373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34" name="Line 70"/>
                <p:cNvSpPr>
                  <a:spLocks noChangeShapeType="1"/>
                </p:cNvSpPr>
                <p:nvPr/>
              </p:nvSpPr>
              <p:spPr bwMode="auto">
                <a:xfrm>
                  <a:off x="373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35" name="Line 71"/>
                <p:cNvSpPr>
                  <a:spLocks noChangeShapeType="1"/>
                </p:cNvSpPr>
                <p:nvPr/>
              </p:nvSpPr>
              <p:spPr bwMode="auto">
                <a:xfrm>
                  <a:off x="373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36" name="Line 72"/>
                <p:cNvSpPr>
                  <a:spLocks noChangeShapeType="1"/>
                </p:cNvSpPr>
                <p:nvPr/>
              </p:nvSpPr>
              <p:spPr bwMode="auto">
                <a:xfrm>
                  <a:off x="373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37" name="Line 73"/>
                <p:cNvSpPr>
                  <a:spLocks noChangeShapeType="1"/>
                </p:cNvSpPr>
                <p:nvPr/>
              </p:nvSpPr>
              <p:spPr bwMode="auto">
                <a:xfrm>
                  <a:off x="373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38" name="Line 74"/>
                <p:cNvSpPr>
                  <a:spLocks noChangeShapeType="1"/>
                </p:cNvSpPr>
                <p:nvPr/>
              </p:nvSpPr>
              <p:spPr bwMode="auto">
                <a:xfrm>
                  <a:off x="373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39" name="Line 75"/>
                <p:cNvSpPr>
                  <a:spLocks noChangeShapeType="1"/>
                </p:cNvSpPr>
                <p:nvPr/>
              </p:nvSpPr>
              <p:spPr bwMode="auto">
                <a:xfrm>
                  <a:off x="3736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40" name="Line 76"/>
                <p:cNvSpPr>
                  <a:spLocks noChangeShapeType="1"/>
                </p:cNvSpPr>
                <p:nvPr/>
              </p:nvSpPr>
              <p:spPr bwMode="auto">
                <a:xfrm>
                  <a:off x="375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41" name="Line 77"/>
                <p:cNvSpPr>
                  <a:spLocks noChangeShapeType="1"/>
                </p:cNvSpPr>
                <p:nvPr/>
              </p:nvSpPr>
              <p:spPr bwMode="auto">
                <a:xfrm>
                  <a:off x="375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42" name="Line 78"/>
                <p:cNvSpPr>
                  <a:spLocks noChangeShapeType="1"/>
                </p:cNvSpPr>
                <p:nvPr/>
              </p:nvSpPr>
              <p:spPr bwMode="auto">
                <a:xfrm>
                  <a:off x="375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43" name="Line 79"/>
                <p:cNvSpPr>
                  <a:spLocks noChangeShapeType="1"/>
                </p:cNvSpPr>
                <p:nvPr/>
              </p:nvSpPr>
              <p:spPr bwMode="auto">
                <a:xfrm>
                  <a:off x="375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44" name="Line 80"/>
                <p:cNvSpPr>
                  <a:spLocks noChangeShapeType="1"/>
                </p:cNvSpPr>
                <p:nvPr/>
              </p:nvSpPr>
              <p:spPr bwMode="auto">
                <a:xfrm>
                  <a:off x="375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45" name="Line 81"/>
                <p:cNvSpPr>
                  <a:spLocks noChangeShapeType="1"/>
                </p:cNvSpPr>
                <p:nvPr/>
              </p:nvSpPr>
              <p:spPr bwMode="auto">
                <a:xfrm>
                  <a:off x="375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46" name="Line 82"/>
                <p:cNvSpPr>
                  <a:spLocks noChangeShapeType="1"/>
                </p:cNvSpPr>
                <p:nvPr/>
              </p:nvSpPr>
              <p:spPr bwMode="auto">
                <a:xfrm>
                  <a:off x="375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47" name="Line 83"/>
                <p:cNvSpPr>
                  <a:spLocks noChangeShapeType="1"/>
                </p:cNvSpPr>
                <p:nvPr/>
              </p:nvSpPr>
              <p:spPr bwMode="auto">
                <a:xfrm>
                  <a:off x="375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4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752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49" name="Line 85"/>
                <p:cNvSpPr>
                  <a:spLocks noChangeShapeType="1"/>
                </p:cNvSpPr>
                <p:nvPr/>
              </p:nvSpPr>
              <p:spPr bwMode="auto">
                <a:xfrm>
                  <a:off x="3768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50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3768" y="28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51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784" y="288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5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784" y="2848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5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800" y="2752"/>
                  <a:ext cx="47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54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3847" y="2704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5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863" y="2673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5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879" y="2657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5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879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58" name="Line 94"/>
                <p:cNvSpPr>
                  <a:spLocks noChangeShapeType="1"/>
                </p:cNvSpPr>
                <p:nvPr/>
              </p:nvSpPr>
              <p:spPr bwMode="auto">
                <a:xfrm>
                  <a:off x="3895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59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3895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60" name="Line 96"/>
                <p:cNvSpPr>
                  <a:spLocks noChangeShapeType="1"/>
                </p:cNvSpPr>
                <p:nvPr/>
              </p:nvSpPr>
              <p:spPr bwMode="auto">
                <a:xfrm>
                  <a:off x="3895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61" name="Line 97"/>
                <p:cNvSpPr>
                  <a:spLocks noChangeShapeType="1"/>
                </p:cNvSpPr>
                <p:nvPr/>
              </p:nvSpPr>
              <p:spPr bwMode="auto">
                <a:xfrm>
                  <a:off x="3911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62" name="Line 98"/>
                <p:cNvSpPr>
                  <a:spLocks noChangeShapeType="1"/>
                </p:cNvSpPr>
                <p:nvPr/>
              </p:nvSpPr>
              <p:spPr bwMode="auto">
                <a:xfrm>
                  <a:off x="3911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63" name="Line 99"/>
                <p:cNvSpPr>
                  <a:spLocks noChangeShapeType="1"/>
                </p:cNvSpPr>
                <p:nvPr/>
              </p:nvSpPr>
              <p:spPr bwMode="auto">
                <a:xfrm>
                  <a:off x="3911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64" name="Line 100"/>
                <p:cNvSpPr>
                  <a:spLocks noChangeShapeType="1"/>
                </p:cNvSpPr>
                <p:nvPr/>
              </p:nvSpPr>
              <p:spPr bwMode="auto">
                <a:xfrm>
                  <a:off x="3911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65" name="Line 101"/>
                <p:cNvSpPr>
                  <a:spLocks noChangeShapeType="1"/>
                </p:cNvSpPr>
                <p:nvPr/>
              </p:nvSpPr>
              <p:spPr bwMode="auto">
                <a:xfrm>
                  <a:off x="3911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66" name="Line 102"/>
                <p:cNvSpPr>
                  <a:spLocks noChangeShapeType="1"/>
                </p:cNvSpPr>
                <p:nvPr/>
              </p:nvSpPr>
              <p:spPr bwMode="auto">
                <a:xfrm>
                  <a:off x="3911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67" name="Line 103"/>
                <p:cNvSpPr>
                  <a:spLocks noChangeShapeType="1"/>
                </p:cNvSpPr>
                <p:nvPr/>
              </p:nvSpPr>
              <p:spPr bwMode="auto">
                <a:xfrm>
                  <a:off x="3911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68" name="Line 104"/>
                <p:cNvSpPr>
                  <a:spLocks noChangeShapeType="1"/>
                </p:cNvSpPr>
                <p:nvPr/>
              </p:nvSpPr>
              <p:spPr bwMode="auto">
                <a:xfrm>
                  <a:off x="3911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69" name="Line 105"/>
                <p:cNvSpPr>
                  <a:spLocks noChangeShapeType="1"/>
                </p:cNvSpPr>
                <p:nvPr/>
              </p:nvSpPr>
              <p:spPr bwMode="auto">
                <a:xfrm>
                  <a:off x="3911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70" name="Line 106"/>
                <p:cNvSpPr>
                  <a:spLocks noChangeShapeType="1"/>
                </p:cNvSpPr>
                <p:nvPr/>
              </p:nvSpPr>
              <p:spPr bwMode="auto">
                <a:xfrm>
                  <a:off x="3911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71" name="Line 107"/>
                <p:cNvSpPr>
                  <a:spLocks noChangeShapeType="1"/>
                </p:cNvSpPr>
                <p:nvPr/>
              </p:nvSpPr>
              <p:spPr bwMode="auto">
                <a:xfrm>
                  <a:off x="3927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72" name="Line 108"/>
                <p:cNvSpPr>
                  <a:spLocks noChangeShapeType="1"/>
                </p:cNvSpPr>
                <p:nvPr/>
              </p:nvSpPr>
              <p:spPr bwMode="auto">
                <a:xfrm>
                  <a:off x="3927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73" name="Line 109"/>
                <p:cNvSpPr>
                  <a:spLocks noChangeShapeType="1"/>
                </p:cNvSpPr>
                <p:nvPr/>
              </p:nvSpPr>
              <p:spPr bwMode="auto">
                <a:xfrm>
                  <a:off x="3927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74" name="Line 110"/>
                <p:cNvSpPr>
                  <a:spLocks noChangeShapeType="1"/>
                </p:cNvSpPr>
                <p:nvPr/>
              </p:nvSpPr>
              <p:spPr bwMode="auto">
                <a:xfrm>
                  <a:off x="3927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75" name="Line 111"/>
                <p:cNvSpPr>
                  <a:spLocks noChangeShapeType="1"/>
                </p:cNvSpPr>
                <p:nvPr/>
              </p:nvSpPr>
              <p:spPr bwMode="auto">
                <a:xfrm>
                  <a:off x="3927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76" name="Line 112"/>
                <p:cNvSpPr>
                  <a:spLocks noChangeShapeType="1"/>
                </p:cNvSpPr>
                <p:nvPr/>
              </p:nvSpPr>
              <p:spPr bwMode="auto">
                <a:xfrm>
                  <a:off x="3927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77" name="Line 113"/>
                <p:cNvSpPr>
                  <a:spLocks noChangeShapeType="1"/>
                </p:cNvSpPr>
                <p:nvPr/>
              </p:nvSpPr>
              <p:spPr bwMode="auto">
                <a:xfrm>
                  <a:off x="3927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78" name="Line 114"/>
                <p:cNvSpPr>
                  <a:spLocks noChangeShapeType="1"/>
                </p:cNvSpPr>
                <p:nvPr/>
              </p:nvSpPr>
              <p:spPr bwMode="auto">
                <a:xfrm>
                  <a:off x="3927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79" name="Line 115"/>
                <p:cNvSpPr>
                  <a:spLocks noChangeShapeType="1"/>
                </p:cNvSpPr>
                <p:nvPr/>
              </p:nvSpPr>
              <p:spPr bwMode="auto">
                <a:xfrm>
                  <a:off x="3927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80" name="Line 116"/>
                <p:cNvSpPr>
                  <a:spLocks noChangeShapeType="1"/>
                </p:cNvSpPr>
                <p:nvPr/>
              </p:nvSpPr>
              <p:spPr bwMode="auto">
                <a:xfrm>
                  <a:off x="3943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81" name="Line 117"/>
                <p:cNvSpPr>
                  <a:spLocks noChangeShapeType="1"/>
                </p:cNvSpPr>
                <p:nvPr/>
              </p:nvSpPr>
              <p:spPr bwMode="auto">
                <a:xfrm>
                  <a:off x="3943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82" name="Line 118"/>
                <p:cNvSpPr>
                  <a:spLocks noChangeShapeType="1"/>
                </p:cNvSpPr>
                <p:nvPr/>
              </p:nvSpPr>
              <p:spPr bwMode="auto">
                <a:xfrm>
                  <a:off x="3959" y="2657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83" name="Line 119"/>
                <p:cNvSpPr>
                  <a:spLocks noChangeShapeType="1"/>
                </p:cNvSpPr>
                <p:nvPr/>
              </p:nvSpPr>
              <p:spPr bwMode="auto">
                <a:xfrm>
                  <a:off x="3959" y="2673"/>
                  <a:ext cx="16" cy="47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84" name="Line 120"/>
                <p:cNvSpPr>
                  <a:spLocks noChangeShapeType="1"/>
                </p:cNvSpPr>
                <p:nvPr/>
              </p:nvSpPr>
              <p:spPr bwMode="auto">
                <a:xfrm>
                  <a:off x="3975" y="2720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85" name="Line 121"/>
                <p:cNvSpPr>
                  <a:spLocks noChangeShapeType="1"/>
                </p:cNvSpPr>
                <p:nvPr/>
              </p:nvSpPr>
              <p:spPr bwMode="auto">
                <a:xfrm>
                  <a:off x="4023" y="2800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86" name="Line 122"/>
                <p:cNvSpPr>
                  <a:spLocks noChangeShapeType="1"/>
                </p:cNvSpPr>
                <p:nvPr/>
              </p:nvSpPr>
              <p:spPr bwMode="auto">
                <a:xfrm>
                  <a:off x="4039" y="2848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87" name="Line 123"/>
                <p:cNvSpPr>
                  <a:spLocks noChangeShapeType="1"/>
                </p:cNvSpPr>
                <p:nvPr/>
              </p:nvSpPr>
              <p:spPr bwMode="auto">
                <a:xfrm>
                  <a:off x="4039" y="286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88" name="Line 124"/>
                <p:cNvSpPr>
                  <a:spLocks noChangeShapeType="1"/>
                </p:cNvSpPr>
                <p:nvPr/>
              </p:nvSpPr>
              <p:spPr bwMode="auto">
                <a:xfrm>
                  <a:off x="4055" y="2896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89" name="Line 125"/>
                <p:cNvSpPr>
                  <a:spLocks noChangeShapeType="1"/>
                </p:cNvSpPr>
                <p:nvPr/>
              </p:nvSpPr>
              <p:spPr bwMode="auto">
                <a:xfrm>
                  <a:off x="4055" y="2896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90" name="Line 126"/>
                <p:cNvSpPr>
                  <a:spLocks noChangeShapeType="1"/>
                </p:cNvSpPr>
                <p:nvPr/>
              </p:nvSpPr>
              <p:spPr bwMode="auto">
                <a:xfrm>
                  <a:off x="4070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91" name="Line 127"/>
                <p:cNvSpPr>
                  <a:spLocks noChangeShapeType="1"/>
                </p:cNvSpPr>
                <p:nvPr/>
              </p:nvSpPr>
              <p:spPr bwMode="auto">
                <a:xfrm>
                  <a:off x="4070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92" name="Line 128"/>
                <p:cNvSpPr>
                  <a:spLocks noChangeShapeType="1"/>
                </p:cNvSpPr>
                <p:nvPr/>
              </p:nvSpPr>
              <p:spPr bwMode="auto">
                <a:xfrm>
                  <a:off x="4070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93" name="Line 129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94" name="Line 130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95" name="Line 131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96" name="Line 132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97" name="Line 133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98" name="Line 134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99" name="Line 135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00" name="Line 136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01" name="Line 137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02" name="Line 138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03" name="Line 139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04" name="Line 140"/>
                <p:cNvSpPr>
                  <a:spLocks noChangeShapeType="1"/>
                </p:cNvSpPr>
                <p:nvPr/>
              </p:nvSpPr>
              <p:spPr bwMode="auto">
                <a:xfrm>
                  <a:off x="4086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05" name="Line 141"/>
                <p:cNvSpPr>
                  <a:spLocks noChangeShapeType="1"/>
                </p:cNvSpPr>
                <p:nvPr/>
              </p:nvSpPr>
              <p:spPr bwMode="auto">
                <a:xfrm>
                  <a:off x="410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06" name="Line 142"/>
                <p:cNvSpPr>
                  <a:spLocks noChangeShapeType="1"/>
                </p:cNvSpPr>
                <p:nvPr/>
              </p:nvSpPr>
              <p:spPr bwMode="auto">
                <a:xfrm>
                  <a:off x="410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07" name="Line 143"/>
                <p:cNvSpPr>
                  <a:spLocks noChangeShapeType="1"/>
                </p:cNvSpPr>
                <p:nvPr/>
              </p:nvSpPr>
              <p:spPr bwMode="auto">
                <a:xfrm>
                  <a:off x="410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08" name="Line 144"/>
                <p:cNvSpPr>
                  <a:spLocks noChangeShapeType="1"/>
                </p:cNvSpPr>
                <p:nvPr/>
              </p:nvSpPr>
              <p:spPr bwMode="auto">
                <a:xfrm>
                  <a:off x="410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09" name="Line 145"/>
                <p:cNvSpPr>
                  <a:spLocks noChangeShapeType="1"/>
                </p:cNvSpPr>
                <p:nvPr/>
              </p:nvSpPr>
              <p:spPr bwMode="auto">
                <a:xfrm>
                  <a:off x="410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10" name="Line 146"/>
                <p:cNvSpPr>
                  <a:spLocks noChangeShapeType="1"/>
                </p:cNvSpPr>
                <p:nvPr/>
              </p:nvSpPr>
              <p:spPr bwMode="auto">
                <a:xfrm>
                  <a:off x="410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11" name="Line 147"/>
                <p:cNvSpPr>
                  <a:spLocks noChangeShapeType="1"/>
                </p:cNvSpPr>
                <p:nvPr/>
              </p:nvSpPr>
              <p:spPr bwMode="auto">
                <a:xfrm>
                  <a:off x="4102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1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4102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13" name="Line 149"/>
                <p:cNvSpPr>
                  <a:spLocks noChangeShapeType="1"/>
                </p:cNvSpPr>
                <p:nvPr/>
              </p:nvSpPr>
              <p:spPr bwMode="auto">
                <a:xfrm>
                  <a:off x="4118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14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4118" y="28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1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4134" y="288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16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4134" y="2832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1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150" y="2736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1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198" y="270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1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4214" y="2673"/>
                  <a:ext cx="0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2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4214" y="265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2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4230" y="2641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22" name="Line 158"/>
                <p:cNvSpPr>
                  <a:spLocks noChangeShapeType="1"/>
                </p:cNvSpPr>
                <p:nvPr/>
              </p:nvSpPr>
              <p:spPr bwMode="auto">
                <a:xfrm>
                  <a:off x="4230" y="26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23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4246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24" name="Line 160"/>
                <p:cNvSpPr>
                  <a:spLocks noChangeShapeType="1"/>
                </p:cNvSpPr>
                <p:nvPr/>
              </p:nvSpPr>
              <p:spPr bwMode="auto">
                <a:xfrm>
                  <a:off x="4246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25" name="Line 161"/>
                <p:cNvSpPr>
                  <a:spLocks noChangeShapeType="1"/>
                </p:cNvSpPr>
                <p:nvPr/>
              </p:nvSpPr>
              <p:spPr bwMode="auto">
                <a:xfrm>
                  <a:off x="4246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26" name="Line 162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27" name="Line 163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28" name="Line 164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29" name="Line 165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30" name="Line 166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31" name="Line 167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32" name="Line 168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33" name="Line 169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34" name="Line 170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35" name="Line 171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36" name="Line 172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37" name="Line 173"/>
                <p:cNvSpPr>
                  <a:spLocks noChangeShapeType="1"/>
                </p:cNvSpPr>
                <p:nvPr/>
              </p:nvSpPr>
              <p:spPr bwMode="auto">
                <a:xfrm>
                  <a:off x="4262" y="26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38" name="Line 174"/>
                <p:cNvSpPr>
                  <a:spLocks noChangeShapeType="1"/>
                </p:cNvSpPr>
                <p:nvPr/>
              </p:nvSpPr>
              <p:spPr bwMode="auto">
                <a:xfrm>
                  <a:off x="427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39" name="Line 175"/>
                <p:cNvSpPr>
                  <a:spLocks noChangeShapeType="1"/>
                </p:cNvSpPr>
                <p:nvPr/>
              </p:nvSpPr>
              <p:spPr bwMode="auto">
                <a:xfrm>
                  <a:off x="427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40" name="Line 176"/>
                <p:cNvSpPr>
                  <a:spLocks noChangeShapeType="1"/>
                </p:cNvSpPr>
                <p:nvPr/>
              </p:nvSpPr>
              <p:spPr bwMode="auto">
                <a:xfrm>
                  <a:off x="427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41" name="Line 177"/>
                <p:cNvSpPr>
                  <a:spLocks noChangeShapeType="1"/>
                </p:cNvSpPr>
                <p:nvPr/>
              </p:nvSpPr>
              <p:spPr bwMode="auto">
                <a:xfrm>
                  <a:off x="427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42" name="Line 178"/>
                <p:cNvSpPr>
                  <a:spLocks noChangeShapeType="1"/>
                </p:cNvSpPr>
                <p:nvPr/>
              </p:nvSpPr>
              <p:spPr bwMode="auto">
                <a:xfrm>
                  <a:off x="427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43" name="Line 179"/>
                <p:cNvSpPr>
                  <a:spLocks noChangeShapeType="1"/>
                </p:cNvSpPr>
                <p:nvPr/>
              </p:nvSpPr>
              <p:spPr bwMode="auto">
                <a:xfrm>
                  <a:off x="4278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44" name="Line 180"/>
                <p:cNvSpPr>
                  <a:spLocks noChangeShapeType="1"/>
                </p:cNvSpPr>
                <p:nvPr/>
              </p:nvSpPr>
              <p:spPr bwMode="auto">
                <a:xfrm>
                  <a:off x="4294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45" name="Line 181"/>
                <p:cNvSpPr>
                  <a:spLocks noChangeShapeType="1"/>
                </p:cNvSpPr>
                <p:nvPr/>
              </p:nvSpPr>
              <p:spPr bwMode="auto">
                <a:xfrm>
                  <a:off x="4294" y="2641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46" name="Line 182"/>
                <p:cNvSpPr>
                  <a:spLocks noChangeShapeType="1"/>
                </p:cNvSpPr>
                <p:nvPr/>
              </p:nvSpPr>
              <p:spPr bwMode="auto">
                <a:xfrm>
                  <a:off x="4294" y="2657"/>
                  <a:ext cx="16" cy="31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47" name="Line 183"/>
                <p:cNvSpPr>
                  <a:spLocks noChangeShapeType="1"/>
                </p:cNvSpPr>
                <p:nvPr/>
              </p:nvSpPr>
              <p:spPr bwMode="auto">
                <a:xfrm>
                  <a:off x="4310" y="2688"/>
                  <a:ext cx="31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48" name="Line 184"/>
                <p:cNvSpPr>
                  <a:spLocks noChangeShapeType="1"/>
                </p:cNvSpPr>
                <p:nvPr/>
              </p:nvSpPr>
              <p:spPr bwMode="auto">
                <a:xfrm>
                  <a:off x="4341" y="2720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49" name="Line 185"/>
                <p:cNvSpPr>
                  <a:spLocks noChangeShapeType="1"/>
                </p:cNvSpPr>
                <p:nvPr/>
              </p:nvSpPr>
              <p:spPr bwMode="auto">
                <a:xfrm>
                  <a:off x="4373" y="2816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50" name="Line 186"/>
                <p:cNvSpPr>
                  <a:spLocks noChangeShapeType="1"/>
                </p:cNvSpPr>
                <p:nvPr/>
              </p:nvSpPr>
              <p:spPr bwMode="auto">
                <a:xfrm>
                  <a:off x="4389" y="2864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51" name="Line 187"/>
                <p:cNvSpPr>
                  <a:spLocks noChangeShapeType="1"/>
                </p:cNvSpPr>
                <p:nvPr/>
              </p:nvSpPr>
              <p:spPr bwMode="auto">
                <a:xfrm>
                  <a:off x="4389" y="288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52" name="Line 188"/>
                <p:cNvSpPr>
                  <a:spLocks noChangeShapeType="1"/>
                </p:cNvSpPr>
                <p:nvPr/>
              </p:nvSpPr>
              <p:spPr bwMode="auto">
                <a:xfrm>
                  <a:off x="4405" y="289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53" name="Line 189"/>
                <p:cNvSpPr>
                  <a:spLocks noChangeShapeType="1"/>
                </p:cNvSpPr>
                <p:nvPr/>
              </p:nvSpPr>
              <p:spPr bwMode="auto">
                <a:xfrm>
                  <a:off x="4421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54" name="Line 190"/>
                <p:cNvSpPr>
                  <a:spLocks noChangeShapeType="1"/>
                </p:cNvSpPr>
                <p:nvPr/>
              </p:nvSpPr>
              <p:spPr bwMode="auto">
                <a:xfrm>
                  <a:off x="4421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55" name="Line 191"/>
                <p:cNvSpPr>
                  <a:spLocks noChangeShapeType="1"/>
                </p:cNvSpPr>
                <p:nvPr/>
              </p:nvSpPr>
              <p:spPr bwMode="auto">
                <a:xfrm>
                  <a:off x="4421" y="2912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56" name="Line 192"/>
                <p:cNvSpPr>
                  <a:spLocks noChangeShapeType="1"/>
                </p:cNvSpPr>
                <p:nvPr/>
              </p:nvSpPr>
              <p:spPr bwMode="auto">
                <a:xfrm>
                  <a:off x="4421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57" name="Line 193"/>
                <p:cNvSpPr>
                  <a:spLocks noChangeShapeType="1"/>
                </p:cNvSpPr>
                <p:nvPr/>
              </p:nvSpPr>
              <p:spPr bwMode="auto">
                <a:xfrm>
                  <a:off x="4421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58" name="Line 194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59" name="Line 195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60" name="Line 196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61" name="Line 197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62" name="Line 198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63" name="Line 199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64" name="Line 200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65" name="Line 201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66" name="Line 202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67" name="Line 203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68" name="Line 204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69" name="Line 205"/>
                <p:cNvSpPr>
                  <a:spLocks noChangeShapeType="1"/>
                </p:cNvSpPr>
                <p:nvPr/>
              </p:nvSpPr>
              <p:spPr bwMode="auto">
                <a:xfrm>
                  <a:off x="4437" y="292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70" name="Line 206"/>
                <p:cNvSpPr>
                  <a:spLocks noChangeShapeType="1"/>
                </p:cNvSpPr>
                <p:nvPr/>
              </p:nvSpPr>
              <p:spPr bwMode="auto">
                <a:xfrm>
                  <a:off x="445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71" name="Line 207"/>
                <p:cNvSpPr>
                  <a:spLocks noChangeShapeType="1"/>
                </p:cNvSpPr>
                <p:nvPr/>
              </p:nvSpPr>
              <p:spPr bwMode="auto">
                <a:xfrm>
                  <a:off x="445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72" name="Line 208"/>
                <p:cNvSpPr>
                  <a:spLocks noChangeShapeType="1"/>
                </p:cNvSpPr>
                <p:nvPr/>
              </p:nvSpPr>
              <p:spPr bwMode="auto">
                <a:xfrm>
                  <a:off x="445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73" name="Line 209"/>
                <p:cNvSpPr>
                  <a:spLocks noChangeShapeType="1"/>
                </p:cNvSpPr>
                <p:nvPr/>
              </p:nvSpPr>
              <p:spPr bwMode="auto">
                <a:xfrm>
                  <a:off x="445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74" name="Line 210"/>
                <p:cNvSpPr>
                  <a:spLocks noChangeShapeType="1"/>
                </p:cNvSpPr>
                <p:nvPr/>
              </p:nvSpPr>
              <p:spPr bwMode="auto">
                <a:xfrm>
                  <a:off x="4453" y="292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75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4453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76" name="Line 212"/>
                <p:cNvSpPr>
                  <a:spLocks noChangeShapeType="1"/>
                </p:cNvSpPr>
                <p:nvPr/>
              </p:nvSpPr>
              <p:spPr bwMode="auto">
                <a:xfrm>
                  <a:off x="4469" y="291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77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4469" y="289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78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4469" y="2864"/>
                  <a:ext cx="16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79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4485" y="2832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80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4517" y="2736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81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4549" y="2688"/>
                  <a:ext cx="16" cy="48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8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4565" y="2673"/>
                  <a:ext cx="0" cy="15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8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4565" y="265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84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4581" y="26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85" name="Line 221"/>
                <p:cNvSpPr>
                  <a:spLocks noChangeShapeType="1"/>
                </p:cNvSpPr>
                <p:nvPr/>
              </p:nvSpPr>
              <p:spPr bwMode="auto">
                <a:xfrm>
                  <a:off x="4597" y="264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86" name="Line 222"/>
                <p:cNvSpPr>
                  <a:spLocks noChangeShapeType="1"/>
                </p:cNvSpPr>
                <p:nvPr/>
              </p:nvSpPr>
              <p:spPr bwMode="auto">
                <a:xfrm>
                  <a:off x="4597" y="264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87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4597" y="262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88" name="Line 224"/>
                <p:cNvSpPr>
                  <a:spLocks noChangeShapeType="1"/>
                </p:cNvSpPr>
                <p:nvPr/>
              </p:nvSpPr>
              <p:spPr bwMode="auto">
                <a:xfrm>
                  <a:off x="4597" y="2625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89" name="Line 225"/>
                <p:cNvSpPr>
                  <a:spLocks noChangeShapeType="1"/>
                </p:cNvSpPr>
                <p:nvPr/>
              </p:nvSpPr>
              <p:spPr bwMode="auto">
                <a:xfrm>
                  <a:off x="461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90" name="Line 226"/>
                <p:cNvSpPr>
                  <a:spLocks noChangeShapeType="1"/>
                </p:cNvSpPr>
                <p:nvPr/>
              </p:nvSpPr>
              <p:spPr bwMode="auto">
                <a:xfrm>
                  <a:off x="461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91" name="Line 227"/>
                <p:cNvSpPr>
                  <a:spLocks noChangeShapeType="1"/>
                </p:cNvSpPr>
                <p:nvPr/>
              </p:nvSpPr>
              <p:spPr bwMode="auto">
                <a:xfrm>
                  <a:off x="461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92" name="Line 228"/>
                <p:cNvSpPr>
                  <a:spLocks noChangeShapeType="1"/>
                </p:cNvSpPr>
                <p:nvPr/>
              </p:nvSpPr>
              <p:spPr bwMode="auto">
                <a:xfrm>
                  <a:off x="461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93" name="Line 229"/>
                <p:cNvSpPr>
                  <a:spLocks noChangeShapeType="1"/>
                </p:cNvSpPr>
                <p:nvPr/>
              </p:nvSpPr>
              <p:spPr bwMode="auto">
                <a:xfrm>
                  <a:off x="461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94" name="Line 230"/>
                <p:cNvSpPr>
                  <a:spLocks noChangeShapeType="1"/>
                </p:cNvSpPr>
                <p:nvPr/>
              </p:nvSpPr>
              <p:spPr bwMode="auto">
                <a:xfrm>
                  <a:off x="461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95" name="Line 231"/>
                <p:cNvSpPr>
                  <a:spLocks noChangeShapeType="1"/>
                </p:cNvSpPr>
                <p:nvPr/>
              </p:nvSpPr>
              <p:spPr bwMode="auto">
                <a:xfrm>
                  <a:off x="461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96" name="Line 232"/>
                <p:cNvSpPr>
                  <a:spLocks noChangeShapeType="1"/>
                </p:cNvSpPr>
                <p:nvPr/>
              </p:nvSpPr>
              <p:spPr bwMode="auto">
                <a:xfrm>
                  <a:off x="4612" y="26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3303242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Even square wave</a:t>
            </a:r>
            <a:br>
              <a:rPr lang="en-A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</a:br>
            <a:endParaRPr lang="en-AU" sz="2800" dirty="0" smtClean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Sum of first 2 terms: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35844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13318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265" name="Line 7"/>
              <p:cNvSpPr>
                <a:spLocks noChangeShapeType="1"/>
              </p:cNvSpPr>
              <p:nvPr/>
            </p:nvSpPr>
            <p:spPr bwMode="auto">
              <a:xfrm flipV="1">
                <a:off x="792" y="2784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6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5" name="Group 9"/>
            <p:cNvGrpSpPr>
              <a:grpSpLocks/>
            </p:cNvGrpSpPr>
            <p:nvPr/>
          </p:nvGrpSpPr>
          <p:grpSpPr bwMode="auto">
            <a:xfrm>
              <a:off x="1122" y="2088"/>
              <a:ext cx="3506" cy="1434"/>
              <a:chOff x="1122" y="2088"/>
              <a:chExt cx="3506" cy="1434"/>
            </a:xfrm>
            <a:grpFill/>
          </p:grpSpPr>
          <p:sp>
            <p:nvSpPr>
              <p:cNvPr id="13322" name="Line 10"/>
              <p:cNvSpPr>
                <a:spLocks noChangeShapeType="1"/>
              </p:cNvSpPr>
              <p:nvPr/>
            </p:nvSpPr>
            <p:spPr bwMode="auto">
              <a:xfrm>
                <a:off x="1122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>
                <a:off x="1122" y="229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4" name="Line 12"/>
              <p:cNvSpPr>
                <a:spLocks noChangeShapeType="1"/>
              </p:cNvSpPr>
              <p:nvPr/>
            </p:nvSpPr>
            <p:spPr bwMode="auto">
              <a:xfrm>
                <a:off x="1138" y="22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5" name="Line 13"/>
              <p:cNvSpPr>
                <a:spLocks noChangeShapeType="1"/>
              </p:cNvSpPr>
              <p:nvPr/>
            </p:nvSpPr>
            <p:spPr bwMode="auto">
              <a:xfrm>
                <a:off x="1138" y="22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6" name="Line 14"/>
              <p:cNvSpPr>
                <a:spLocks noChangeShapeType="1"/>
              </p:cNvSpPr>
              <p:nvPr/>
            </p:nvSpPr>
            <p:spPr bwMode="auto">
              <a:xfrm>
                <a:off x="1138" y="22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7" name="Line 15"/>
              <p:cNvSpPr>
                <a:spLocks noChangeShapeType="1"/>
              </p:cNvSpPr>
              <p:nvPr/>
            </p:nvSpPr>
            <p:spPr bwMode="auto">
              <a:xfrm>
                <a:off x="1138" y="22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>
                <a:off x="1138" y="22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9" name="Line 17"/>
              <p:cNvSpPr>
                <a:spLocks noChangeShapeType="1"/>
              </p:cNvSpPr>
              <p:nvPr/>
            </p:nvSpPr>
            <p:spPr bwMode="auto">
              <a:xfrm>
                <a:off x="1138" y="22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30" name="Line 18"/>
              <p:cNvSpPr>
                <a:spLocks noChangeShapeType="1"/>
              </p:cNvSpPr>
              <p:nvPr/>
            </p:nvSpPr>
            <p:spPr bwMode="auto">
              <a:xfrm>
                <a:off x="1138" y="22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31" name="Line 19"/>
              <p:cNvSpPr>
                <a:spLocks noChangeShapeType="1"/>
              </p:cNvSpPr>
              <p:nvPr/>
            </p:nvSpPr>
            <p:spPr bwMode="auto">
              <a:xfrm>
                <a:off x="1138" y="2295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>
                <a:off x="1153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33" name="Line 21"/>
              <p:cNvSpPr>
                <a:spLocks noChangeShapeType="1"/>
              </p:cNvSpPr>
              <p:nvPr/>
            </p:nvSpPr>
            <p:spPr bwMode="auto">
              <a:xfrm flipV="1">
                <a:off x="1153" y="22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34" name="Line 22"/>
              <p:cNvSpPr>
                <a:spLocks noChangeShapeType="1"/>
              </p:cNvSpPr>
              <p:nvPr/>
            </p:nvSpPr>
            <p:spPr bwMode="auto">
              <a:xfrm flipV="1">
                <a:off x="1169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 flipV="1">
                <a:off x="118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36" name="Line 24"/>
              <p:cNvSpPr>
                <a:spLocks noChangeShapeType="1"/>
              </p:cNvSpPr>
              <p:nvPr/>
            </p:nvSpPr>
            <p:spPr bwMode="auto">
              <a:xfrm flipV="1">
                <a:off x="1201" y="2199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37" name="Line 25"/>
              <p:cNvSpPr>
                <a:spLocks noChangeShapeType="1"/>
              </p:cNvSpPr>
              <p:nvPr/>
            </p:nvSpPr>
            <p:spPr bwMode="auto">
              <a:xfrm flipV="1">
                <a:off x="1233" y="2152"/>
                <a:ext cx="32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38" name="Line 26"/>
              <p:cNvSpPr>
                <a:spLocks noChangeShapeType="1"/>
              </p:cNvSpPr>
              <p:nvPr/>
            </p:nvSpPr>
            <p:spPr bwMode="auto">
              <a:xfrm flipV="1">
                <a:off x="1265" y="212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39" name="Line 27"/>
              <p:cNvSpPr>
                <a:spLocks noChangeShapeType="1"/>
              </p:cNvSpPr>
              <p:nvPr/>
            </p:nvSpPr>
            <p:spPr bwMode="auto">
              <a:xfrm flipV="1">
                <a:off x="1281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40" name="Line 28"/>
              <p:cNvSpPr>
                <a:spLocks noChangeShapeType="1"/>
              </p:cNvSpPr>
              <p:nvPr/>
            </p:nvSpPr>
            <p:spPr bwMode="auto">
              <a:xfrm>
                <a:off x="1297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41" name="Line 29"/>
              <p:cNvSpPr>
                <a:spLocks noChangeShapeType="1"/>
              </p:cNvSpPr>
              <p:nvPr/>
            </p:nvSpPr>
            <p:spPr bwMode="auto">
              <a:xfrm flipV="1">
                <a:off x="131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42" name="Line 30"/>
              <p:cNvSpPr>
                <a:spLocks noChangeShapeType="1"/>
              </p:cNvSpPr>
              <p:nvPr/>
            </p:nvSpPr>
            <p:spPr bwMode="auto">
              <a:xfrm>
                <a:off x="132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43" name="Line 31"/>
              <p:cNvSpPr>
                <a:spLocks noChangeShapeType="1"/>
              </p:cNvSpPr>
              <p:nvPr/>
            </p:nvSpPr>
            <p:spPr bwMode="auto">
              <a:xfrm>
                <a:off x="132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44" name="Line 32"/>
              <p:cNvSpPr>
                <a:spLocks noChangeShapeType="1"/>
              </p:cNvSpPr>
              <p:nvPr/>
            </p:nvSpPr>
            <p:spPr bwMode="auto">
              <a:xfrm>
                <a:off x="132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45" name="Line 33"/>
              <p:cNvSpPr>
                <a:spLocks noChangeShapeType="1"/>
              </p:cNvSpPr>
              <p:nvPr/>
            </p:nvSpPr>
            <p:spPr bwMode="auto">
              <a:xfrm>
                <a:off x="132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46" name="Line 34"/>
              <p:cNvSpPr>
                <a:spLocks noChangeShapeType="1"/>
              </p:cNvSpPr>
              <p:nvPr/>
            </p:nvSpPr>
            <p:spPr bwMode="auto">
              <a:xfrm>
                <a:off x="1329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47" name="Line 35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48" name="Line 36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49" name="Line 37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50" name="Line 38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51" name="Line 39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52" name="Line 40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53" name="Line 41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54" name="Line 42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55" name="Line 43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56" name="Line 44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57" name="Line 45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58" name="Line 46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59" name="Line 47"/>
              <p:cNvSpPr>
                <a:spLocks noChangeShapeType="1"/>
              </p:cNvSpPr>
              <p:nvPr/>
            </p:nvSpPr>
            <p:spPr bwMode="auto">
              <a:xfrm>
                <a:off x="1345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60" name="Line 48"/>
              <p:cNvSpPr>
                <a:spLocks noChangeShapeType="1"/>
              </p:cNvSpPr>
              <p:nvPr/>
            </p:nvSpPr>
            <p:spPr bwMode="auto">
              <a:xfrm>
                <a:off x="1361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61" name="Line 49"/>
              <p:cNvSpPr>
                <a:spLocks noChangeShapeType="1"/>
              </p:cNvSpPr>
              <p:nvPr/>
            </p:nvSpPr>
            <p:spPr bwMode="auto">
              <a:xfrm>
                <a:off x="1361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62" name="Line 50"/>
              <p:cNvSpPr>
                <a:spLocks noChangeShapeType="1"/>
              </p:cNvSpPr>
              <p:nvPr/>
            </p:nvSpPr>
            <p:spPr bwMode="auto">
              <a:xfrm>
                <a:off x="1361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63" name="Line 51"/>
              <p:cNvSpPr>
                <a:spLocks noChangeShapeType="1"/>
              </p:cNvSpPr>
              <p:nvPr/>
            </p:nvSpPr>
            <p:spPr bwMode="auto">
              <a:xfrm>
                <a:off x="1361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64" name="Line 52"/>
              <p:cNvSpPr>
                <a:spLocks noChangeShapeType="1"/>
              </p:cNvSpPr>
              <p:nvPr/>
            </p:nvSpPr>
            <p:spPr bwMode="auto">
              <a:xfrm>
                <a:off x="1361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65" name="Line 53"/>
              <p:cNvSpPr>
                <a:spLocks noChangeShapeType="1"/>
              </p:cNvSpPr>
              <p:nvPr/>
            </p:nvSpPr>
            <p:spPr bwMode="auto">
              <a:xfrm>
                <a:off x="1377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66" name="Line 54"/>
              <p:cNvSpPr>
                <a:spLocks noChangeShapeType="1"/>
              </p:cNvSpPr>
              <p:nvPr/>
            </p:nvSpPr>
            <p:spPr bwMode="auto">
              <a:xfrm>
                <a:off x="1377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67" name="Line 55"/>
              <p:cNvSpPr>
                <a:spLocks noChangeShapeType="1"/>
              </p:cNvSpPr>
              <p:nvPr/>
            </p:nvSpPr>
            <p:spPr bwMode="auto">
              <a:xfrm>
                <a:off x="1393" y="212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68" name="Line 56"/>
              <p:cNvSpPr>
                <a:spLocks noChangeShapeType="1"/>
              </p:cNvSpPr>
              <p:nvPr/>
            </p:nvSpPr>
            <p:spPr bwMode="auto">
              <a:xfrm>
                <a:off x="1409" y="2152"/>
                <a:ext cx="15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69" name="Line 57"/>
              <p:cNvSpPr>
                <a:spLocks noChangeShapeType="1"/>
              </p:cNvSpPr>
              <p:nvPr/>
            </p:nvSpPr>
            <p:spPr bwMode="auto">
              <a:xfrm>
                <a:off x="1424" y="2183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70" name="Line 58"/>
              <p:cNvSpPr>
                <a:spLocks noChangeShapeType="1"/>
              </p:cNvSpPr>
              <p:nvPr/>
            </p:nvSpPr>
            <p:spPr bwMode="auto">
              <a:xfrm>
                <a:off x="1440" y="2247"/>
                <a:ext cx="48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71" name="Line 59"/>
              <p:cNvSpPr>
                <a:spLocks noChangeShapeType="1"/>
              </p:cNvSpPr>
              <p:nvPr/>
            </p:nvSpPr>
            <p:spPr bwMode="auto">
              <a:xfrm>
                <a:off x="1488" y="2375"/>
                <a:ext cx="32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72" name="Line 60"/>
              <p:cNvSpPr>
                <a:spLocks noChangeShapeType="1"/>
              </p:cNvSpPr>
              <p:nvPr/>
            </p:nvSpPr>
            <p:spPr bwMode="auto">
              <a:xfrm>
                <a:off x="1520" y="2534"/>
                <a:ext cx="32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/>
            </p:nvSpPr>
            <p:spPr bwMode="auto">
              <a:xfrm>
                <a:off x="1552" y="2725"/>
                <a:ext cx="32" cy="19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74" name="Line 62"/>
              <p:cNvSpPr>
                <a:spLocks noChangeShapeType="1"/>
              </p:cNvSpPr>
              <p:nvPr/>
            </p:nvSpPr>
            <p:spPr bwMode="auto">
              <a:xfrm>
                <a:off x="1584" y="2917"/>
                <a:ext cx="32" cy="17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75" name="Line 63"/>
              <p:cNvSpPr>
                <a:spLocks noChangeShapeType="1"/>
              </p:cNvSpPr>
              <p:nvPr/>
            </p:nvSpPr>
            <p:spPr bwMode="auto">
              <a:xfrm>
                <a:off x="1616" y="3092"/>
                <a:ext cx="48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76" name="Line 64"/>
              <p:cNvSpPr>
                <a:spLocks noChangeShapeType="1"/>
              </p:cNvSpPr>
              <p:nvPr/>
            </p:nvSpPr>
            <p:spPr bwMode="auto">
              <a:xfrm>
                <a:off x="1664" y="3251"/>
                <a:ext cx="15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77" name="Line 65"/>
              <p:cNvSpPr>
                <a:spLocks noChangeShapeType="1"/>
              </p:cNvSpPr>
              <p:nvPr/>
            </p:nvSpPr>
            <p:spPr bwMode="auto">
              <a:xfrm>
                <a:off x="1679" y="3315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78" name="Line 66"/>
              <p:cNvSpPr>
                <a:spLocks noChangeShapeType="1"/>
              </p:cNvSpPr>
              <p:nvPr/>
            </p:nvSpPr>
            <p:spPr bwMode="auto">
              <a:xfrm>
                <a:off x="1695" y="3379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79" name="Line 67"/>
              <p:cNvSpPr>
                <a:spLocks noChangeShapeType="1"/>
              </p:cNvSpPr>
              <p:nvPr/>
            </p:nvSpPr>
            <p:spPr bwMode="auto">
              <a:xfrm>
                <a:off x="1711" y="3427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80" name="Line 68"/>
              <p:cNvSpPr>
                <a:spLocks noChangeShapeType="1"/>
              </p:cNvSpPr>
              <p:nvPr/>
            </p:nvSpPr>
            <p:spPr bwMode="auto">
              <a:xfrm>
                <a:off x="1727" y="345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81" name="Line 69"/>
              <p:cNvSpPr>
                <a:spLocks noChangeShapeType="1"/>
              </p:cNvSpPr>
              <p:nvPr/>
            </p:nvSpPr>
            <p:spPr bwMode="auto">
              <a:xfrm>
                <a:off x="1743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82" name="Line 70"/>
              <p:cNvSpPr>
                <a:spLocks noChangeShapeType="1"/>
              </p:cNvSpPr>
              <p:nvPr/>
            </p:nvSpPr>
            <p:spPr bwMode="auto">
              <a:xfrm>
                <a:off x="1743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83" name="Line 71"/>
              <p:cNvSpPr>
                <a:spLocks noChangeShapeType="1"/>
              </p:cNvSpPr>
              <p:nvPr/>
            </p:nvSpPr>
            <p:spPr bwMode="auto">
              <a:xfrm>
                <a:off x="1759" y="349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84" name="Line 72"/>
              <p:cNvSpPr>
                <a:spLocks noChangeShapeType="1"/>
              </p:cNvSpPr>
              <p:nvPr/>
            </p:nvSpPr>
            <p:spPr bwMode="auto">
              <a:xfrm>
                <a:off x="17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85" name="Line 73"/>
              <p:cNvSpPr>
                <a:spLocks noChangeShapeType="1"/>
              </p:cNvSpPr>
              <p:nvPr/>
            </p:nvSpPr>
            <p:spPr bwMode="auto">
              <a:xfrm>
                <a:off x="17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86" name="Line 74"/>
              <p:cNvSpPr>
                <a:spLocks noChangeShapeType="1"/>
              </p:cNvSpPr>
              <p:nvPr/>
            </p:nvSpPr>
            <p:spPr bwMode="auto">
              <a:xfrm>
                <a:off x="1759" y="35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87" name="Line 75"/>
              <p:cNvSpPr>
                <a:spLocks noChangeShapeType="1"/>
              </p:cNvSpPr>
              <p:nvPr/>
            </p:nvSpPr>
            <p:spPr bwMode="auto">
              <a:xfrm>
                <a:off x="17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88" name="Line 76"/>
              <p:cNvSpPr>
                <a:spLocks noChangeShapeType="1"/>
              </p:cNvSpPr>
              <p:nvPr/>
            </p:nvSpPr>
            <p:spPr bwMode="auto">
              <a:xfrm>
                <a:off x="17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89" name="Line 77"/>
              <p:cNvSpPr>
                <a:spLocks noChangeShapeType="1"/>
              </p:cNvSpPr>
              <p:nvPr/>
            </p:nvSpPr>
            <p:spPr bwMode="auto">
              <a:xfrm>
                <a:off x="17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90" name="Line 78"/>
              <p:cNvSpPr>
                <a:spLocks noChangeShapeType="1"/>
              </p:cNvSpPr>
              <p:nvPr/>
            </p:nvSpPr>
            <p:spPr bwMode="auto">
              <a:xfrm>
                <a:off x="17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91" name="Line 79"/>
              <p:cNvSpPr>
                <a:spLocks noChangeShapeType="1"/>
              </p:cNvSpPr>
              <p:nvPr/>
            </p:nvSpPr>
            <p:spPr bwMode="auto">
              <a:xfrm>
                <a:off x="17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92" name="Line 80"/>
              <p:cNvSpPr>
                <a:spLocks noChangeShapeType="1"/>
              </p:cNvSpPr>
              <p:nvPr/>
            </p:nvSpPr>
            <p:spPr bwMode="auto">
              <a:xfrm>
                <a:off x="17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93" name="Line 81"/>
              <p:cNvSpPr>
                <a:spLocks noChangeShapeType="1"/>
              </p:cNvSpPr>
              <p:nvPr/>
            </p:nvSpPr>
            <p:spPr bwMode="auto">
              <a:xfrm>
                <a:off x="17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94" name="Line 82"/>
              <p:cNvSpPr>
                <a:spLocks noChangeShapeType="1"/>
              </p:cNvSpPr>
              <p:nvPr/>
            </p:nvSpPr>
            <p:spPr bwMode="auto">
              <a:xfrm>
                <a:off x="17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95" name="Line 83"/>
              <p:cNvSpPr>
                <a:spLocks noChangeShapeType="1"/>
              </p:cNvSpPr>
              <p:nvPr/>
            </p:nvSpPr>
            <p:spPr bwMode="auto">
              <a:xfrm>
                <a:off x="17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96" name="Line 84"/>
              <p:cNvSpPr>
                <a:spLocks noChangeShapeType="1"/>
              </p:cNvSpPr>
              <p:nvPr/>
            </p:nvSpPr>
            <p:spPr bwMode="auto">
              <a:xfrm>
                <a:off x="1775" y="35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97" name="Line 85"/>
              <p:cNvSpPr>
                <a:spLocks noChangeShapeType="1"/>
              </p:cNvSpPr>
              <p:nvPr/>
            </p:nvSpPr>
            <p:spPr bwMode="auto">
              <a:xfrm>
                <a:off x="179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98" name="Line 86"/>
              <p:cNvSpPr>
                <a:spLocks noChangeShapeType="1"/>
              </p:cNvSpPr>
              <p:nvPr/>
            </p:nvSpPr>
            <p:spPr bwMode="auto">
              <a:xfrm>
                <a:off x="179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99" name="Line 87"/>
              <p:cNvSpPr>
                <a:spLocks noChangeShapeType="1"/>
              </p:cNvSpPr>
              <p:nvPr/>
            </p:nvSpPr>
            <p:spPr bwMode="auto">
              <a:xfrm>
                <a:off x="179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00" name="Line 88"/>
              <p:cNvSpPr>
                <a:spLocks noChangeShapeType="1"/>
              </p:cNvSpPr>
              <p:nvPr/>
            </p:nvSpPr>
            <p:spPr bwMode="auto">
              <a:xfrm>
                <a:off x="179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01" name="Line 89"/>
              <p:cNvSpPr>
                <a:spLocks noChangeShapeType="1"/>
              </p:cNvSpPr>
              <p:nvPr/>
            </p:nvSpPr>
            <p:spPr bwMode="auto">
              <a:xfrm>
                <a:off x="179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02" name="Line 90"/>
              <p:cNvSpPr>
                <a:spLocks noChangeShapeType="1"/>
              </p:cNvSpPr>
              <p:nvPr/>
            </p:nvSpPr>
            <p:spPr bwMode="auto">
              <a:xfrm>
                <a:off x="179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03" name="Line 91"/>
              <p:cNvSpPr>
                <a:spLocks noChangeShapeType="1"/>
              </p:cNvSpPr>
              <p:nvPr/>
            </p:nvSpPr>
            <p:spPr bwMode="auto">
              <a:xfrm>
                <a:off x="179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04" name="Line 92"/>
              <p:cNvSpPr>
                <a:spLocks noChangeShapeType="1"/>
              </p:cNvSpPr>
              <p:nvPr/>
            </p:nvSpPr>
            <p:spPr bwMode="auto">
              <a:xfrm>
                <a:off x="1791" y="35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05" name="Line 93"/>
              <p:cNvSpPr>
                <a:spLocks noChangeShapeType="1"/>
              </p:cNvSpPr>
              <p:nvPr/>
            </p:nvSpPr>
            <p:spPr bwMode="auto">
              <a:xfrm>
                <a:off x="1807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06" name="Line 94"/>
              <p:cNvSpPr>
                <a:spLocks noChangeShapeType="1"/>
              </p:cNvSpPr>
              <p:nvPr/>
            </p:nvSpPr>
            <p:spPr bwMode="auto">
              <a:xfrm flipV="1">
                <a:off x="180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07" name="Line 95"/>
              <p:cNvSpPr>
                <a:spLocks noChangeShapeType="1"/>
              </p:cNvSpPr>
              <p:nvPr/>
            </p:nvSpPr>
            <p:spPr bwMode="auto">
              <a:xfrm flipV="1">
                <a:off x="1823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08" name="Line 96"/>
              <p:cNvSpPr>
                <a:spLocks noChangeShapeType="1"/>
              </p:cNvSpPr>
              <p:nvPr/>
            </p:nvSpPr>
            <p:spPr bwMode="auto">
              <a:xfrm flipV="1">
                <a:off x="1839" y="3427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09" name="Line 97"/>
              <p:cNvSpPr>
                <a:spLocks noChangeShapeType="1"/>
              </p:cNvSpPr>
              <p:nvPr/>
            </p:nvSpPr>
            <p:spPr bwMode="auto">
              <a:xfrm flipV="1">
                <a:off x="1871" y="3379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0" name="Line 98"/>
              <p:cNvSpPr>
                <a:spLocks noChangeShapeType="1"/>
              </p:cNvSpPr>
              <p:nvPr/>
            </p:nvSpPr>
            <p:spPr bwMode="auto">
              <a:xfrm flipV="1">
                <a:off x="190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1" name="Line 99"/>
              <p:cNvSpPr>
                <a:spLocks noChangeShapeType="1"/>
              </p:cNvSpPr>
              <p:nvPr/>
            </p:nvSpPr>
            <p:spPr bwMode="auto">
              <a:xfrm flipV="1">
                <a:off x="1919" y="333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2" name="Line 100"/>
              <p:cNvSpPr>
                <a:spLocks noChangeShapeType="1"/>
              </p:cNvSpPr>
              <p:nvPr/>
            </p:nvSpPr>
            <p:spPr bwMode="auto">
              <a:xfrm flipV="1">
                <a:off x="1935" y="331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3" name="Line 101"/>
              <p:cNvSpPr>
                <a:spLocks noChangeShapeType="1"/>
              </p:cNvSpPr>
              <p:nvPr/>
            </p:nvSpPr>
            <p:spPr bwMode="auto">
              <a:xfrm>
                <a:off x="1950" y="33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4" name="Line 102"/>
              <p:cNvSpPr>
                <a:spLocks noChangeShapeType="1"/>
              </p:cNvSpPr>
              <p:nvPr/>
            </p:nvSpPr>
            <p:spPr bwMode="auto">
              <a:xfrm flipV="1">
                <a:off x="1966" y="32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5" name="Line 103"/>
              <p:cNvSpPr>
                <a:spLocks noChangeShapeType="1"/>
              </p:cNvSpPr>
              <p:nvPr/>
            </p:nvSpPr>
            <p:spPr bwMode="auto">
              <a:xfrm>
                <a:off x="1966" y="32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6" name="Line 104"/>
              <p:cNvSpPr>
                <a:spLocks noChangeShapeType="1"/>
              </p:cNvSpPr>
              <p:nvPr/>
            </p:nvSpPr>
            <p:spPr bwMode="auto">
              <a:xfrm>
                <a:off x="198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7" name="Line 105"/>
              <p:cNvSpPr>
                <a:spLocks noChangeShapeType="1"/>
              </p:cNvSpPr>
              <p:nvPr/>
            </p:nvSpPr>
            <p:spPr bwMode="auto">
              <a:xfrm>
                <a:off x="198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8" name="Line 106"/>
              <p:cNvSpPr>
                <a:spLocks noChangeShapeType="1"/>
              </p:cNvSpPr>
              <p:nvPr/>
            </p:nvSpPr>
            <p:spPr bwMode="auto">
              <a:xfrm>
                <a:off x="198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9" name="Line 107"/>
              <p:cNvSpPr>
                <a:spLocks noChangeShapeType="1"/>
              </p:cNvSpPr>
              <p:nvPr/>
            </p:nvSpPr>
            <p:spPr bwMode="auto">
              <a:xfrm>
                <a:off x="1982" y="32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20" name="Line 108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21" name="Line 109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22" name="Line 110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23" name="Line 111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24" name="Line 112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25" name="Line 113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26" name="Line 114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27" name="Line 115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28" name="Line 116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29" name="Line 117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30" name="Line 118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31" name="Line 119"/>
              <p:cNvSpPr>
                <a:spLocks noChangeShapeType="1"/>
              </p:cNvSpPr>
              <p:nvPr/>
            </p:nvSpPr>
            <p:spPr bwMode="auto">
              <a:xfrm>
                <a:off x="1998" y="32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32" name="Line 120"/>
              <p:cNvSpPr>
                <a:spLocks noChangeShapeType="1"/>
              </p:cNvSpPr>
              <p:nvPr/>
            </p:nvSpPr>
            <p:spPr bwMode="auto">
              <a:xfrm>
                <a:off x="2014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33" name="Line 121"/>
              <p:cNvSpPr>
                <a:spLocks noChangeShapeType="1"/>
              </p:cNvSpPr>
              <p:nvPr/>
            </p:nvSpPr>
            <p:spPr bwMode="auto">
              <a:xfrm>
                <a:off x="2014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34" name="Line 122"/>
              <p:cNvSpPr>
                <a:spLocks noChangeShapeType="1"/>
              </p:cNvSpPr>
              <p:nvPr/>
            </p:nvSpPr>
            <p:spPr bwMode="auto">
              <a:xfrm>
                <a:off x="2014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35" name="Line 123"/>
              <p:cNvSpPr>
                <a:spLocks noChangeShapeType="1"/>
              </p:cNvSpPr>
              <p:nvPr/>
            </p:nvSpPr>
            <p:spPr bwMode="auto">
              <a:xfrm>
                <a:off x="2014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36" name="Line 124"/>
              <p:cNvSpPr>
                <a:spLocks noChangeShapeType="1"/>
              </p:cNvSpPr>
              <p:nvPr/>
            </p:nvSpPr>
            <p:spPr bwMode="auto">
              <a:xfrm>
                <a:off x="2014" y="32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37" name="Line 125"/>
              <p:cNvSpPr>
                <a:spLocks noChangeShapeType="1"/>
              </p:cNvSpPr>
              <p:nvPr/>
            </p:nvSpPr>
            <p:spPr bwMode="auto">
              <a:xfrm>
                <a:off x="2030" y="32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38" name="Line 126"/>
              <p:cNvSpPr>
                <a:spLocks noChangeShapeType="1"/>
              </p:cNvSpPr>
              <p:nvPr/>
            </p:nvSpPr>
            <p:spPr bwMode="auto">
              <a:xfrm>
                <a:off x="2030" y="33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39" name="Line 127"/>
              <p:cNvSpPr>
                <a:spLocks noChangeShapeType="1"/>
              </p:cNvSpPr>
              <p:nvPr/>
            </p:nvSpPr>
            <p:spPr bwMode="auto">
              <a:xfrm>
                <a:off x="2046" y="33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40" name="Line 128"/>
              <p:cNvSpPr>
                <a:spLocks noChangeShapeType="1"/>
              </p:cNvSpPr>
              <p:nvPr/>
            </p:nvSpPr>
            <p:spPr bwMode="auto">
              <a:xfrm>
                <a:off x="2062" y="333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41" name="Line 129"/>
              <p:cNvSpPr>
                <a:spLocks noChangeShapeType="1"/>
              </p:cNvSpPr>
              <p:nvPr/>
            </p:nvSpPr>
            <p:spPr bwMode="auto">
              <a:xfrm>
                <a:off x="2078" y="3363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42" name="Line 130"/>
              <p:cNvSpPr>
                <a:spLocks noChangeShapeType="1"/>
              </p:cNvSpPr>
              <p:nvPr/>
            </p:nvSpPr>
            <p:spPr bwMode="auto">
              <a:xfrm>
                <a:off x="2110" y="3411"/>
                <a:ext cx="48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43" name="Line 131"/>
              <p:cNvSpPr>
                <a:spLocks noChangeShapeType="1"/>
              </p:cNvSpPr>
              <p:nvPr/>
            </p:nvSpPr>
            <p:spPr bwMode="auto">
              <a:xfrm>
                <a:off x="2158" y="345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44" name="Line 132"/>
              <p:cNvSpPr>
                <a:spLocks noChangeShapeType="1"/>
              </p:cNvSpPr>
              <p:nvPr/>
            </p:nvSpPr>
            <p:spPr bwMode="auto">
              <a:xfrm>
                <a:off x="2174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45" name="Line 133"/>
              <p:cNvSpPr>
                <a:spLocks noChangeShapeType="1"/>
              </p:cNvSpPr>
              <p:nvPr/>
            </p:nvSpPr>
            <p:spPr bwMode="auto">
              <a:xfrm>
                <a:off x="2174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46" name="Line 134"/>
              <p:cNvSpPr>
                <a:spLocks noChangeShapeType="1"/>
              </p:cNvSpPr>
              <p:nvPr/>
            </p:nvSpPr>
            <p:spPr bwMode="auto">
              <a:xfrm>
                <a:off x="2190" y="349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47" name="Line 135"/>
              <p:cNvSpPr>
                <a:spLocks noChangeShapeType="1"/>
              </p:cNvSpPr>
              <p:nvPr/>
            </p:nvSpPr>
            <p:spPr bwMode="auto">
              <a:xfrm>
                <a:off x="2190" y="35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48" name="Line 136"/>
              <p:cNvSpPr>
                <a:spLocks noChangeShapeType="1"/>
              </p:cNvSpPr>
              <p:nvPr/>
            </p:nvSpPr>
            <p:spPr bwMode="auto">
              <a:xfrm>
                <a:off x="2206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49" name="Line 137"/>
              <p:cNvSpPr>
                <a:spLocks noChangeShapeType="1"/>
              </p:cNvSpPr>
              <p:nvPr/>
            </p:nvSpPr>
            <p:spPr bwMode="auto">
              <a:xfrm>
                <a:off x="2206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50" name="Line 138"/>
              <p:cNvSpPr>
                <a:spLocks noChangeShapeType="1"/>
              </p:cNvSpPr>
              <p:nvPr/>
            </p:nvSpPr>
            <p:spPr bwMode="auto">
              <a:xfrm>
                <a:off x="2206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51" name="Line 139"/>
              <p:cNvSpPr>
                <a:spLocks noChangeShapeType="1"/>
              </p:cNvSpPr>
              <p:nvPr/>
            </p:nvSpPr>
            <p:spPr bwMode="auto">
              <a:xfrm>
                <a:off x="2206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52" name="Line 140"/>
              <p:cNvSpPr>
                <a:spLocks noChangeShapeType="1"/>
              </p:cNvSpPr>
              <p:nvPr/>
            </p:nvSpPr>
            <p:spPr bwMode="auto">
              <a:xfrm>
                <a:off x="2206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53" name="Line 141"/>
              <p:cNvSpPr>
                <a:spLocks noChangeShapeType="1"/>
              </p:cNvSpPr>
              <p:nvPr/>
            </p:nvSpPr>
            <p:spPr bwMode="auto">
              <a:xfrm>
                <a:off x="2206" y="3507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54" name="Line 142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55" name="Line 143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56" name="Line 144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57" name="Line 145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58" name="Line 146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59" name="Line 147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60" name="Line 148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61" name="Line 149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62" name="Line 150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63" name="Line 151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64" name="Line 152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65" name="Line 153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66" name="Line 154"/>
              <p:cNvSpPr>
                <a:spLocks noChangeShapeType="1"/>
              </p:cNvSpPr>
              <p:nvPr/>
            </p:nvSpPr>
            <p:spPr bwMode="auto">
              <a:xfrm>
                <a:off x="2221" y="35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67" name="Line 155"/>
              <p:cNvSpPr>
                <a:spLocks noChangeShapeType="1"/>
              </p:cNvSpPr>
              <p:nvPr/>
            </p:nvSpPr>
            <p:spPr bwMode="auto">
              <a:xfrm>
                <a:off x="2237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68" name="Line 156"/>
              <p:cNvSpPr>
                <a:spLocks noChangeShapeType="1"/>
              </p:cNvSpPr>
              <p:nvPr/>
            </p:nvSpPr>
            <p:spPr bwMode="auto">
              <a:xfrm flipV="1">
                <a:off x="223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69" name="Line 157"/>
              <p:cNvSpPr>
                <a:spLocks noChangeShapeType="1"/>
              </p:cNvSpPr>
              <p:nvPr/>
            </p:nvSpPr>
            <p:spPr bwMode="auto">
              <a:xfrm>
                <a:off x="22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70" name="Line 158"/>
              <p:cNvSpPr>
                <a:spLocks noChangeShapeType="1"/>
              </p:cNvSpPr>
              <p:nvPr/>
            </p:nvSpPr>
            <p:spPr bwMode="auto">
              <a:xfrm flipV="1">
                <a:off x="2253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71" name="Line 159"/>
              <p:cNvSpPr>
                <a:spLocks noChangeShapeType="1"/>
              </p:cNvSpPr>
              <p:nvPr/>
            </p:nvSpPr>
            <p:spPr bwMode="auto">
              <a:xfrm flipV="1">
                <a:off x="2269" y="345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72" name="Line 160"/>
              <p:cNvSpPr>
                <a:spLocks noChangeShapeType="1"/>
              </p:cNvSpPr>
              <p:nvPr/>
            </p:nvSpPr>
            <p:spPr bwMode="auto">
              <a:xfrm flipV="1">
                <a:off x="2269" y="3427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73" name="Line 161"/>
              <p:cNvSpPr>
                <a:spLocks noChangeShapeType="1"/>
              </p:cNvSpPr>
              <p:nvPr/>
            </p:nvSpPr>
            <p:spPr bwMode="auto">
              <a:xfrm flipV="1">
                <a:off x="2285" y="3379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74" name="Line 162"/>
              <p:cNvSpPr>
                <a:spLocks noChangeShapeType="1"/>
              </p:cNvSpPr>
              <p:nvPr/>
            </p:nvSpPr>
            <p:spPr bwMode="auto">
              <a:xfrm flipV="1">
                <a:off x="2301" y="3315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75" name="Line 163"/>
              <p:cNvSpPr>
                <a:spLocks noChangeShapeType="1"/>
              </p:cNvSpPr>
              <p:nvPr/>
            </p:nvSpPr>
            <p:spPr bwMode="auto">
              <a:xfrm flipV="1">
                <a:off x="2333" y="3188"/>
                <a:ext cx="32" cy="1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76" name="Line 164"/>
              <p:cNvSpPr>
                <a:spLocks noChangeShapeType="1"/>
              </p:cNvSpPr>
              <p:nvPr/>
            </p:nvSpPr>
            <p:spPr bwMode="auto">
              <a:xfrm flipV="1">
                <a:off x="2365" y="3012"/>
                <a:ext cx="32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77" name="Line 165"/>
              <p:cNvSpPr>
                <a:spLocks noChangeShapeType="1"/>
              </p:cNvSpPr>
              <p:nvPr/>
            </p:nvSpPr>
            <p:spPr bwMode="auto">
              <a:xfrm flipV="1">
                <a:off x="2397" y="2821"/>
                <a:ext cx="32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78" name="Line 166"/>
              <p:cNvSpPr>
                <a:spLocks noChangeShapeType="1"/>
              </p:cNvSpPr>
              <p:nvPr/>
            </p:nvSpPr>
            <p:spPr bwMode="auto">
              <a:xfrm flipV="1">
                <a:off x="2429" y="2630"/>
                <a:ext cx="32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79" name="Line 167"/>
              <p:cNvSpPr>
                <a:spLocks noChangeShapeType="1"/>
              </p:cNvSpPr>
              <p:nvPr/>
            </p:nvSpPr>
            <p:spPr bwMode="auto">
              <a:xfrm flipV="1">
                <a:off x="2461" y="2454"/>
                <a:ext cx="47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80" name="Line 168"/>
              <p:cNvSpPr>
                <a:spLocks noChangeShapeType="1"/>
              </p:cNvSpPr>
              <p:nvPr/>
            </p:nvSpPr>
            <p:spPr bwMode="auto">
              <a:xfrm flipV="1">
                <a:off x="2508" y="2311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81" name="Line 169"/>
              <p:cNvSpPr>
                <a:spLocks noChangeShapeType="1"/>
              </p:cNvSpPr>
              <p:nvPr/>
            </p:nvSpPr>
            <p:spPr bwMode="auto">
              <a:xfrm flipV="1">
                <a:off x="2540" y="2247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82" name="Line 170"/>
              <p:cNvSpPr>
                <a:spLocks noChangeShapeType="1"/>
              </p:cNvSpPr>
              <p:nvPr/>
            </p:nvSpPr>
            <p:spPr bwMode="auto">
              <a:xfrm flipV="1">
                <a:off x="2556" y="2183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83" name="Line 171"/>
              <p:cNvSpPr>
                <a:spLocks noChangeShapeType="1"/>
              </p:cNvSpPr>
              <p:nvPr/>
            </p:nvSpPr>
            <p:spPr bwMode="auto">
              <a:xfrm flipV="1">
                <a:off x="2572" y="2152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84" name="Line 172"/>
              <p:cNvSpPr>
                <a:spLocks noChangeShapeType="1"/>
              </p:cNvSpPr>
              <p:nvPr/>
            </p:nvSpPr>
            <p:spPr bwMode="auto">
              <a:xfrm flipV="1">
                <a:off x="2588" y="213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85" name="Line 173"/>
              <p:cNvSpPr>
                <a:spLocks noChangeShapeType="1"/>
              </p:cNvSpPr>
              <p:nvPr/>
            </p:nvSpPr>
            <p:spPr bwMode="auto">
              <a:xfrm flipV="1">
                <a:off x="2604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86" name="Line 174"/>
              <p:cNvSpPr>
                <a:spLocks noChangeShapeType="1"/>
              </p:cNvSpPr>
              <p:nvPr/>
            </p:nvSpPr>
            <p:spPr bwMode="auto">
              <a:xfrm flipV="1">
                <a:off x="260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87" name="Line 175"/>
              <p:cNvSpPr>
                <a:spLocks noChangeShapeType="1"/>
              </p:cNvSpPr>
              <p:nvPr/>
            </p:nvSpPr>
            <p:spPr bwMode="auto">
              <a:xfrm>
                <a:off x="26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88" name="Line 176"/>
              <p:cNvSpPr>
                <a:spLocks noChangeShapeType="1"/>
              </p:cNvSpPr>
              <p:nvPr/>
            </p:nvSpPr>
            <p:spPr bwMode="auto">
              <a:xfrm flipV="1">
                <a:off x="2620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89" name="Line 177"/>
              <p:cNvSpPr>
                <a:spLocks noChangeShapeType="1"/>
              </p:cNvSpPr>
              <p:nvPr/>
            </p:nvSpPr>
            <p:spPr bwMode="auto">
              <a:xfrm>
                <a:off x="2636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90" name="Line 178"/>
              <p:cNvSpPr>
                <a:spLocks noChangeShapeType="1"/>
              </p:cNvSpPr>
              <p:nvPr/>
            </p:nvSpPr>
            <p:spPr bwMode="auto">
              <a:xfrm>
                <a:off x="2636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91" name="Line 179"/>
              <p:cNvSpPr>
                <a:spLocks noChangeShapeType="1"/>
              </p:cNvSpPr>
              <p:nvPr/>
            </p:nvSpPr>
            <p:spPr bwMode="auto">
              <a:xfrm>
                <a:off x="2636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92" name="Line 180"/>
              <p:cNvSpPr>
                <a:spLocks noChangeShapeType="1"/>
              </p:cNvSpPr>
              <p:nvPr/>
            </p:nvSpPr>
            <p:spPr bwMode="auto">
              <a:xfrm>
                <a:off x="2636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93" name="Line 181"/>
              <p:cNvSpPr>
                <a:spLocks noChangeShapeType="1"/>
              </p:cNvSpPr>
              <p:nvPr/>
            </p:nvSpPr>
            <p:spPr bwMode="auto">
              <a:xfrm>
                <a:off x="2636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94" name="Line 182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95" name="Line 183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96" name="Line 184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97" name="Line 185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98" name="Line 186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99" name="Line 187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00" name="Line 188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01" name="Line 189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02" name="Line 190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03" name="Line 191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04" name="Line 192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05" name="Line 193"/>
              <p:cNvSpPr>
                <a:spLocks noChangeShapeType="1"/>
              </p:cNvSpPr>
              <p:nvPr/>
            </p:nvSpPr>
            <p:spPr bwMode="auto">
              <a:xfrm>
                <a:off x="2652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06" name="Line 194"/>
              <p:cNvSpPr>
                <a:spLocks noChangeShapeType="1"/>
              </p:cNvSpPr>
              <p:nvPr/>
            </p:nvSpPr>
            <p:spPr bwMode="auto">
              <a:xfrm>
                <a:off x="266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07" name="Line 195"/>
              <p:cNvSpPr>
                <a:spLocks noChangeShapeType="1"/>
              </p:cNvSpPr>
              <p:nvPr/>
            </p:nvSpPr>
            <p:spPr bwMode="auto">
              <a:xfrm>
                <a:off x="266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08" name="Line 196"/>
              <p:cNvSpPr>
                <a:spLocks noChangeShapeType="1"/>
              </p:cNvSpPr>
              <p:nvPr/>
            </p:nvSpPr>
            <p:spPr bwMode="auto">
              <a:xfrm>
                <a:off x="266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09" name="Line 197"/>
              <p:cNvSpPr>
                <a:spLocks noChangeShapeType="1"/>
              </p:cNvSpPr>
              <p:nvPr/>
            </p:nvSpPr>
            <p:spPr bwMode="auto">
              <a:xfrm>
                <a:off x="266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0" name="Line 198"/>
              <p:cNvSpPr>
                <a:spLocks noChangeShapeType="1"/>
              </p:cNvSpPr>
              <p:nvPr/>
            </p:nvSpPr>
            <p:spPr bwMode="auto">
              <a:xfrm>
                <a:off x="2668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1" name="Line 199"/>
              <p:cNvSpPr>
                <a:spLocks noChangeShapeType="1"/>
              </p:cNvSpPr>
              <p:nvPr/>
            </p:nvSpPr>
            <p:spPr bwMode="auto">
              <a:xfrm>
                <a:off x="2684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2" name="Line 200"/>
              <p:cNvSpPr>
                <a:spLocks noChangeShapeType="1"/>
              </p:cNvSpPr>
              <p:nvPr/>
            </p:nvSpPr>
            <p:spPr bwMode="auto">
              <a:xfrm>
                <a:off x="270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3" name="Line 201"/>
              <p:cNvSpPr>
                <a:spLocks noChangeShapeType="1"/>
              </p:cNvSpPr>
              <p:nvPr/>
            </p:nvSpPr>
            <p:spPr bwMode="auto">
              <a:xfrm>
                <a:off x="2716" y="2120"/>
                <a:ext cx="31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4" name="Line 202"/>
              <p:cNvSpPr>
                <a:spLocks noChangeShapeType="1"/>
              </p:cNvSpPr>
              <p:nvPr/>
            </p:nvSpPr>
            <p:spPr bwMode="auto">
              <a:xfrm>
                <a:off x="2747" y="2168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5" name="Line 203"/>
              <p:cNvSpPr>
                <a:spLocks noChangeShapeType="1"/>
              </p:cNvSpPr>
              <p:nvPr/>
            </p:nvSpPr>
            <p:spPr bwMode="auto">
              <a:xfrm>
                <a:off x="277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6" name="Line 204"/>
              <p:cNvSpPr>
                <a:spLocks noChangeShapeType="1"/>
              </p:cNvSpPr>
              <p:nvPr/>
            </p:nvSpPr>
            <p:spPr bwMode="auto">
              <a:xfrm>
                <a:off x="2795" y="2247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7" name="Line 205"/>
              <p:cNvSpPr>
                <a:spLocks noChangeShapeType="1"/>
              </p:cNvSpPr>
              <p:nvPr/>
            </p:nvSpPr>
            <p:spPr bwMode="auto">
              <a:xfrm>
                <a:off x="2827" y="22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8" name="Line 206"/>
              <p:cNvSpPr>
                <a:spLocks noChangeShapeType="1"/>
              </p:cNvSpPr>
              <p:nvPr/>
            </p:nvSpPr>
            <p:spPr bwMode="auto">
              <a:xfrm>
                <a:off x="2827" y="22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9" name="Line 207"/>
              <p:cNvSpPr>
                <a:spLocks noChangeShapeType="1"/>
              </p:cNvSpPr>
              <p:nvPr/>
            </p:nvSpPr>
            <p:spPr bwMode="auto">
              <a:xfrm>
                <a:off x="2843" y="22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0" name="Line 208"/>
              <p:cNvSpPr>
                <a:spLocks noChangeShapeType="1"/>
              </p:cNvSpPr>
              <p:nvPr/>
            </p:nvSpPr>
            <p:spPr bwMode="auto">
              <a:xfrm>
                <a:off x="2843" y="229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1" name="Line 209"/>
              <p:cNvSpPr>
                <a:spLocks noChangeShapeType="1"/>
              </p:cNvSpPr>
              <p:nvPr/>
            </p:nvSpPr>
            <p:spPr bwMode="auto">
              <a:xfrm>
                <a:off x="2859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2" name="Line 210"/>
              <p:cNvSpPr>
                <a:spLocks noChangeShapeType="1"/>
              </p:cNvSpPr>
              <p:nvPr/>
            </p:nvSpPr>
            <p:spPr bwMode="auto">
              <a:xfrm>
                <a:off x="2859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3" name="Line 211"/>
              <p:cNvSpPr>
                <a:spLocks noChangeShapeType="1"/>
              </p:cNvSpPr>
              <p:nvPr/>
            </p:nvSpPr>
            <p:spPr bwMode="auto">
              <a:xfrm>
                <a:off x="2859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4" name="Line 212"/>
              <p:cNvSpPr>
                <a:spLocks noChangeShapeType="1"/>
              </p:cNvSpPr>
              <p:nvPr/>
            </p:nvSpPr>
            <p:spPr bwMode="auto">
              <a:xfrm>
                <a:off x="2859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5" name="Line 213"/>
              <p:cNvSpPr>
                <a:spLocks noChangeShapeType="1"/>
              </p:cNvSpPr>
              <p:nvPr/>
            </p:nvSpPr>
            <p:spPr bwMode="auto">
              <a:xfrm>
                <a:off x="2859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6" name="Line 214"/>
              <p:cNvSpPr>
                <a:spLocks noChangeShapeType="1"/>
              </p:cNvSpPr>
              <p:nvPr/>
            </p:nvSpPr>
            <p:spPr bwMode="auto">
              <a:xfrm>
                <a:off x="2859" y="229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7" name="Line 215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8" name="Line 216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9" name="Line 217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0" name="Line 218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1" name="Line 219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2" name="Line 220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3" name="Line 221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4" name="Line 222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5" name="Line 223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6" name="Line 224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7" name="Line 225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8" name="Line 226"/>
              <p:cNvSpPr>
                <a:spLocks noChangeShapeType="1"/>
              </p:cNvSpPr>
              <p:nvPr/>
            </p:nvSpPr>
            <p:spPr bwMode="auto">
              <a:xfrm>
                <a:off x="2875" y="229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9" name="Line 227"/>
              <p:cNvSpPr>
                <a:spLocks noChangeShapeType="1"/>
              </p:cNvSpPr>
              <p:nvPr/>
            </p:nvSpPr>
            <p:spPr bwMode="auto">
              <a:xfrm>
                <a:off x="2891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40" name="Line 228"/>
              <p:cNvSpPr>
                <a:spLocks noChangeShapeType="1"/>
              </p:cNvSpPr>
              <p:nvPr/>
            </p:nvSpPr>
            <p:spPr bwMode="auto">
              <a:xfrm>
                <a:off x="2891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41" name="Line 229"/>
              <p:cNvSpPr>
                <a:spLocks noChangeShapeType="1"/>
              </p:cNvSpPr>
              <p:nvPr/>
            </p:nvSpPr>
            <p:spPr bwMode="auto">
              <a:xfrm>
                <a:off x="2891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42" name="Line 230"/>
              <p:cNvSpPr>
                <a:spLocks noChangeShapeType="1"/>
              </p:cNvSpPr>
              <p:nvPr/>
            </p:nvSpPr>
            <p:spPr bwMode="auto">
              <a:xfrm flipV="1">
                <a:off x="2891" y="22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43" name="Line 231"/>
              <p:cNvSpPr>
                <a:spLocks noChangeShapeType="1"/>
              </p:cNvSpPr>
              <p:nvPr/>
            </p:nvSpPr>
            <p:spPr bwMode="auto">
              <a:xfrm flipV="1">
                <a:off x="290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44" name="Line 232"/>
              <p:cNvSpPr>
                <a:spLocks noChangeShapeType="1"/>
              </p:cNvSpPr>
              <p:nvPr/>
            </p:nvSpPr>
            <p:spPr bwMode="auto">
              <a:xfrm flipV="1">
                <a:off x="2923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45" name="Line 233"/>
              <p:cNvSpPr>
                <a:spLocks noChangeShapeType="1"/>
              </p:cNvSpPr>
              <p:nvPr/>
            </p:nvSpPr>
            <p:spPr bwMode="auto">
              <a:xfrm flipV="1">
                <a:off x="293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46" name="Line 234"/>
              <p:cNvSpPr>
                <a:spLocks noChangeShapeType="1"/>
              </p:cNvSpPr>
              <p:nvPr/>
            </p:nvSpPr>
            <p:spPr bwMode="auto">
              <a:xfrm flipV="1">
                <a:off x="2955" y="2168"/>
                <a:ext cx="48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47" name="Line 235"/>
              <p:cNvSpPr>
                <a:spLocks noChangeShapeType="1"/>
              </p:cNvSpPr>
              <p:nvPr/>
            </p:nvSpPr>
            <p:spPr bwMode="auto">
              <a:xfrm flipV="1">
                <a:off x="3003" y="2152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48" name="Line 236"/>
              <p:cNvSpPr>
                <a:spLocks noChangeShapeType="1"/>
              </p:cNvSpPr>
              <p:nvPr/>
            </p:nvSpPr>
            <p:spPr bwMode="auto">
              <a:xfrm flipV="1">
                <a:off x="3018" y="212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49" name="Line 237"/>
              <p:cNvSpPr>
                <a:spLocks noChangeShapeType="1"/>
              </p:cNvSpPr>
              <p:nvPr/>
            </p:nvSpPr>
            <p:spPr bwMode="auto">
              <a:xfrm flipV="1">
                <a:off x="303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50" name="Line 238"/>
              <p:cNvSpPr>
                <a:spLocks noChangeShapeType="1"/>
              </p:cNvSpPr>
              <p:nvPr/>
            </p:nvSpPr>
            <p:spPr bwMode="auto">
              <a:xfrm>
                <a:off x="305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51" name="Line 239"/>
              <p:cNvSpPr>
                <a:spLocks noChangeShapeType="1"/>
              </p:cNvSpPr>
              <p:nvPr/>
            </p:nvSpPr>
            <p:spPr bwMode="auto">
              <a:xfrm flipV="1">
                <a:off x="3050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52" name="Line 240"/>
              <p:cNvSpPr>
                <a:spLocks noChangeShapeType="1"/>
              </p:cNvSpPr>
              <p:nvPr/>
            </p:nvSpPr>
            <p:spPr bwMode="auto">
              <a:xfrm>
                <a:off x="3066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53" name="Line 241"/>
              <p:cNvSpPr>
                <a:spLocks noChangeShapeType="1"/>
              </p:cNvSpPr>
              <p:nvPr/>
            </p:nvSpPr>
            <p:spPr bwMode="auto">
              <a:xfrm>
                <a:off x="3066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54" name="Line 242"/>
              <p:cNvSpPr>
                <a:spLocks noChangeShapeType="1"/>
              </p:cNvSpPr>
              <p:nvPr/>
            </p:nvSpPr>
            <p:spPr bwMode="auto">
              <a:xfrm>
                <a:off x="308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55" name="Line 243"/>
              <p:cNvSpPr>
                <a:spLocks noChangeShapeType="1"/>
              </p:cNvSpPr>
              <p:nvPr/>
            </p:nvSpPr>
            <p:spPr bwMode="auto">
              <a:xfrm>
                <a:off x="308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56" name="Line 244"/>
              <p:cNvSpPr>
                <a:spLocks noChangeShapeType="1"/>
              </p:cNvSpPr>
              <p:nvPr/>
            </p:nvSpPr>
            <p:spPr bwMode="auto">
              <a:xfrm>
                <a:off x="308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57" name="Line 245"/>
              <p:cNvSpPr>
                <a:spLocks noChangeShapeType="1"/>
              </p:cNvSpPr>
              <p:nvPr/>
            </p:nvSpPr>
            <p:spPr bwMode="auto">
              <a:xfrm>
                <a:off x="308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58" name="Line 246"/>
              <p:cNvSpPr>
                <a:spLocks noChangeShapeType="1"/>
              </p:cNvSpPr>
              <p:nvPr/>
            </p:nvSpPr>
            <p:spPr bwMode="auto">
              <a:xfrm>
                <a:off x="308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59" name="Line 247"/>
              <p:cNvSpPr>
                <a:spLocks noChangeShapeType="1"/>
              </p:cNvSpPr>
              <p:nvPr/>
            </p:nvSpPr>
            <p:spPr bwMode="auto">
              <a:xfrm>
                <a:off x="308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60" name="Line 248"/>
              <p:cNvSpPr>
                <a:spLocks noChangeShapeType="1"/>
              </p:cNvSpPr>
              <p:nvPr/>
            </p:nvSpPr>
            <p:spPr bwMode="auto">
              <a:xfrm>
                <a:off x="308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61" name="Line 249"/>
              <p:cNvSpPr>
                <a:spLocks noChangeShapeType="1"/>
              </p:cNvSpPr>
              <p:nvPr/>
            </p:nvSpPr>
            <p:spPr bwMode="auto">
              <a:xfrm>
                <a:off x="308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62" name="Line 250"/>
              <p:cNvSpPr>
                <a:spLocks noChangeShapeType="1"/>
              </p:cNvSpPr>
              <p:nvPr/>
            </p:nvSpPr>
            <p:spPr bwMode="auto">
              <a:xfrm>
                <a:off x="3082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63" name="Line 251"/>
              <p:cNvSpPr>
                <a:spLocks noChangeShapeType="1"/>
              </p:cNvSpPr>
              <p:nvPr/>
            </p:nvSpPr>
            <p:spPr bwMode="auto">
              <a:xfrm>
                <a:off x="3082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64" name="Line 252"/>
              <p:cNvSpPr>
                <a:spLocks noChangeShapeType="1"/>
              </p:cNvSpPr>
              <p:nvPr/>
            </p:nvSpPr>
            <p:spPr bwMode="auto">
              <a:xfrm>
                <a:off x="309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65" name="Line 253"/>
              <p:cNvSpPr>
                <a:spLocks noChangeShapeType="1"/>
              </p:cNvSpPr>
              <p:nvPr/>
            </p:nvSpPr>
            <p:spPr bwMode="auto">
              <a:xfrm>
                <a:off x="309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66" name="Line 254"/>
              <p:cNvSpPr>
                <a:spLocks noChangeShapeType="1"/>
              </p:cNvSpPr>
              <p:nvPr/>
            </p:nvSpPr>
            <p:spPr bwMode="auto">
              <a:xfrm>
                <a:off x="309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67" name="Line 255"/>
              <p:cNvSpPr>
                <a:spLocks noChangeShapeType="1"/>
              </p:cNvSpPr>
              <p:nvPr/>
            </p:nvSpPr>
            <p:spPr bwMode="auto">
              <a:xfrm>
                <a:off x="309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68" name="Line 256"/>
              <p:cNvSpPr>
                <a:spLocks noChangeShapeType="1"/>
              </p:cNvSpPr>
              <p:nvPr/>
            </p:nvSpPr>
            <p:spPr bwMode="auto">
              <a:xfrm>
                <a:off x="309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69" name="Line 257"/>
              <p:cNvSpPr>
                <a:spLocks noChangeShapeType="1"/>
              </p:cNvSpPr>
              <p:nvPr/>
            </p:nvSpPr>
            <p:spPr bwMode="auto">
              <a:xfrm>
                <a:off x="309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70" name="Line 258"/>
              <p:cNvSpPr>
                <a:spLocks noChangeShapeType="1"/>
              </p:cNvSpPr>
              <p:nvPr/>
            </p:nvSpPr>
            <p:spPr bwMode="auto">
              <a:xfrm>
                <a:off x="3098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71" name="Line 259"/>
              <p:cNvSpPr>
                <a:spLocks noChangeShapeType="1"/>
              </p:cNvSpPr>
              <p:nvPr/>
            </p:nvSpPr>
            <p:spPr bwMode="auto">
              <a:xfrm>
                <a:off x="3098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72" name="Line 260"/>
              <p:cNvSpPr>
                <a:spLocks noChangeShapeType="1"/>
              </p:cNvSpPr>
              <p:nvPr/>
            </p:nvSpPr>
            <p:spPr bwMode="auto">
              <a:xfrm>
                <a:off x="3114" y="208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73" name="Line 261"/>
              <p:cNvSpPr>
                <a:spLocks noChangeShapeType="1"/>
              </p:cNvSpPr>
              <p:nvPr/>
            </p:nvSpPr>
            <p:spPr bwMode="auto">
              <a:xfrm>
                <a:off x="3114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74" name="Line 262"/>
              <p:cNvSpPr>
                <a:spLocks noChangeShapeType="1"/>
              </p:cNvSpPr>
              <p:nvPr/>
            </p:nvSpPr>
            <p:spPr bwMode="auto">
              <a:xfrm>
                <a:off x="3130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75" name="Line 263"/>
              <p:cNvSpPr>
                <a:spLocks noChangeShapeType="1"/>
              </p:cNvSpPr>
              <p:nvPr/>
            </p:nvSpPr>
            <p:spPr bwMode="auto">
              <a:xfrm>
                <a:off x="3130" y="2120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76" name="Line 264"/>
              <p:cNvSpPr>
                <a:spLocks noChangeShapeType="1"/>
              </p:cNvSpPr>
              <p:nvPr/>
            </p:nvSpPr>
            <p:spPr bwMode="auto">
              <a:xfrm>
                <a:off x="3162" y="2152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77" name="Line 265"/>
              <p:cNvSpPr>
                <a:spLocks noChangeShapeType="1"/>
              </p:cNvSpPr>
              <p:nvPr/>
            </p:nvSpPr>
            <p:spPr bwMode="auto">
              <a:xfrm>
                <a:off x="3178" y="2183"/>
                <a:ext cx="32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78" name="Line 266"/>
              <p:cNvSpPr>
                <a:spLocks noChangeShapeType="1"/>
              </p:cNvSpPr>
              <p:nvPr/>
            </p:nvSpPr>
            <p:spPr bwMode="auto">
              <a:xfrm>
                <a:off x="3210" y="2311"/>
                <a:ext cx="32" cy="14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79" name="Line 267"/>
              <p:cNvSpPr>
                <a:spLocks noChangeShapeType="1"/>
              </p:cNvSpPr>
              <p:nvPr/>
            </p:nvSpPr>
            <p:spPr bwMode="auto">
              <a:xfrm>
                <a:off x="3242" y="2454"/>
                <a:ext cx="31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80" name="Line 268"/>
              <p:cNvSpPr>
                <a:spLocks noChangeShapeType="1"/>
              </p:cNvSpPr>
              <p:nvPr/>
            </p:nvSpPr>
            <p:spPr bwMode="auto">
              <a:xfrm>
                <a:off x="3273" y="2630"/>
                <a:ext cx="32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81" name="Line 269"/>
              <p:cNvSpPr>
                <a:spLocks noChangeShapeType="1"/>
              </p:cNvSpPr>
              <p:nvPr/>
            </p:nvSpPr>
            <p:spPr bwMode="auto">
              <a:xfrm>
                <a:off x="3305" y="2821"/>
                <a:ext cx="48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82" name="Line 270"/>
              <p:cNvSpPr>
                <a:spLocks noChangeShapeType="1"/>
              </p:cNvSpPr>
              <p:nvPr/>
            </p:nvSpPr>
            <p:spPr bwMode="auto">
              <a:xfrm>
                <a:off x="3353" y="3012"/>
                <a:ext cx="32" cy="17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83" name="Line 271"/>
              <p:cNvSpPr>
                <a:spLocks noChangeShapeType="1"/>
              </p:cNvSpPr>
              <p:nvPr/>
            </p:nvSpPr>
            <p:spPr bwMode="auto">
              <a:xfrm>
                <a:off x="3385" y="3188"/>
                <a:ext cx="32" cy="1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84" name="Line 272"/>
              <p:cNvSpPr>
                <a:spLocks noChangeShapeType="1"/>
              </p:cNvSpPr>
              <p:nvPr/>
            </p:nvSpPr>
            <p:spPr bwMode="auto">
              <a:xfrm>
                <a:off x="3417" y="3315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85" name="Line 273"/>
              <p:cNvSpPr>
                <a:spLocks noChangeShapeType="1"/>
              </p:cNvSpPr>
              <p:nvPr/>
            </p:nvSpPr>
            <p:spPr bwMode="auto">
              <a:xfrm>
                <a:off x="3433" y="3379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86" name="Line 274"/>
              <p:cNvSpPr>
                <a:spLocks noChangeShapeType="1"/>
              </p:cNvSpPr>
              <p:nvPr/>
            </p:nvSpPr>
            <p:spPr bwMode="auto">
              <a:xfrm>
                <a:off x="3449" y="3427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87" name="Line 275"/>
              <p:cNvSpPr>
                <a:spLocks noChangeShapeType="1"/>
              </p:cNvSpPr>
              <p:nvPr/>
            </p:nvSpPr>
            <p:spPr bwMode="auto">
              <a:xfrm>
                <a:off x="3465" y="345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88" name="Line 276"/>
              <p:cNvSpPr>
                <a:spLocks noChangeShapeType="1"/>
              </p:cNvSpPr>
              <p:nvPr/>
            </p:nvSpPr>
            <p:spPr bwMode="auto">
              <a:xfrm>
                <a:off x="3481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89" name="Line 277"/>
              <p:cNvSpPr>
                <a:spLocks noChangeShapeType="1"/>
              </p:cNvSpPr>
              <p:nvPr/>
            </p:nvSpPr>
            <p:spPr bwMode="auto">
              <a:xfrm>
                <a:off x="349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90" name="Line 278"/>
              <p:cNvSpPr>
                <a:spLocks noChangeShapeType="1"/>
              </p:cNvSpPr>
              <p:nvPr/>
            </p:nvSpPr>
            <p:spPr bwMode="auto">
              <a:xfrm>
                <a:off x="3497" y="349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91" name="Line 279"/>
              <p:cNvSpPr>
                <a:spLocks noChangeShapeType="1"/>
              </p:cNvSpPr>
              <p:nvPr/>
            </p:nvSpPr>
            <p:spPr bwMode="auto">
              <a:xfrm>
                <a:off x="3497" y="35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92" name="Line 280"/>
              <p:cNvSpPr>
                <a:spLocks noChangeShapeType="1"/>
              </p:cNvSpPr>
              <p:nvPr/>
            </p:nvSpPr>
            <p:spPr bwMode="auto">
              <a:xfrm>
                <a:off x="3513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93" name="Line 281"/>
              <p:cNvSpPr>
                <a:spLocks noChangeShapeType="1"/>
              </p:cNvSpPr>
              <p:nvPr/>
            </p:nvSpPr>
            <p:spPr bwMode="auto">
              <a:xfrm>
                <a:off x="3513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94" name="Line 282"/>
              <p:cNvSpPr>
                <a:spLocks noChangeShapeType="1"/>
              </p:cNvSpPr>
              <p:nvPr/>
            </p:nvSpPr>
            <p:spPr bwMode="auto">
              <a:xfrm>
                <a:off x="3513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95" name="Line 283"/>
              <p:cNvSpPr>
                <a:spLocks noChangeShapeType="1"/>
              </p:cNvSpPr>
              <p:nvPr/>
            </p:nvSpPr>
            <p:spPr bwMode="auto">
              <a:xfrm>
                <a:off x="3513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96" name="Line 284"/>
              <p:cNvSpPr>
                <a:spLocks noChangeShapeType="1"/>
              </p:cNvSpPr>
              <p:nvPr/>
            </p:nvSpPr>
            <p:spPr bwMode="auto">
              <a:xfrm>
                <a:off x="3513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97" name="Line 285"/>
              <p:cNvSpPr>
                <a:spLocks noChangeShapeType="1"/>
              </p:cNvSpPr>
              <p:nvPr/>
            </p:nvSpPr>
            <p:spPr bwMode="auto">
              <a:xfrm>
                <a:off x="3513" y="35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98" name="Line 286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99" name="Line 287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00" name="Line 288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01" name="Line 289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02" name="Line 290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03" name="Line 291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04" name="Line 292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05" name="Line 293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06" name="Line 294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07" name="Line 295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08" name="Line 296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09" name="Line 297"/>
              <p:cNvSpPr>
                <a:spLocks noChangeShapeType="1"/>
              </p:cNvSpPr>
              <p:nvPr/>
            </p:nvSpPr>
            <p:spPr bwMode="auto">
              <a:xfrm>
                <a:off x="3529" y="3507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10" name="Line 298"/>
              <p:cNvSpPr>
                <a:spLocks noChangeShapeType="1"/>
              </p:cNvSpPr>
              <p:nvPr/>
            </p:nvSpPr>
            <p:spPr bwMode="auto">
              <a:xfrm>
                <a:off x="3544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11" name="Line 299"/>
              <p:cNvSpPr>
                <a:spLocks noChangeShapeType="1"/>
              </p:cNvSpPr>
              <p:nvPr/>
            </p:nvSpPr>
            <p:spPr bwMode="auto">
              <a:xfrm>
                <a:off x="3544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12" name="Line 300"/>
              <p:cNvSpPr>
                <a:spLocks noChangeShapeType="1"/>
              </p:cNvSpPr>
              <p:nvPr/>
            </p:nvSpPr>
            <p:spPr bwMode="auto">
              <a:xfrm>
                <a:off x="3544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13" name="Line 301"/>
              <p:cNvSpPr>
                <a:spLocks noChangeShapeType="1"/>
              </p:cNvSpPr>
              <p:nvPr/>
            </p:nvSpPr>
            <p:spPr bwMode="auto">
              <a:xfrm flipV="1">
                <a:off x="3544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14" name="Line 302"/>
              <p:cNvSpPr>
                <a:spLocks noChangeShapeType="1"/>
              </p:cNvSpPr>
              <p:nvPr/>
            </p:nvSpPr>
            <p:spPr bwMode="auto">
              <a:xfrm flipV="1">
                <a:off x="3560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15" name="Line 303"/>
              <p:cNvSpPr>
                <a:spLocks noChangeShapeType="1"/>
              </p:cNvSpPr>
              <p:nvPr/>
            </p:nvSpPr>
            <p:spPr bwMode="auto">
              <a:xfrm flipV="1">
                <a:off x="3576" y="345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16" name="Line 304"/>
              <p:cNvSpPr>
                <a:spLocks noChangeShapeType="1"/>
              </p:cNvSpPr>
              <p:nvPr/>
            </p:nvSpPr>
            <p:spPr bwMode="auto">
              <a:xfrm flipV="1">
                <a:off x="3592" y="3411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17" name="Line 305"/>
              <p:cNvSpPr>
                <a:spLocks noChangeShapeType="1"/>
              </p:cNvSpPr>
              <p:nvPr/>
            </p:nvSpPr>
            <p:spPr bwMode="auto">
              <a:xfrm flipV="1">
                <a:off x="3624" y="3363"/>
                <a:ext cx="48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18" name="Line 306"/>
              <p:cNvSpPr>
                <a:spLocks noChangeShapeType="1"/>
              </p:cNvSpPr>
              <p:nvPr/>
            </p:nvSpPr>
            <p:spPr bwMode="auto">
              <a:xfrm flipV="1">
                <a:off x="3672" y="333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19" name="Line 307"/>
              <p:cNvSpPr>
                <a:spLocks noChangeShapeType="1"/>
              </p:cNvSpPr>
              <p:nvPr/>
            </p:nvSpPr>
            <p:spPr bwMode="auto">
              <a:xfrm>
                <a:off x="3688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0" name="Line 308"/>
              <p:cNvSpPr>
                <a:spLocks noChangeShapeType="1"/>
              </p:cNvSpPr>
              <p:nvPr/>
            </p:nvSpPr>
            <p:spPr bwMode="auto">
              <a:xfrm flipV="1">
                <a:off x="3688" y="33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1" name="Line 309"/>
              <p:cNvSpPr>
                <a:spLocks noChangeShapeType="1"/>
              </p:cNvSpPr>
              <p:nvPr/>
            </p:nvSpPr>
            <p:spPr bwMode="auto">
              <a:xfrm>
                <a:off x="3704" y="33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2" name="Line 310"/>
              <p:cNvSpPr>
                <a:spLocks noChangeShapeType="1"/>
              </p:cNvSpPr>
              <p:nvPr/>
            </p:nvSpPr>
            <p:spPr bwMode="auto">
              <a:xfrm flipV="1">
                <a:off x="3704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3" name="Line 311"/>
              <p:cNvSpPr>
                <a:spLocks noChangeShapeType="1"/>
              </p:cNvSpPr>
              <p:nvPr/>
            </p:nvSpPr>
            <p:spPr bwMode="auto">
              <a:xfrm>
                <a:off x="3720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4" name="Line 312"/>
              <p:cNvSpPr>
                <a:spLocks noChangeShapeType="1"/>
              </p:cNvSpPr>
              <p:nvPr/>
            </p:nvSpPr>
            <p:spPr bwMode="auto">
              <a:xfrm>
                <a:off x="3720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5" name="Line 313"/>
              <p:cNvSpPr>
                <a:spLocks noChangeShapeType="1"/>
              </p:cNvSpPr>
              <p:nvPr/>
            </p:nvSpPr>
            <p:spPr bwMode="auto">
              <a:xfrm>
                <a:off x="3720" y="32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6" name="Line 314"/>
              <p:cNvSpPr>
                <a:spLocks noChangeShapeType="1"/>
              </p:cNvSpPr>
              <p:nvPr/>
            </p:nvSpPr>
            <p:spPr bwMode="auto">
              <a:xfrm>
                <a:off x="3736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7" name="Line 315"/>
              <p:cNvSpPr>
                <a:spLocks noChangeShapeType="1"/>
              </p:cNvSpPr>
              <p:nvPr/>
            </p:nvSpPr>
            <p:spPr bwMode="auto">
              <a:xfrm>
                <a:off x="3736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8" name="Line 316"/>
              <p:cNvSpPr>
                <a:spLocks noChangeShapeType="1"/>
              </p:cNvSpPr>
              <p:nvPr/>
            </p:nvSpPr>
            <p:spPr bwMode="auto">
              <a:xfrm>
                <a:off x="3736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29" name="Line 317"/>
              <p:cNvSpPr>
                <a:spLocks noChangeShapeType="1"/>
              </p:cNvSpPr>
              <p:nvPr/>
            </p:nvSpPr>
            <p:spPr bwMode="auto">
              <a:xfrm>
                <a:off x="3736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30" name="Line 318"/>
              <p:cNvSpPr>
                <a:spLocks noChangeShapeType="1"/>
              </p:cNvSpPr>
              <p:nvPr/>
            </p:nvSpPr>
            <p:spPr bwMode="auto">
              <a:xfrm>
                <a:off x="3736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31" name="Line 319"/>
              <p:cNvSpPr>
                <a:spLocks noChangeShapeType="1"/>
              </p:cNvSpPr>
              <p:nvPr/>
            </p:nvSpPr>
            <p:spPr bwMode="auto">
              <a:xfrm>
                <a:off x="3736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32" name="Line 320"/>
              <p:cNvSpPr>
                <a:spLocks noChangeShapeType="1"/>
              </p:cNvSpPr>
              <p:nvPr/>
            </p:nvSpPr>
            <p:spPr bwMode="auto">
              <a:xfrm>
                <a:off x="3736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33" name="Line 321"/>
              <p:cNvSpPr>
                <a:spLocks noChangeShapeType="1"/>
              </p:cNvSpPr>
              <p:nvPr/>
            </p:nvSpPr>
            <p:spPr bwMode="auto">
              <a:xfrm>
                <a:off x="3736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34" name="Line 322"/>
              <p:cNvSpPr>
                <a:spLocks noChangeShapeType="1"/>
              </p:cNvSpPr>
              <p:nvPr/>
            </p:nvSpPr>
            <p:spPr bwMode="auto">
              <a:xfrm>
                <a:off x="3736" y="32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35" name="Line 323"/>
              <p:cNvSpPr>
                <a:spLocks noChangeShapeType="1"/>
              </p:cNvSpPr>
              <p:nvPr/>
            </p:nvSpPr>
            <p:spPr bwMode="auto">
              <a:xfrm>
                <a:off x="375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36" name="Line 324"/>
              <p:cNvSpPr>
                <a:spLocks noChangeShapeType="1"/>
              </p:cNvSpPr>
              <p:nvPr/>
            </p:nvSpPr>
            <p:spPr bwMode="auto">
              <a:xfrm>
                <a:off x="375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37" name="Line 325"/>
              <p:cNvSpPr>
                <a:spLocks noChangeShapeType="1"/>
              </p:cNvSpPr>
              <p:nvPr/>
            </p:nvSpPr>
            <p:spPr bwMode="auto">
              <a:xfrm>
                <a:off x="375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38" name="Line 326"/>
              <p:cNvSpPr>
                <a:spLocks noChangeShapeType="1"/>
              </p:cNvSpPr>
              <p:nvPr/>
            </p:nvSpPr>
            <p:spPr bwMode="auto">
              <a:xfrm>
                <a:off x="375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39" name="Line 327"/>
              <p:cNvSpPr>
                <a:spLocks noChangeShapeType="1"/>
              </p:cNvSpPr>
              <p:nvPr/>
            </p:nvSpPr>
            <p:spPr bwMode="auto">
              <a:xfrm>
                <a:off x="375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40" name="Line 328"/>
              <p:cNvSpPr>
                <a:spLocks noChangeShapeType="1"/>
              </p:cNvSpPr>
              <p:nvPr/>
            </p:nvSpPr>
            <p:spPr bwMode="auto">
              <a:xfrm>
                <a:off x="375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41" name="Line 329"/>
              <p:cNvSpPr>
                <a:spLocks noChangeShapeType="1"/>
              </p:cNvSpPr>
              <p:nvPr/>
            </p:nvSpPr>
            <p:spPr bwMode="auto">
              <a:xfrm>
                <a:off x="375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42" name="Line 330"/>
              <p:cNvSpPr>
                <a:spLocks noChangeShapeType="1"/>
              </p:cNvSpPr>
              <p:nvPr/>
            </p:nvSpPr>
            <p:spPr bwMode="auto">
              <a:xfrm>
                <a:off x="3752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43" name="Line 331"/>
              <p:cNvSpPr>
                <a:spLocks noChangeShapeType="1"/>
              </p:cNvSpPr>
              <p:nvPr/>
            </p:nvSpPr>
            <p:spPr bwMode="auto">
              <a:xfrm>
                <a:off x="3752" y="32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44" name="Line 332"/>
              <p:cNvSpPr>
                <a:spLocks noChangeShapeType="1"/>
              </p:cNvSpPr>
              <p:nvPr/>
            </p:nvSpPr>
            <p:spPr bwMode="auto">
              <a:xfrm>
                <a:off x="376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45" name="Line 333"/>
              <p:cNvSpPr>
                <a:spLocks noChangeShapeType="1"/>
              </p:cNvSpPr>
              <p:nvPr/>
            </p:nvSpPr>
            <p:spPr bwMode="auto">
              <a:xfrm>
                <a:off x="3768" y="32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46" name="Line 334"/>
              <p:cNvSpPr>
                <a:spLocks noChangeShapeType="1"/>
              </p:cNvSpPr>
              <p:nvPr/>
            </p:nvSpPr>
            <p:spPr bwMode="auto">
              <a:xfrm>
                <a:off x="3784" y="33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47" name="Line 335"/>
              <p:cNvSpPr>
                <a:spLocks noChangeShapeType="1"/>
              </p:cNvSpPr>
              <p:nvPr/>
            </p:nvSpPr>
            <p:spPr bwMode="auto">
              <a:xfrm>
                <a:off x="3784" y="33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48" name="Line 336"/>
              <p:cNvSpPr>
                <a:spLocks noChangeShapeType="1"/>
              </p:cNvSpPr>
              <p:nvPr/>
            </p:nvSpPr>
            <p:spPr bwMode="auto">
              <a:xfrm>
                <a:off x="3800" y="3331"/>
                <a:ext cx="47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49" name="Line 337"/>
              <p:cNvSpPr>
                <a:spLocks noChangeShapeType="1"/>
              </p:cNvSpPr>
              <p:nvPr/>
            </p:nvSpPr>
            <p:spPr bwMode="auto">
              <a:xfrm>
                <a:off x="3847" y="3379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50" name="Line 338"/>
              <p:cNvSpPr>
                <a:spLocks noChangeShapeType="1"/>
              </p:cNvSpPr>
              <p:nvPr/>
            </p:nvSpPr>
            <p:spPr bwMode="auto">
              <a:xfrm>
                <a:off x="3879" y="3427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51" name="Line 339"/>
              <p:cNvSpPr>
                <a:spLocks noChangeShapeType="1"/>
              </p:cNvSpPr>
              <p:nvPr/>
            </p:nvSpPr>
            <p:spPr bwMode="auto">
              <a:xfrm>
                <a:off x="3895" y="345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52" name="Line 340"/>
              <p:cNvSpPr>
                <a:spLocks noChangeShapeType="1"/>
              </p:cNvSpPr>
              <p:nvPr/>
            </p:nvSpPr>
            <p:spPr bwMode="auto">
              <a:xfrm>
                <a:off x="3911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53" name="Line 341"/>
              <p:cNvSpPr>
                <a:spLocks noChangeShapeType="1"/>
              </p:cNvSpPr>
              <p:nvPr/>
            </p:nvSpPr>
            <p:spPr bwMode="auto">
              <a:xfrm>
                <a:off x="392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54" name="Line 342"/>
              <p:cNvSpPr>
                <a:spLocks noChangeShapeType="1"/>
              </p:cNvSpPr>
              <p:nvPr/>
            </p:nvSpPr>
            <p:spPr bwMode="auto">
              <a:xfrm>
                <a:off x="392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55" name="Line 343"/>
              <p:cNvSpPr>
                <a:spLocks noChangeShapeType="1"/>
              </p:cNvSpPr>
              <p:nvPr/>
            </p:nvSpPr>
            <p:spPr bwMode="auto">
              <a:xfrm>
                <a:off x="3943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56" name="Line 344"/>
              <p:cNvSpPr>
                <a:spLocks noChangeShapeType="1"/>
              </p:cNvSpPr>
              <p:nvPr/>
            </p:nvSpPr>
            <p:spPr bwMode="auto">
              <a:xfrm>
                <a:off x="3943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57" name="Line 345"/>
              <p:cNvSpPr>
                <a:spLocks noChangeShapeType="1"/>
              </p:cNvSpPr>
              <p:nvPr/>
            </p:nvSpPr>
            <p:spPr bwMode="auto">
              <a:xfrm>
                <a:off x="3943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58" name="Line 346"/>
              <p:cNvSpPr>
                <a:spLocks noChangeShapeType="1"/>
              </p:cNvSpPr>
              <p:nvPr/>
            </p:nvSpPr>
            <p:spPr bwMode="auto">
              <a:xfrm>
                <a:off x="3943" y="35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59" name="Line 347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60" name="Line 348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61" name="Line 349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62" name="Line 350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63" name="Line 351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64" name="Line 352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65" name="Line 353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66" name="Line 354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67" name="Line 355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68" name="Line 356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69" name="Line 357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70" name="Line 358"/>
              <p:cNvSpPr>
                <a:spLocks noChangeShapeType="1"/>
              </p:cNvSpPr>
              <p:nvPr/>
            </p:nvSpPr>
            <p:spPr bwMode="auto">
              <a:xfrm>
                <a:off x="3959" y="35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71" name="Line 359"/>
              <p:cNvSpPr>
                <a:spLocks noChangeShapeType="1"/>
              </p:cNvSpPr>
              <p:nvPr/>
            </p:nvSpPr>
            <p:spPr bwMode="auto">
              <a:xfrm>
                <a:off x="39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72" name="Line 360"/>
              <p:cNvSpPr>
                <a:spLocks noChangeShapeType="1"/>
              </p:cNvSpPr>
              <p:nvPr/>
            </p:nvSpPr>
            <p:spPr bwMode="auto">
              <a:xfrm>
                <a:off x="39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73" name="Line 361"/>
              <p:cNvSpPr>
                <a:spLocks noChangeShapeType="1"/>
              </p:cNvSpPr>
              <p:nvPr/>
            </p:nvSpPr>
            <p:spPr bwMode="auto">
              <a:xfrm>
                <a:off x="39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74" name="Line 362"/>
              <p:cNvSpPr>
                <a:spLocks noChangeShapeType="1"/>
              </p:cNvSpPr>
              <p:nvPr/>
            </p:nvSpPr>
            <p:spPr bwMode="auto">
              <a:xfrm>
                <a:off x="39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75" name="Line 363"/>
              <p:cNvSpPr>
                <a:spLocks noChangeShapeType="1"/>
              </p:cNvSpPr>
              <p:nvPr/>
            </p:nvSpPr>
            <p:spPr bwMode="auto">
              <a:xfrm>
                <a:off x="3975" y="3507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76" name="Line 364"/>
              <p:cNvSpPr>
                <a:spLocks noChangeShapeType="1"/>
              </p:cNvSpPr>
              <p:nvPr/>
            </p:nvSpPr>
            <p:spPr bwMode="auto">
              <a:xfrm flipV="1">
                <a:off x="3975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77" name="Line 365"/>
              <p:cNvSpPr>
                <a:spLocks noChangeShapeType="1"/>
              </p:cNvSpPr>
              <p:nvPr/>
            </p:nvSpPr>
            <p:spPr bwMode="auto">
              <a:xfrm>
                <a:off x="3991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78" name="Line 366"/>
              <p:cNvSpPr>
                <a:spLocks noChangeShapeType="1"/>
              </p:cNvSpPr>
              <p:nvPr/>
            </p:nvSpPr>
            <p:spPr bwMode="auto">
              <a:xfrm flipV="1">
                <a:off x="4007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79" name="Line 367"/>
              <p:cNvSpPr>
                <a:spLocks noChangeShapeType="1"/>
              </p:cNvSpPr>
              <p:nvPr/>
            </p:nvSpPr>
            <p:spPr bwMode="auto">
              <a:xfrm flipV="1">
                <a:off x="4007" y="345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80" name="Line 368"/>
              <p:cNvSpPr>
                <a:spLocks noChangeShapeType="1"/>
              </p:cNvSpPr>
              <p:nvPr/>
            </p:nvSpPr>
            <p:spPr bwMode="auto">
              <a:xfrm flipV="1">
                <a:off x="4023" y="3427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81" name="Line 369"/>
              <p:cNvSpPr>
                <a:spLocks noChangeShapeType="1"/>
              </p:cNvSpPr>
              <p:nvPr/>
            </p:nvSpPr>
            <p:spPr bwMode="auto">
              <a:xfrm flipV="1">
                <a:off x="4039" y="3379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82" name="Line 370"/>
              <p:cNvSpPr>
                <a:spLocks noChangeShapeType="1"/>
              </p:cNvSpPr>
              <p:nvPr/>
            </p:nvSpPr>
            <p:spPr bwMode="auto">
              <a:xfrm flipV="1">
                <a:off x="4055" y="3251"/>
                <a:ext cx="31" cy="12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83" name="Line 371"/>
              <p:cNvSpPr>
                <a:spLocks noChangeShapeType="1"/>
              </p:cNvSpPr>
              <p:nvPr/>
            </p:nvSpPr>
            <p:spPr bwMode="auto">
              <a:xfrm flipV="1">
                <a:off x="4086" y="3092"/>
                <a:ext cx="32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84" name="Line 372"/>
              <p:cNvSpPr>
                <a:spLocks noChangeShapeType="1"/>
              </p:cNvSpPr>
              <p:nvPr/>
            </p:nvSpPr>
            <p:spPr bwMode="auto">
              <a:xfrm flipV="1">
                <a:off x="4118" y="2917"/>
                <a:ext cx="32" cy="17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85" name="Line 373"/>
              <p:cNvSpPr>
                <a:spLocks noChangeShapeType="1"/>
              </p:cNvSpPr>
              <p:nvPr/>
            </p:nvSpPr>
            <p:spPr bwMode="auto">
              <a:xfrm flipV="1">
                <a:off x="4150" y="2725"/>
                <a:ext cx="48" cy="19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86" name="Line 374"/>
              <p:cNvSpPr>
                <a:spLocks noChangeShapeType="1"/>
              </p:cNvSpPr>
              <p:nvPr/>
            </p:nvSpPr>
            <p:spPr bwMode="auto">
              <a:xfrm flipV="1">
                <a:off x="4198" y="2534"/>
                <a:ext cx="32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87" name="Line 375"/>
              <p:cNvSpPr>
                <a:spLocks noChangeShapeType="1"/>
              </p:cNvSpPr>
              <p:nvPr/>
            </p:nvSpPr>
            <p:spPr bwMode="auto">
              <a:xfrm flipV="1">
                <a:off x="4230" y="2375"/>
                <a:ext cx="32" cy="15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88" name="Line 376"/>
              <p:cNvSpPr>
                <a:spLocks noChangeShapeType="1"/>
              </p:cNvSpPr>
              <p:nvPr/>
            </p:nvSpPr>
            <p:spPr bwMode="auto">
              <a:xfrm flipV="1">
                <a:off x="4262" y="2311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89" name="Line 377"/>
              <p:cNvSpPr>
                <a:spLocks noChangeShapeType="1"/>
              </p:cNvSpPr>
              <p:nvPr/>
            </p:nvSpPr>
            <p:spPr bwMode="auto">
              <a:xfrm flipV="1">
                <a:off x="4278" y="2247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90" name="Line 378"/>
              <p:cNvSpPr>
                <a:spLocks noChangeShapeType="1"/>
              </p:cNvSpPr>
              <p:nvPr/>
            </p:nvSpPr>
            <p:spPr bwMode="auto">
              <a:xfrm flipV="1">
                <a:off x="4294" y="2183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91" name="Line 379"/>
              <p:cNvSpPr>
                <a:spLocks noChangeShapeType="1"/>
              </p:cNvSpPr>
              <p:nvPr/>
            </p:nvSpPr>
            <p:spPr bwMode="auto">
              <a:xfrm flipV="1">
                <a:off x="4310" y="2152"/>
                <a:ext cx="31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92" name="Line 380"/>
              <p:cNvSpPr>
                <a:spLocks noChangeShapeType="1"/>
              </p:cNvSpPr>
              <p:nvPr/>
            </p:nvSpPr>
            <p:spPr bwMode="auto">
              <a:xfrm flipV="1">
                <a:off x="4341" y="213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93" name="Line 381"/>
              <p:cNvSpPr>
                <a:spLocks noChangeShapeType="1"/>
              </p:cNvSpPr>
              <p:nvPr/>
            </p:nvSpPr>
            <p:spPr bwMode="auto">
              <a:xfrm flipV="1">
                <a:off x="4341" y="212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94" name="Line 382"/>
              <p:cNvSpPr>
                <a:spLocks noChangeShapeType="1"/>
              </p:cNvSpPr>
              <p:nvPr/>
            </p:nvSpPr>
            <p:spPr bwMode="auto">
              <a:xfrm flipV="1">
                <a:off x="4357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95" name="Line 383"/>
              <p:cNvSpPr>
                <a:spLocks noChangeShapeType="1"/>
              </p:cNvSpPr>
              <p:nvPr/>
            </p:nvSpPr>
            <p:spPr bwMode="auto">
              <a:xfrm>
                <a:off x="4357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96" name="Line 384"/>
              <p:cNvSpPr>
                <a:spLocks noChangeShapeType="1"/>
              </p:cNvSpPr>
              <p:nvPr/>
            </p:nvSpPr>
            <p:spPr bwMode="auto">
              <a:xfrm flipV="1">
                <a:off x="4373" y="208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97" name="Line 385"/>
              <p:cNvSpPr>
                <a:spLocks noChangeShapeType="1"/>
              </p:cNvSpPr>
              <p:nvPr/>
            </p:nvSpPr>
            <p:spPr bwMode="auto">
              <a:xfrm>
                <a:off x="4373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98" name="Line 386"/>
              <p:cNvSpPr>
                <a:spLocks noChangeShapeType="1"/>
              </p:cNvSpPr>
              <p:nvPr/>
            </p:nvSpPr>
            <p:spPr bwMode="auto">
              <a:xfrm>
                <a:off x="4373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99" name="Line 387"/>
              <p:cNvSpPr>
                <a:spLocks noChangeShapeType="1"/>
              </p:cNvSpPr>
              <p:nvPr/>
            </p:nvSpPr>
            <p:spPr bwMode="auto">
              <a:xfrm>
                <a:off x="43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00" name="Line 388"/>
              <p:cNvSpPr>
                <a:spLocks noChangeShapeType="1"/>
              </p:cNvSpPr>
              <p:nvPr/>
            </p:nvSpPr>
            <p:spPr bwMode="auto">
              <a:xfrm>
                <a:off x="43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01" name="Line 389"/>
              <p:cNvSpPr>
                <a:spLocks noChangeShapeType="1"/>
              </p:cNvSpPr>
              <p:nvPr/>
            </p:nvSpPr>
            <p:spPr bwMode="auto">
              <a:xfrm>
                <a:off x="43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02" name="Line 390"/>
              <p:cNvSpPr>
                <a:spLocks noChangeShapeType="1"/>
              </p:cNvSpPr>
              <p:nvPr/>
            </p:nvSpPr>
            <p:spPr bwMode="auto">
              <a:xfrm>
                <a:off x="43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03" name="Line 391"/>
              <p:cNvSpPr>
                <a:spLocks noChangeShapeType="1"/>
              </p:cNvSpPr>
              <p:nvPr/>
            </p:nvSpPr>
            <p:spPr bwMode="auto">
              <a:xfrm>
                <a:off x="43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04" name="Line 392"/>
              <p:cNvSpPr>
                <a:spLocks noChangeShapeType="1"/>
              </p:cNvSpPr>
              <p:nvPr/>
            </p:nvSpPr>
            <p:spPr bwMode="auto">
              <a:xfrm>
                <a:off x="43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05" name="Line 393"/>
              <p:cNvSpPr>
                <a:spLocks noChangeShapeType="1"/>
              </p:cNvSpPr>
              <p:nvPr/>
            </p:nvSpPr>
            <p:spPr bwMode="auto">
              <a:xfrm>
                <a:off x="43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06" name="Line 394"/>
              <p:cNvSpPr>
                <a:spLocks noChangeShapeType="1"/>
              </p:cNvSpPr>
              <p:nvPr/>
            </p:nvSpPr>
            <p:spPr bwMode="auto">
              <a:xfrm>
                <a:off x="4389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07" name="Line 395"/>
              <p:cNvSpPr>
                <a:spLocks noChangeShapeType="1"/>
              </p:cNvSpPr>
              <p:nvPr/>
            </p:nvSpPr>
            <p:spPr bwMode="auto">
              <a:xfrm>
                <a:off x="4389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08" name="Line 396"/>
              <p:cNvSpPr>
                <a:spLocks noChangeShapeType="1"/>
              </p:cNvSpPr>
              <p:nvPr/>
            </p:nvSpPr>
            <p:spPr bwMode="auto">
              <a:xfrm>
                <a:off x="440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09" name="Line 397"/>
              <p:cNvSpPr>
                <a:spLocks noChangeShapeType="1"/>
              </p:cNvSpPr>
              <p:nvPr/>
            </p:nvSpPr>
            <p:spPr bwMode="auto">
              <a:xfrm>
                <a:off x="440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10" name="Line 398"/>
              <p:cNvSpPr>
                <a:spLocks noChangeShapeType="1"/>
              </p:cNvSpPr>
              <p:nvPr/>
            </p:nvSpPr>
            <p:spPr bwMode="auto">
              <a:xfrm>
                <a:off x="440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11" name="Line 399"/>
              <p:cNvSpPr>
                <a:spLocks noChangeShapeType="1"/>
              </p:cNvSpPr>
              <p:nvPr/>
            </p:nvSpPr>
            <p:spPr bwMode="auto">
              <a:xfrm>
                <a:off x="440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12" name="Line 400"/>
              <p:cNvSpPr>
                <a:spLocks noChangeShapeType="1"/>
              </p:cNvSpPr>
              <p:nvPr/>
            </p:nvSpPr>
            <p:spPr bwMode="auto">
              <a:xfrm>
                <a:off x="440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13" name="Line 401"/>
              <p:cNvSpPr>
                <a:spLocks noChangeShapeType="1"/>
              </p:cNvSpPr>
              <p:nvPr/>
            </p:nvSpPr>
            <p:spPr bwMode="auto">
              <a:xfrm>
                <a:off x="440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14" name="Line 402"/>
              <p:cNvSpPr>
                <a:spLocks noChangeShapeType="1"/>
              </p:cNvSpPr>
              <p:nvPr/>
            </p:nvSpPr>
            <p:spPr bwMode="auto">
              <a:xfrm>
                <a:off x="4405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15" name="Line 403"/>
              <p:cNvSpPr>
                <a:spLocks noChangeShapeType="1"/>
              </p:cNvSpPr>
              <p:nvPr/>
            </p:nvSpPr>
            <p:spPr bwMode="auto">
              <a:xfrm>
                <a:off x="4405" y="208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16" name="Line 404"/>
              <p:cNvSpPr>
                <a:spLocks noChangeShapeType="1"/>
              </p:cNvSpPr>
              <p:nvPr/>
            </p:nvSpPr>
            <p:spPr bwMode="auto">
              <a:xfrm>
                <a:off x="4421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17" name="Line 405"/>
              <p:cNvSpPr>
                <a:spLocks noChangeShapeType="1"/>
              </p:cNvSpPr>
              <p:nvPr/>
            </p:nvSpPr>
            <p:spPr bwMode="auto">
              <a:xfrm>
                <a:off x="4421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18" name="Line 406"/>
              <p:cNvSpPr>
                <a:spLocks noChangeShapeType="1"/>
              </p:cNvSpPr>
              <p:nvPr/>
            </p:nvSpPr>
            <p:spPr bwMode="auto">
              <a:xfrm>
                <a:off x="4421" y="208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19" name="Line 407"/>
              <p:cNvSpPr>
                <a:spLocks noChangeShapeType="1"/>
              </p:cNvSpPr>
              <p:nvPr/>
            </p:nvSpPr>
            <p:spPr bwMode="auto">
              <a:xfrm>
                <a:off x="4437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20" name="Line 408"/>
              <p:cNvSpPr>
                <a:spLocks noChangeShapeType="1"/>
              </p:cNvSpPr>
              <p:nvPr/>
            </p:nvSpPr>
            <p:spPr bwMode="auto">
              <a:xfrm>
                <a:off x="4453" y="212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21" name="Line 409"/>
              <p:cNvSpPr>
                <a:spLocks noChangeShapeType="1"/>
              </p:cNvSpPr>
              <p:nvPr/>
            </p:nvSpPr>
            <p:spPr bwMode="auto">
              <a:xfrm>
                <a:off x="4469" y="2152"/>
                <a:ext cx="48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22" name="Line 410"/>
              <p:cNvSpPr>
                <a:spLocks noChangeShapeType="1"/>
              </p:cNvSpPr>
              <p:nvPr/>
            </p:nvSpPr>
            <p:spPr bwMode="auto">
              <a:xfrm>
                <a:off x="4517" y="219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23" name="Line 411"/>
              <p:cNvSpPr>
                <a:spLocks noChangeShapeType="1"/>
              </p:cNvSpPr>
              <p:nvPr/>
            </p:nvSpPr>
            <p:spPr bwMode="auto">
              <a:xfrm>
                <a:off x="453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24" name="Line 412"/>
              <p:cNvSpPr>
                <a:spLocks noChangeShapeType="1"/>
              </p:cNvSpPr>
              <p:nvPr/>
            </p:nvSpPr>
            <p:spPr bwMode="auto">
              <a:xfrm>
                <a:off x="454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25" name="Line 413"/>
              <p:cNvSpPr>
                <a:spLocks noChangeShapeType="1"/>
              </p:cNvSpPr>
              <p:nvPr/>
            </p:nvSpPr>
            <p:spPr bwMode="auto">
              <a:xfrm>
                <a:off x="4565" y="22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26" name="Line 414"/>
              <p:cNvSpPr>
                <a:spLocks noChangeShapeType="1"/>
              </p:cNvSpPr>
              <p:nvPr/>
            </p:nvSpPr>
            <p:spPr bwMode="auto">
              <a:xfrm>
                <a:off x="4565" y="22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27" name="Line 415"/>
              <p:cNvSpPr>
                <a:spLocks noChangeShapeType="1"/>
              </p:cNvSpPr>
              <p:nvPr/>
            </p:nvSpPr>
            <p:spPr bwMode="auto">
              <a:xfrm>
                <a:off x="4581" y="22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28" name="Line 416"/>
              <p:cNvSpPr>
                <a:spLocks noChangeShapeType="1"/>
              </p:cNvSpPr>
              <p:nvPr/>
            </p:nvSpPr>
            <p:spPr bwMode="auto">
              <a:xfrm>
                <a:off x="4597" y="22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29" name="Line 417"/>
              <p:cNvSpPr>
                <a:spLocks noChangeShapeType="1"/>
              </p:cNvSpPr>
              <p:nvPr/>
            </p:nvSpPr>
            <p:spPr bwMode="auto">
              <a:xfrm>
                <a:off x="4597" y="22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30" name="Line 418"/>
              <p:cNvSpPr>
                <a:spLocks noChangeShapeType="1"/>
              </p:cNvSpPr>
              <p:nvPr/>
            </p:nvSpPr>
            <p:spPr bwMode="auto">
              <a:xfrm>
                <a:off x="4597" y="22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31" name="Line 419"/>
              <p:cNvSpPr>
                <a:spLocks noChangeShapeType="1"/>
              </p:cNvSpPr>
              <p:nvPr/>
            </p:nvSpPr>
            <p:spPr bwMode="auto">
              <a:xfrm>
                <a:off x="4597" y="2295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32" name="Line 420"/>
              <p:cNvSpPr>
                <a:spLocks noChangeShapeType="1"/>
              </p:cNvSpPr>
              <p:nvPr/>
            </p:nvSpPr>
            <p:spPr bwMode="auto">
              <a:xfrm>
                <a:off x="4612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33" name="Line 421"/>
              <p:cNvSpPr>
                <a:spLocks noChangeShapeType="1"/>
              </p:cNvSpPr>
              <p:nvPr/>
            </p:nvSpPr>
            <p:spPr bwMode="auto">
              <a:xfrm>
                <a:off x="4612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34" name="Line 422"/>
              <p:cNvSpPr>
                <a:spLocks noChangeShapeType="1"/>
              </p:cNvSpPr>
              <p:nvPr/>
            </p:nvSpPr>
            <p:spPr bwMode="auto">
              <a:xfrm>
                <a:off x="4612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35" name="Line 423"/>
              <p:cNvSpPr>
                <a:spLocks noChangeShapeType="1"/>
              </p:cNvSpPr>
              <p:nvPr/>
            </p:nvSpPr>
            <p:spPr bwMode="auto">
              <a:xfrm>
                <a:off x="4612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36" name="Line 424"/>
              <p:cNvSpPr>
                <a:spLocks noChangeShapeType="1"/>
              </p:cNvSpPr>
              <p:nvPr/>
            </p:nvSpPr>
            <p:spPr bwMode="auto">
              <a:xfrm>
                <a:off x="4612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37" name="Line 425"/>
              <p:cNvSpPr>
                <a:spLocks noChangeShapeType="1"/>
              </p:cNvSpPr>
              <p:nvPr/>
            </p:nvSpPr>
            <p:spPr bwMode="auto">
              <a:xfrm>
                <a:off x="4612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38" name="Line 426"/>
              <p:cNvSpPr>
                <a:spLocks noChangeShapeType="1"/>
              </p:cNvSpPr>
              <p:nvPr/>
            </p:nvSpPr>
            <p:spPr bwMode="auto">
              <a:xfrm>
                <a:off x="4612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39" name="Line 427"/>
              <p:cNvSpPr>
                <a:spLocks noChangeShapeType="1"/>
              </p:cNvSpPr>
              <p:nvPr/>
            </p:nvSpPr>
            <p:spPr bwMode="auto">
              <a:xfrm>
                <a:off x="4612" y="22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456016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Even square wave</a:t>
            </a: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Sum of first 3 terms:</a:t>
            </a:r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37892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505" name="Line 7"/>
              <p:cNvSpPr>
                <a:spLocks noChangeShapeType="1"/>
              </p:cNvSpPr>
              <p:nvPr/>
            </p:nvSpPr>
            <p:spPr bwMode="auto">
              <a:xfrm flipV="1">
                <a:off x="792" y="2784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06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893" name="Group 9"/>
            <p:cNvGrpSpPr>
              <a:grpSpLocks/>
            </p:cNvGrpSpPr>
            <p:nvPr/>
          </p:nvGrpSpPr>
          <p:grpSpPr bwMode="auto">
            <a:xfrm>
              <a:off x="1122" y="2080"/>
              <a:ext cx="3506" cy="1434"/>
              <a:chOff x="1122" y="2080"/>
              <a:chExt cx="3506" cy="1434"/>
            </a:xfrm>
            <a:grpFill/>
          </p:grpSpPr>
          <p:sp>
            <p:nvSpPr>
              <p:cNvPr id="15370" name="Line 10"/>
              <p:cNvSpPr>
                <a:spLocks noChangeShapeType="1"/>
              </p:cNvSpPr>
              <p:nvPr/>
            </p:nvSpPr>
            <p:spPr bwMode="auto">
              <a:xfrm>
                <a:off x="1122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71" name="Line 11"/>
              <p:cNvSpPr>
                <a:spLocks noChangeShapeType="1"/>
              </p:cNvSpPr>
              <p:nvPr/>
            </p:nvSpPr>
            <p:spPr bwMode="auto">
              <a:xfrm>
                <a:off x="1122" y="212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72" name="Line 12"/>
              <p:cNvSpPr>
                <a:spLocks noChangeShapeType="1"/>
              </p:cNvSpPr>
              <p:nvPr/>
            </p:nvSpPr>
            <p:spPr bwMode="auto">
              <a:xfrm>
                <a:off x="1138" y="212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73" name="Line 13"/>
              <p:cNvSpPr>
                <a:spLocks noChangeShapeType="1"/>
              </p:cNvSpPr>
              <p:nvPr/>
            </p:nvSpPr>
            <p:spPr bwMode="auto">
              <a:xfrm>
                <a:off x="1138" y="2128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74" name="Line 14"/>
              <p:cNvSpPr>
                <a:spLocks noChangeShapeType="1"/>
              </p:cNvSpPr>
              <p:nvPr/>
            </p:nvSpPr>
            <p:spPr bwMode="auto">
              <a:xfrm>
                <a:off x="1138" y="212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75" name="Line 15"/>
              <p:cNvSpPr>
                <a:spLocks noChangeShapeType="1"/>
              </p:cNvSpPr>
              <p:nvPr/>
            </p:nvSpPr>
            <p:spPr bwMode="auto">
              <a:xfrm>
                <a:off x="1138" y="214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76" name="Line 16"/>
              <p:cNvSpPr>
                <a:spLocks noChangeShapeType="1"/>
              </p:cNvSpPr>
              <p:nvPr/>
            </p:nvSpPr>
            <p:spPr bwMode="auto">
              <a:xfrm>
                <a:off x="1138" y="214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77" name="Line 17"/>
              <p:cNvSpPr>
                <a:spLocks noChangeShapeType="1"/>
              </p:cNvSpPr>
              <p:nvPr/>
            </p:nvSpPr>
            <p:spPr bwMode="auto">
              <a:xfrm>
                <a:off x="1138" y="214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78" name="Line 18"/>
              <p:cNvSpPr>
                <a:spLocks noChangeShapeType="1"/>
              </p:cNvSpPr>
              <p:nvPr/>
            </p:nvSpPr>
            <p:spPr bwMode="auto">
              <a:xfrm>
                <a:off x="1138" y="214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79" name="Line 19"/>
              <p:cNvSpPr>
                <a:spLocks noChangeShapeType="1"/>
              </p:cNvSpPr>
              <p:nvPr/>
            </p:nvSpPr>
            <p:spPr bwMode="auto">
              <a:xfrm>
                <a:off x="1138" y="2144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0" name="Line 20"/>
              <p:cNvSpPr>
                <a:spLocks noChangeShapeType="1"/>
              </p:cNvSpPr>
              <p:nvPr/>
            </p:nvSpPr>
            <p:spPr bwMode="auto">
              <a:xfrm>
                <a:off x="1153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1" name="Line 21"/>
              <p:cNvSpPr>
                <a:spLocks noChangeShapeType="1"/>
              </p:cNvSpPr>
              <p:nvPr/>
            </p:nvSpPr>
            <p:spPr bwMode="auto">
              <a:xfrm>
                <a:off x="1153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2" name="Line 22"/>
              <p:cNvSpPr>
                <a:spLocks noChangeShapeType="1"/>
              </p:cNvSpPr>
              <p:nvPr/>
            </p:nvSpPr>
            <p:spPr bwMode="auto">
              <a:xfrm>
                <a:off x="1169" y="2160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3" name="Line 23"/>
              <p:cNvSpPr>
                <a:spLocks noChangeShapeType="1"/>
              </p:cNvSpPr>
              <p:nvPr/>
            </p:nvSpPr>
            <p:spPr bwMode="auto">
              <a:xfrm>
                <a:off x="1185" y="21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>
                <a:off x="1201" y="219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5" name="Line 25"/>
              <p:cNvSpPr>
                <a:spLocks noChangeShapeType="1"/>
              </p:cNvSpPr>
              <p:nvPr/>
            </p:nvSpPr>
            <p:spPr bwMode="auto">
              <a:xfrm>
                <a:off x="1217" y="22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6" name="Line 26"/>
              <p:cNvSpPr>
                <a:spLocks noChangeShapeType="1"/>
              </p:cNvSpPr>
              <p:nvPr/>
            </p:nvSpPr>
            <p:spPr bwMode="auto">
              <a:xfrm>
                <a:off x="1233" y="223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7" name="Line 27"/>
              <p:cNvSpPr>
                <a:spLocks noChangeShapeType="1"/>
              </p:cNvSpPr>
              <p:nvPr/>
            </p:nvSpPr>
            <p:spPr bwMode="auto">
              <a:xfrm>
                <a:off x="1249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8" name="Line 28"/>
              <p:cNvSpPr>
                <a:spLocks noChangeShapeType="1"/>
              </p:cNvSpPr>
              <p:nvPr/>
            </p:nvSpPr>
            <p:spPr bwMode="auto">
              <a:xfrm>
                <a:off x="1249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9" name="Line 29"/>
              <p:cNvSpPr>
                <a:spLocks noChangeShapeType="1"/>
              </p:cNvSpPr>
              <p:nvPr/>
            </p:nvSpPr>
            <p:spPr bwMode="auto">
              <a:xfrm>
                <a:off x="1249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90" name="Line 30"/>
              <p:cNvSpPr>
                <a:spLocks noChangeShapeType="1"/>
              </p:cNvSpPr>
              <p:nvPr/>
            </p:nvSpPr>
            <p:spPr bwMode="auto">
              <a:xfrm>
                <a:off x="1249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91" name="Line 31"/>
              <p:cNvSpPr>
                <a:spLocks noChangeShapeType="1"/>
              </p:cNvSpPr>
              <p:nvPr/>
            </p:nvSpPr>
            <p:spPr bwMode="auto">
              <a:xfrm>
                <a:off x="1265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92" name="Line 32"/>
              <p:cNvSpPr>
                <a:spLocks noChangeShapeType="1"/>
              </p:cNvSpPr>
              <p:nvPr/>
            </p:nvSpPr>
            <p:spPr bwMode="auto">
              <a:xfrm>
                <a:off x="1265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93" name="Line 33"/>
              <p:cNvSpPr>
                <a:spLocks noChangeShapeType="1"/>
              </p:cNvSpPr>
              <p:nvPr/>
            </p:nvSpPr>
            <p:spPr bwMode="auto">
              <a:xfrm>
                <a:off x="1265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94" name="Line 34"/>
              <p:cNvSpPr>
                <a:spLocks noChangeShapeType="1"/>
              </p:cNvSpPr>
              <p:nvPr/>
            </p:nvSpPr>
            <p:spPr bwMode="auto">
              <a:xfrm>
                <a:off x="1265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95" name="Line 35"/>
              <p:cNvSpPr>
                <a:spLocks noChangeShapeType="1"/>
              </p:cNvSpPr>
              <p:nvPr/>
            </p:nvSpPr>
            <p:spPr bwMode="auto">
              <a:xfrm>
                <a:off x="1265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96" name="Line 36"/>
              <p:cNvSpPr>
                <a:spLocks noChangeShapeType="1"/>
              </p:cNvSpPr>
              <p:nvPr/>
            </p:nvSpPr>
            <p:spPr bwMode="auto">
              <a:xfrm>
                <a:off x="1265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97" name="Line 37"/>
              <p:cNvSpPr>
                <a:spLocks noChangeShapeType="1"/>
              </p:cNvSpPr>
              <p:nvPr/>
            </p:nvSpPr>
            <p:spPr bwMode="auto">
              <a:xfrm>
                <a:off x="1265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98" name="Line 38"/>
              <p:cNvSpPr>
                <a:spLocks noChangeShapeType="1"/>
              </p:cNvSpPr>
              <p:nvPr/>
            </p:nvSpPr>
            <p:spPr bwMode="auto">
              <a:xfrm>
                <a:off x="1265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99" name="Line 39"/>
              <p:cNvSpPr>
                <a:spLocks noChangeShapeType="1"/>
              </p:cNvSpPr>
              <p:nvPr/>
            </p:nvSpPr>
            <p:spPr bwMode="auto">
              <a:xfrm>
                <a:off x="1265" y="227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00" name="Line 40"/>
              <p:cNvSpPr>
                <a:spLocks noChangeShapeType="1"/>
              </p:cNvSpPr>
              <p:nvPr/>
            </p:nvSpPr>
            <p:spPr bwMode="auto">
              <a:xfrm>
                <a:off x="1281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01" name="Line 41"/>
              <p:cNvSpPr>
                <a:spLocks noChangeShapeType="1"/>
              </p:cNvSpPr>
              <p:nvPr/>
            </p:nvSpPr>
            <p:spPr bwMode="auto">
              <a:xfrm>
                <a:off x="1281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02" name="Line 42"/>
              <p:cNvSpPr>
                <a:spLocks noChangeShapeType="1"/>
              </p:cNvSpPr>
              <p:nvPr/>
            </p:nvSpPr>
            <p:spPr bwMode="auto">
              <a:xfrm>
                <a:off x="1281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03" name="Line 43"/>
              <p:cNvSpPr>
                <a:spLocks noChangeShapeType="1"/>
              </p:cNvSpPr>
              <p:nvPr/>
            </p:nvSpPr>
            <p:spPr bwMode="auto">
              <a:xfrm>
                <a:off x="1281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04" name="Line 44"/>
              <p:cNvSpPr>
                <a:spLocks noChangeShapeType="1"/>
              </p:cNvSpPr>
              <p:nvPr/>
            </p:nvSpPr>
            <p:spPr bwMode="auto">
              <a:xfrm>
                <a:off x="1281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05" name="Line 45"/>
              <p:cNvSpPr>
                <a:spLocks noChangeShapeType="1"/>
              </p:cNvSpPr>
              <p:nvPr/>
            </p:nvSpPr>
            <p:spPr bwMode="auto">
              <a:xfrm>
                <a:off x="1281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06" name="Line 46"/>
              <p:cNvSpPr>
                <a:spLocks noChangeShapeType="1"/>
              </p:cNvSpPr>
              <p:nvPr/>
            </p:nvSpPr>
            <p:spPr bwMode="auto">
              <a:xfrm>
                <a:off x="1281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07" name="Line 47"/>
              <p:cNvSpPr>
                <a:spLocks noChangeShapeType="1"/>
              </p:cNvSpPr>
              <p:nvPr/>
            </p:nvSpPr>
            <p:spPr bwMode="auto">
              <a:xfrm>
                <a:off x="1281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08" name="Line 48"/>
              <p:cNvSpPr>
                <a:spLocks noChangeShapeType="1"/>
              </p:cNvSpPr>
              <p:nvPr/>
            </p:nvSpPr>
            <p:spPr bwMode="auto">
              <a:xfrm flipV="1">
                <a:off x="1281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09" name="Line 49"/>
              <p:cNvSpPr>
                <a:spLocks noChangeShapeType="1"/>
              </p:cNvSpPr>
              <p:nvPr/>
            </p:nvSpPr>
            <p:spPr bwMode="auto">
              <a:xfrm>
                <a:off x="1297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10" name="Line 50"/>
              <p:cNvSpPr>
                <a:spLocks noChangeShapeType="1"/>
              </p:cNvSpPr>
              <p:nvPr/>
            </p:nvSpPr>
            <p:spPr bwMode="auto">
              <a:xfrm>
                <a:off x="1297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11" name="Line 51"/>
              <p:cNvSpPr>
                <a:spLocks noChangeShapeType="1"/>
              </p:cNvSpPr>
              <p:nvPr/>
            </p:nvSpPr>
            <p:spPr bwMode="auto">
              <a:xfrm flipV="1">
                <a:off x="1297" y="223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12" name="Line 52"/>
              <p:cNvSpPr>
                <a:spLocks noChangeShapeType="1"/>
              </p:cNvSpPr>
              <p:nvPr/>
            </p:nvSpPr>
            <p:spPr bwMode="auto">
              <a:xfrm flipV="1">
                <a:off x="1313" y="22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13" name="Line 53"/>
              <p:cNvSpPr>
                <a:spLocks noChangeShapeType="1"/>
              </p:cNvSpPr>
              <p:nvPr/>
            </p:nvSpPr>
            <p:spPr bwMode="auto">
              <a:xfrm flipV="1">
                <a:off x="1329" y="219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14" name="Line 54"/>
              <p:cNvSpPr>
                <a:spLocks noChangeShapeType="1"/>
              </p:cNvSpPr>
              <p:nvPr/>
            </p:nvSpPr>
            <p:spPr bwMode="auto">
              <a:xfrm flipV="1">
                <a:off x="1345" y="2160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15" name="Line 55"/>
              <p:cNvSpPr>
                <a:spLocks noChangeShapeType="1"/>
              </p:cNvSpPr>
              <p:nvPr/>
            </p:nvSpPr>
            <p:spPr bwMode="auto">
              <a:xfrm flipV="1">
                <a:off x="1361" y="2128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16" name="Line 56"/>
              <p:cNvSpPr>
                <a:spLocks noChangeShapeType="1"/>
              </p:cNvSpPr>
              <p:nvPr/>
            </p:nvSpPr>
            <p:spPr bwMode="auto">
              <a:xfrm flipV="1">
                <a:off x="1377" y="211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17" name="Line 57"/>
              <p:cNvSpPr>
                <a:spLocks noChangeShapeType="1"/>
              </p:cNvSpPr>
              <p:nvPr/>
            </p:nvSpPr>
            <p:spPr bwMode="auto">
              <a:xfrm flipV="1">
                <a:off x="1377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18" name="Line 58"/>
              <p:cNvSpPr>
                <a:spLocks noChangeShapeType="1"/>
              </p:cNvSpPr>
              <p:nvPr/>
            </p:nvSpPr>
            <p:spPr bwMode="auto">
              <a:xfrm>
                <a:off x="1393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19" name="Line 59"/>
              <p:cNvSpPr>
                <a:spLocks noChangeShapeType="1"/>
              </p:cNvSpPr>
              <p:nvPr/>
            </p:nvSpPr>
            <p:spPr bwMode="auto">
              <a:xfrm>
                <a:off x="1393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20" name="Line 60"/>
              <p:cNvSpPr>
                <a:spLocks noChangeShapeType="1"/>
              </p:cNvSpPr>
              <p:nvPr/>
            </p:nvSpPr>
            <p:spPr bwMode="auto">
              <a:xfrm>
                <a:off x="1409" y="209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21" name="Line 61"/>
              <p:cNvSpPr>
                <a:spLocks noChangeShapeType="1"/>
              </p:cNvSpPr>
              <p:nvPr/>
            </p:nvSpPr>
            <p:spPr bwMode="auto">
              <a:xfrm>
                <a:off x="1409" y="209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22" name="Line 62"/>
              <p:cNvSpPr>
                <a:spLocks noChangeShapeType="1"/>
              </p:cNvSpPr>
              <p:nvPr/>
            </p:nvSpPr>
            <p:spPr bwMode="auto">
              <a:xfrm flipV="1">
                <a:off x="1409" y="208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23" name="Line 63"/>
              <p:cNvSpPr>
                <a:spLocks noChangeShapeType="1"/>
              </p:cNvSpPr>
              <p:nvPr/>
            </p:nvSpPr>
            <p:spPr bwMode="auto">
              <a:xfrm>
                <a:off x="1409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24" name="Line 64"/>
              <p:cNvSpPr>
                <a:spLocks noChangeShapeType="1"/>
              </p:cNvSpPr>
              <p:nvPr/>
            </p:nvSpPr>
            <p:spPr bwMode="auto">
              <a:xfrm>
                <a:off x="1409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25" name="Line 65"/>
              <p:cNvSpPr>
                <a:spLocks noChangeShapeType="1"/>
              </p:cNvSpPr>
              <p:nvPr/>
            </p:nvSpPr>
            <p:spPr bwMode="auto">
              <a:xfrm>
                <a:off x="1409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26" name="Line 66"/>
              <p:cNvSpPr>
                <a:spLocks noChangeShapeType="1"/>
              </p:cNvSpPr>
              <p:nvPr/>
            </p:nvSpPr>
            <p:spPr bwMode="auto">
              <a:xfrm>
                <a:off x="1409" y="2080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27" name="Line 67"/>
              <p:cNvSpPr>
                <a:spLocks noChangeShapeType="1"/>
              </p:cNvSpPr>
              <p:nvPr/>
            </p:nvSpPr>
            <p:spPr bwMode="auto">
              <a:xfrm>
                <a:off x="1424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28" name="Line 68"/>
              <p:cNvSpPr>
                <a:spLocks noChangeShapeType="1"/>
              </p:cNvSpPr>
              <p:nvPr/>
            </p:nvSpPr>
            <p:spPr bwMode="auto">
              <a:xfrm>
                <a:off x="1424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29" name="Line 69"/>
              <p:cNvSpPr>
                <a:spLocks noChangeShapeType="1"/>
              </p:cNvSpPr>
              <p:nvPr/>
            </p:nvSpPr>
            <p:spPr bwMode="auto">
              <a:xfrm>
                <a:off x="1424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0" name="Line 70"/>
              <p:cNvSpPr>
                <a:spLocks noChangeShapeType="1"/>
              </p:cNvSpPr>
              <p:nvPr/>
            </p:nvSpPr>
            <p:spPr bwMode="auto">
              <a:xfrm>
                <a:off x="1424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1" name="Line 71"/>
              <p:cNvSpPr>
                <a:spLocks noChangeShapeType="1"/>
              </p:cNvSpPr>
              <p:nvPr/>
            </p:nvSpPr>
            <p:spPr bwMode="auto">
              <a:xfrm>
                <a:off x="1424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2" name="Line 72"/>
              <p:cNvSpPr>
                <a:spLocks noChangeShapeType="1"/>
              </p:cNvSpPr>
              <p:nvPr/>
            </p:nvSpPr>
            <p:spPr bwMode="auto">
              <a:xfrm>
                <a:off x="1424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3" name="Line 73"/>
              <p:cNvSpPr>
                <a:spLocks noChangeShapeType="1"/>
              </p:cNvSpPr>
              <p:nvPr/>
            </p:nvSpPr>
            <p:spPr bwMode="auto">
              <a:xfrm>
                <a:off x="1424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4" name="Line 74"/>
              <p:cNvSpPr>
                <a:spLocks noChangeShapeType="1"/>
              </p:cNvSpPr>
              <p:nvPr/>
            </p:nvSpPr>
            <p:spPr bwMode="auto">
              <a:xfrm>
                <a:off x="1424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5" name="Line 75"/>
              <p:cNvSpPr>
                <a:spLocks noChangeShapeType="1"/>
              </p:cNvSpPr>
              <p:nvPr/>
            </p:nvSpPr>
            <p:spPr bwMode="auto">
              <a:xfrm>
                <a:off x="1424" y="208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6" name="Line 76"/>
              <p:cNvSpPr>
                <a:spLocks noChangeShapeType="1"/>
              </p:cNvSpPr>
              <p:nvPr/>
            </p:nvSpPr>
            <p:spPr bwMode="auto">
              <a:xfrm>
                <a:off x="1424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7" name="Line 77"/>
              <p:cNvSpPr>
                <a:spLocks noChangeShapeType="1"/>
              </p:cNvSpPr>
              <p:nvPr/>
            </p:nvSpPr>
            <p:spPr bwMode="auto">
              <a:xfrm>
                <a:off x="1424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8" name="Line 78"/>
              <p:cNvSpPr>
                <a:spLocks noChangeShapeType="1"/>
              </p:cNvSpPr>
              <p:nvPr/>
            </p:nvSpPr>
            <p:spPr bwMode="auto">
              <a:xfrm>
                <a:off x="1440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9" name="Line 79"/>
              <p:cNvSpPr>
                <a:spLocks noChangeShapeType="1"/>
              </p:cNvSpPr>
              <p:nvPr/>
            </p:nvSpPr>
            <p:spPr bwMode="auto">
              <a:xfrm>
                <a:off x="1440" y="209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0" name="Line 80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1" name="Line 81"/>
              <p:cNvSpPr>
                <a:spLocks noChangeShapeType="1"/>
              </p:cNvSpPr>
              <p:nvPr/>
            </p:nvSpPr>
            <p:spPr bwMode="auto">
              <a:xfrm>
                <a:off x="1456" y="212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2" name="Line 82"/>
              <p:cNvSpPr>
                <a:spLocks noChangeShapeType="1"/>
              </p:cNvSpPr>
              <p:nvPr/>
            </p:nvSpPr>
            <p:spPr bwMode="auto">
              <a:xfrm>
                <a:off x="1456" y="2144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3" name="Line 83"/>
              <p:cNvSpPr>
                <a:spLocks noChangeShapeType="1"/>
              </p:cNvSpPr>
              <p:nvPr/>
            </p:nvSpPr>
            <p:spPr bwMode="auto">
              <a:xfrm>
                <a:off x="1488" y="2223"/>
                <a:ext cx="16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4" name="Line 84"/>
              <p:cNvSpPr>
                <a:spLocks noChangeShapeType="1"/>
              </p:cNvSpPr>
              <p:nvPr/>
            </p:nvSpPr>
            <p:spPr bwMode="auto">
              <a:xfrm>
                <a:off x="1504" y="2303"/>
                <a:ext cx="16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5" name="Line 85"/>
              <p:cNvSpPr>
                <a:spLocks noChangeShapeType="1"/>
              </p:cNvSpPr>
              <p:nvPr/>
            </p:nvSpPr>
            <p:spPr bwMode="auto">
              <a:xfrm>
                <a:off x="1520" y="2415"/>
                <a:ext cx="32" cy="27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6" name="Line 86"/>
              <p:cNvSpPr>
                <a:spLocks noChangeShapeType="1"/>
              </p:cNvSpPr>
              <p:nvPr/>
            </p:nvSpPr>
            <p:spPr bwMode="auto">
              <a:xfrm>
                <a:off x="1552" y="2686"/>
                <a:ext cx="32" cy="28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7" name="Line 87"/>
              <p:cNvSpPr>
                <a:spLocks noChangeShapeType="1"/>
              </p:cNvSpPr>
              <p:nvPr/>
            </p:nvSpPr>
            <p:spPr bwMode="auto">
              <a:xfrm>
                <a:off x="1584" y="2972"/>
                <a:ext cx="32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8" name="Line 88"/>
              <p:cNvSpPr>
                <a:spLocks noChangeShapeType="1"/>
              </p:cNvSpPr>
              <p:nvPr/>
            </p:nvSpPr>
            <p:spPr bwMode="auto">
              <a:xfrm>
                <a:off x="1616" y="3212"/>
                <a:ext cx="16" cy="11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9" name="Line 89"/>
              <p:cNvSpPr>
                <a:spLocks noChangeShapeType="1"/>
              </p:cNvSpPr>
              <p:nvPr/>
            </p:nvSpPr>
            <p:spPr bwMode="auto">
              <a:xfrm>
                <a:off x="1632" y="332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0" name="Line 90"/>
              <p:cNvSpPr>
                <a:spLocks noChangeShapeType="1"/>
              </p:cNvSpPr>
              <p:nvPr/>
            </p:nvSpPr>
            <p:spPr bwMode="auto">
              <a:xfrm>
                <a:off x="1648" y="3355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1" name="Line 91"/>
              <p:cNvSpPr>
                <a:spLocks noChangeShapeType="1"/>
              </p:cNvSpPr>
              <p:nvPr/>
            </p:nvSpPr>
            <p:spPr bwMode="auto">
              <a:xfrm>
                <a:off x="1664" y="3403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2" name="Line 92"/>
              <p:cNvSpPr>
                <a:spLocks noChangeShapeType="1"/>
              </p:cNvSpPr>
              <p:nvPr/>
            </p:nvSpPr>
            <p:spPr bwMode="auto">
              <a:xfrm>
                <a:off x="1664" y="343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3" name="Line 93"/>
              <p:cNvSpPr>
                <a:spLocks noChangeShapeType="1"/>
              </p:cNvSpPr>
              <p:nvPr/>
            </p:nvSpPr>
            <p:spPr bwMode="auto">
              <a:xfrm>
                <a:off x="1679" y="345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4" name="Line 94"/>
              <p:cNvSpPr>
                <a:spLocks noChangeShapeType="1"/>
              </p:cNvSpPr>
              <p:nvPr/>
            </p:nvSpPr>
            <p:spPr bwMode="auto">
              <a:xfrm>
                <a:off x="1679" y="346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5" name="Line 95"/>
              <p:cNvSpPr>
                <a:spLocks noChangeShapeType="1"/>
              </p:cNvSpPr>
              <p:nvPr/>
            </p:nvSpPr>
            <p:spPr bwMode="auto">
              <a:xfrm>
                <a:off x="1679" y="346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6" name="Line 96"/>
              <p:cNvSpPr>
                <a:spLocks noChangeShapeType="1"/>
              </p:cNvSpPr>
              <p:nvPr/>
            </p:nvSpPr>
            <p:spPr bwMode="auto">
              <a:xfrm>
                <a:off x="1695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7" name="Line 97"/>
              <p:cNvSpPr>
                <a:spLocks noChangeShapeType="1"/>
              </p:cNvSpPr>
              <p:nvPr/>
            </p:nvSpPr>
            <p:spPr bwMode="auto">
              <a:xfrm>
                <a:off x="1695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8" name="Line 98"/>
              <p:cNvSpPr>
                <a:spLocks noChangeShapeType="1"/>
              </p:cNvSpPr>
              <p:nvPr/>
            </p:nvSpPr>
            <p:spPr bwMode="auto">
              <a:xfrm>
                <a:off x="1695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9" name="Line 99"/>
              <p:cNvSpPr>
                <a:spLocks noChangeShapeType="1"/>
              </p:cNvSpPr>
              <p:nvPr/>
            </p:nvSpPr>
            <p:spPr bwMode="auto">
              <a:xfrm>
                <a:off x="1695" y="34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0" name="Line 100"/>
              <p:cNvSpPr>
                <a:spLocks noChangeShapeType="1"/>
              </p:cNvSpPr>
              <p:nvPr/>
            </p:nvSpPr>
            <p:spPr bwMode="auto">
              <a:xfrm>
                <a:off x="169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1" name="Line 101"/>
              <p:cNvSpPr>
                <a:spLocks noChangeShapeType="1"/>
              </p:cNvSpPr>
              <p:nvPr/>
            </p:nvSpPr>
            <p:spPr bwMode="auto">
              <a:xfrm>
                <a:off x="1695" y="34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2" name="Line 102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3" name="Line 103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4" name="Line 104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5" name="Line 105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6" name="Line 106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7" name="Line 107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8" name="Line 108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9" name="Line 109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0" name="Line 110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1" name="Line 111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2" name="Line 112"/>
              <p:cNvSpPr>
                <a:spLocks noChangeShapeType="1"/>
              </p:cNvSpPr>
              <p:nvPr/>
            </p:nvSpPr>
            <p:spPr bwMode="auto">
              <a:xfrm>
                <a:off x="171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3" name="Line 113"/>
              <p:cNvSpPr>
                <a:spLocks noChangeShapeType="1"/>
              </p:cNvSpPr>
              <p:nvPr/>
            </p:nvSpPr>
            <p:spPr bwMode="auto">
              <a:xfrm flipV="1">
                <a:off x="1711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4" name="Line 114"/>
              <p:cNvSpPr>
                <a:spLocks noChangeShapeType="1"/>
              </p:cNvSpPr>
              <p:nvPr/>
            </p:nvSpPr>
            <p:spPr bwMode="auto">
              <a:xfrm>
                <a:off x="1727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5" name="Line 115"/>
              <p:cNvSpPr>
                <a:spLocks noChangeShapeType="1"/>
              </p:cNvSpPr>
              <p:nvPr/>
            </p:nvSpPr>
            <p:spPr bwMode="auto">
              <a:xfrm>
                <a:off x="1727" y="34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6" name="Line 116"/>
              <p:cNvSpPr>
                <a:spLocks noChangeShapeType="1"/>
              </p:cNvSpPr>
              <p:nvPr/>
            </p:nvSpPr>
            <p:spPr bwMode="auto">
              <a:xfrm flipV="1">
                <a:off x="1743" y="346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7" name="Line 117"/>
              <p:cNvSpPr>
                <a:spLocks noChangeShapeType="1"/>
              </p:cNvSpPr>
              <p:nvPr/>
            </p:nvSpPr>
            <p:spPr bwMode="auto">
              <a:xfrm flipV="1">
                <a:off x="1743" y="3435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8" name="Line 118"/>
              <p:cNvSpPr>
                <a:spLocks noChangeShapeType="1"/>
              </p:cNvSpPr>
              <p:nvPr/>
            </p:nvSpPr>
            <p:spPr bwMode="auto">
              <a:xfrm flipV="1">
                <a:off x="1759" y="340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9" name="Line 119"/>
              <p:cNvSpPr>
                <a:spLocks noChangeShapeType="1"/>
              </p:cNvSpPr>
              <p:nvPr/>
            </p:nvSpPr>
            <p:spPr bwMode="auto">
              <a:xfrm flipV="1">
                <a:off x="1775" y="337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0" name="Line 120"/>
              <p:cNvSpPr>
                <a:spLocks noChangeShapeType="1"/>
              </p:cNvSpPr>
              <p:nvPr/>
            </p:nvSpPr>
            <p:spPr bwMode="auto">
              <a:xfrm flipV="1">
                <a:off x="1791" y="3339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1" name="Line 121"/>
              <p:cNvSpPr>
                <a:spLocks noChangeShapeType="1"/>
              </p:cNvSpPr>
              <p:nvPr/>
            </p:nvSpPr>
            <p:spPr bwMode="auto">
              <a:xfrm flipV="1">
                <a:off x="1823" y="332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2" name="Line 122"/>
              <p:cNvSpPr>
                <a:spLocks noChangeShapeType="1"/>
              </p:cNvSpPr>
              <p:nvPr/>
            </p:nvSpPr>
            <p:spPr bwMode="auto">
              <a:xfrm>
                <a:off x="1823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3" name="Line 123"/>
              <p:cNvSpPr>
                <a:spLocks noChangeShapeType="1"/>
              </p:cNvSpPr>
              <p:nvPr/>
            </p:nvSpPr>
            <p:spPr bwMode="auto">
              <a:xfrm>
                <a:off x="1823" y="332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4" name="Line 124"/>
              <p:cNvSpPr>
                <a:spLocks noChangeShapeType="1"/>
              </p:cNvSpPr>
              <p:nvPr/>
            </p:nvSpPr>
            <p:spPr bwMode="auto">
              <a:xfrm>
                <a:off x="1839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5" name="Line 125"/>
              <p:cNvSpPr>
                <a:spLocks noChangeShapeType="1"/>
              </p:cNvSpPr>
              <p:nvPr/>
            </p:nvSpPr>
            <p:spPr bwMode="auto">
              <a:xfrm flipV="1">
                <a:off x="1839" y="330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6" name="Line 126"/>
              <p:cNvSpPr>
                <a:spLocks noChangeShapeType="1"/>
              </p:cNvSpPr>
              <p:nvPr/>
            </p:nvSpPr>
            <p:spPr bwMode="auto">
              <a:xfrm>
                <a:off x="1839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7" name="Line 127"/>
              <p:cNvSpPr>
                <a:spLocks noChangeShapeType="1"/>
              </p:cNvSpPr>
              <p:nvPr/>
            </p:nvSpPr>
            <p:spPr bwMode="auto">
              <a:xfrm>
                <a:off x="1839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8" name="Line 128"/>
              <p:cNvSpPr>
                <a:spLocks noChangeShapeType="1"/>
              </p:cNvSpPr>
              <p:nvPr/>
            </p:nvSpPr>
            <p:spPr bwMode="auto">
              <a:xfrm>
                <a:off x="1839" y="33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9" name="Line 129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90" name="Line 130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91" name="Line 131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92" name="Line 132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93" name="Line 133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94" name="Line 134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95" name="Line 135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96" name="Line 136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97" name="Line 137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98" name="Line 138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99" name="Line 139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00" name="Line 140"/>
              <p:cNvSpPr>
                <a:spLocks noChangeShapeType="1"/>
              </p:cNvSpPr>
              <p:nvPr/>
            </p:nvSpPr>
            <p:spPr bwMode="auto">
              <a:xfrm>
                <a:off x="1855" y="33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01" name="Line 141"/>
              <p:cNvSpPr>
                <a:spLocks noChangeShapeType="1"/>
              </p:cNvSpPr>
              <p:nvPr/>
            </p:nvSpPr>
            <p:spPr bwMode="auto">
              <a:xfrm>
                <a:off x="1871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02" name="Line 142"/>
              <p:cNvSpPr>
                <a:spLocks noChangeShapeType="1"/>
              </p:cNvSpPr>
              <p:nvPr/>
            </p:nvSpPr>
            <p:spPr bwMode="auto">
              <a:xfrm>
                <a:off x="1871" y="330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03" name="Line 143"/>
              <p:cNvSpPr>
                <a:spLocks noChangeShapeType="1"/>
              </p:cNvSpPr>
              <p:nvPr/>
            </p:nvSpPr>
            <p:spPr bwMode="auto">
              <a:xfrm>
                <a:off x="1871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04" name="Line 144"/>
              <p:cNvSpPr>
                <a:spLocks noChangeShapeType="1"/>
              </p:cNvSpPr>
              <p:nvPr/>
            </p:nvSpPr>
            <p:spPr bwMode="auto">
              <a:xfrm>
                <a:off x="1871" y="332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05" name="Line 145"/>
              <p:cNvSpPr>
                <a:spLocks noChangeShapeType="1"/>
              </p:cNvSpPr>
              <p:nvPr/>
            </p:nvSpPr>
            <p:spPr bwMode="auto">
              <a:xfrm>
                <a:off x="1887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06" name="Line 146"/>
              <p:cNvSpPr>
                <a:spLocks noChangeShapeType="1"/>
              </p:cNvSpPr>
              <p:nvPr/>
            </p:nvSpPr>
            <p:spPr bwMode="auto">
              <a:xfrm>
                <a:off x="1903" y="3339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07" name="Line 147"/>
              <p:cNvSpPr>
                <a:spLocks noChangeShapeType="1"/>
              </p:cNvSpPr>
              <p:nvPr/>
            </p:nvSpPr>
            <p:spPr bwMode="auto">
              <a:xfrm>
                <a:off x="1935" y="3387"/>
                <a:ext cx="15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08" name="Line 148"/>
              <p:cNvSpPr>
                <a:spLocks noChangeShapeType="1"/>
              </p:cNvSpPr>
              <p:nvPr/>
            </p:nvSpPr>
            <p:spPr bwMode="auto">
              <a:xfrm>
                <a:off x="1950" y="341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09" name="Line 149"/>
              <p:cNvSpPr>
                <a:spLocks noChangeShapeType="1"/>
              </p:cNvSpPr>
              <p:nvPr/>
            </p:nvSpPr>
            <p:spPr bwMode="auto">
              <a:xfrm>
                <a:off x="1966" y="341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10" name="Line 150"/>
              <p:cNvSpPr>
                <a:spLocks noChangeShapeType="1"/>
              </p:cNvSpPr>
              <p:nvPr/>
            </p:nvSpPr>
            <p:spPr bwMode="auto">
              <a:xfrm>
                <a:off x="1966" y="34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11" name="Line 151"/>
              <p:cNvSpPr>
                <a:spLocks noChangeShapeType="1"/>
              </p:cNvSpPr>
              <p:nvPr/>
            </p:nvSpPr>
            <p:spPr bwMode="auto">
              <a:xfrm>
                <a:off x="1982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12" name="Line 152"/>
              <p:cNvSpPr>
                <a:spLocks noChangeShapeType="1"/>
              </p:cNvSpPr>
              <p:nvPr/>
            </p:nvSpPr>
            <p:spPr bwMode="auto">
              <a:xfrm>
                <a:off x="1982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13" name="Line 153"/>
              <p:cNvSpPr>
                <a:spLocks noChangeShapeType="1"/>
              </p:cNvSpPr>
              <p:nvPr/>
            </p:nvSpPr>
            <p:spPr bwMode="auto">
              <a:xfrm>
                <a:off x="1982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14" name="Line 154"/>
              <p:cNvSpPr>
                <a:spLocks noChangeShapeType="1"/>
              </p:cNvSpPr>
              <p:nvPr/>
            </p:nvSpPr>
            <p:spPr bwMode="auto">
              <a:xfrm>
                <a:off x="1982" y="34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15" name="Line 155"/>
              <p:cNvSpPr>
                <a:spLocks noChangeShapeType="1"/>
              </p:cNvSpPr>
              <p:nvPr/>
            </p:nvSpPr>
            <p:spPr bwMode="auto">
              <a:xfrm>
                <a:off x="1998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16" name="Line 156"/>
              <p:cNvSpPr>
                <a:spLocks noChangeShapeType="1"/>
              </p:cNvSpPr>
              <p:nvPr/>
            </p:nvSpPr>
            <p:spPr bwMode="auto">
              <a:xfrm>
                <a:off x="1998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17" name="Line 157"/>
              <p:cNvSpPr>
                <a:spLocks noChangeShapeType="1"/>
              </p:cNvSpPr>
              <p:nvPr/>
            </p:nvSpPr>
            <p:spPr bwMode="auto">
              <a:xfrm>
                <a:off x="1998" y="343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18" name="Line 158"/>
              <p:cNvSpPr>
                <a:spLocks noChangeShapeType="1"/>
              </p:cNvSpPr>
              <p:nvPr/>
            </p:nvSpPr>
            <p:spPr bwMode="auto">
              <a:xfrm>
                <a:off x="1998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19" name="Line 159"/>
              <p:cNvSpPr>
                <a:spLocks noChangeShapeType="1"/>
              </p:cNvSpPr>
              <p:nvPr/>
            </p:nvSpPr>
            <p:spPr bwMode="auto">
              <a:xfrm>
                <a:off x="1998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20" name="Line 160"/>
              <p:cNvSpPr>
                <a:spLocks noChangeShapeType="1"/>
              </p:cNvSpPr>
              <p:nvPr/>
            </p:nvSpPr>
            <p:spPr bwMode="auto">
              <a:xfrm>
                <a:off x="1998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21" name="Line 161"/>
              <p:cNvSpPr>
                <a:spLocks noChangeShapeType="1"/>
              </p:cNvSpPr>
              <p:nvPr/>
            </p:nvSpPr>
            <p:spPr bwMode="auto">
              <a:xfrm>
                <a:off x="1998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22" name="Line 162"/>
              <p:cNvSpPr>
                <a:spLocks noChangeShapeType="1"/>
              </p:cNvSpPr>
              <p:nvPr/>
            </p:nvSpPr>
            <p:spPr bwMode="auto">
              <a:xfrm>
                <a:off x="1998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23" name="Line 163"/>
              <p:cNvSpPr>
                <a:spLocks noChangeShapeType="1"/>
              </p:cNvSpPr>
              <p:nvPr/>
            </p:nvSpPr>
            <p:spPr bwMode="auto">
              <a:xfrm>
                <a:off x="1998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24" name="Line 164"/>
              <p:cNvSpPr>
                <a:spLocks noChangeShapeType="1"/>
              </p:cNvSpPr>
              <p:nvPr/>
            </p:nvSpPr>
            <p:spPr bwMode="auto">
              <a:xfrm>
                <a:off x="1998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25" name="Line 165"/>
              <p:cNvSpPr>
                <a:spLocks noChangeShapeType="1"/>
              </p:cNvSpPr>
              <p:nvPr/>
            </p:nvSpPr>
            <p:spPr bwMode="auto">
              <a:xfrm>
                <a:off x="1998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26" name="Line 166"/>
              <p:cNvSpPr>
                <a:spLocks noChangeShapeType="1"/>
              </p:cNvSpPr>
              <p:nvPr/>
            </p:nvSpPr>
            <p:spPr bwMode="auto">
              <a:xfrm flipV="1">
                <a:off x="1998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27" name="Line 167"/>
              <p:cNvSpPr>
                <a:spLocks noChangeShapeType="1"/>
              </p:cNvSpPr>
              <p:nvPr/>
            </p:nvSpPr>
            <p:spPr bwMode="auto">
              <a:xfrm>
                <a:off x="2014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28" name="Line 168"/>
              <p:cNvSpPr>
                <a:spLocks noChangeShapeType="1"/>
              </p:cNvSpPr>
              <p:nvPr/>
            </p:nvSpPr>
            <p:spPr bwMode="auto">
              <a:xfrm>
                <a:off x="2014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29" name="Line 169"/>
              <p:cNvSpPr>
                <a:spLocks noChangeShapeType="1"/>
              </p:cNvSpPr>
              <p:nvPr/>
            </p:nvSpPr>
            <p:spPr bwMode="auto">
              <a:xfrm>
                <a:off x="2014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30" name="Line 170"/>
              <p:cNvSpPr>
                <a:spLocks noChangeShapeType="1"/>
              </p:cNvSpPr>
              <p:nvPr/>
            </p:nvSpPr>
            <p:spPr bwMode="auto">
              <a:xfrm>
                <a:off x="2014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31" name="Line 171"/>
              <p:cNvSpPr>
                <a:spLocks noChangeShapeType="1"/>
              </p:cNvSpPr>
              <p:nvPr/>
            </p:nvSpPr>
            <p:spPr bwMode="auto">
              <a:xfrm>
                <a:off x="2014" y="34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32" name="Line 172"/>
              <p:cNvSpPr>
                <a:spLocks noChangeShapeType="1"/>
              </p:cNvSpPr>
              <p:nvPr/>
            </p:nvSpPr>
            <p:spPr bwMode="auto">
              <a:xfrm flipV="1">
                <a:off x="2030" y="341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33" name="Line 173"/>
              <p:cNvSpPr>
                <a:spLocks noChangeShapeType="1"/>
              </p:cNvSpPr>
              <p:nvPr/>
            </p:nvSpPr>
            <p:spPr bwMode="auto">
              <a:xfrm>
                <a:off x="2030" y="341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34" name="Line 174"/>
              <p:cNvSpPr>
                <a:spLocks noChangeShapeType="1"/>
              </p:cNvSpPr>
              <p:nvPr/>
            </p:nvSpPr>
            <p:spPr bwMode="auto">
              <a:xfrm flipV="1">
                <a:off x="2046" y="3371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35" name="Line 175"/>
              <p:cNvSpPr>
                <a:spLocks noChangeShapeType="1"/>
              </p:cNvSpPr>
              <p:nvPr/>
            </p:nvSpPr>
            <p:spPr bwMode="auto">
              <a:xfrm flipV="1">
                <a:off x="2078" y="333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36" name="Line 176"/>
              <p:cNvSpPr>
                <a:spLocks noChangeShapeType="1"/>
              </p:cNvSpPr>
              <p:nvPr/>
            </p:nvSpPr>
            <p:spPr bwMode="auto">
              <a:xfrm>
                <a:off x="2094" y="333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37" name="Line 177"/>
              <p:cNvSpPr>
                <a:spLocks noChangeShapeType="1"/>
              </p:cNvSpPr>
              <p:nvPr/>
            </p:nvSpPr>
            <p:spPr bwMode="auto">
              <a:xfrm flipV="1">
                <a:off x="2110" y="332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38" name="Line 178"/>
              <p:cNvSpPr>
                <a:spLocks noChangeShapeType="1"/>
              </p:cNvSpPr>
              <p:nvPr/>
            </p:nvSpPr>
            <p:spPr bwMode="auto">
              <a:xfrm>
                <a:off x="2110" y="332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39" name="Line 179"/>
              <p:cNvSpPr>
                <a:spLocks noChangeShapeType="1"/>
              </p:cNvSpPr>
              <p:nvPr/>
            </p:nvSpPr>
            <p:spPr bwMode="auto">
              <a:xfrm>
                <a:off x="2126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40" name="Line 180"/>
              <p:cNvSpPr>
                <a:spLocks noChangeShapeType="1"/>
              </p:cNvSpPr>
              <p:nvPr/>
            </p:nvSpPr>
            <p:spPr bwMode="auto">
              <a:xfrm>
                <a:off x="2126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41" name="Line 181"/>
              <p:cNvSpPr>
                <a:spLocks noChangeShapeType="1"/>
              </p:cNvSpPr>
              <p:nvPr/>
            </p:nvSpPr>
            <p:spPr bwMode="auto">
              <a:xfrm flipV="1">
                <a:off x="2126" y="330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42" name="Line 182"/>
              <p:cNvSpPr>
                <a:spLocks noChangeShapeType="1"/>
              </p:cNvSpPr>
              <p:nvPr/>
            </p:nvSpPr>
            <p:spPr bwMode="auto">
              <a:xfrm>
                <a:off x="2126" y="33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43" name="Line 183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44" name="Line 184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45" name="Line 185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46" name="Line 186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47" name="Line 187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48" name="Line 188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49" name="Line 189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50" name="Line 190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51" name="Line 191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52" name="Line 192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53" name="Line 193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54" name="Line 194"/>
              <p:cNvSpPr>
                <a:spLocks noChangeShapeType="1"/>
              </p:cNvSpPr>
              <p:nvPr/>
            </p:nvSpPr>
            <p:spPr bwMode="auto">
              <a:xfrm>
                <a:off x="2142" y="33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55" name="Line 195"/>
              <p:cNvSpPr>
                <a:spLocks noChangeShapeType="1"/>
              </p:cNvSpPr>
              <p:nvPr/>
            </p:nvSpPr>
            <p:spPr bwMode="auto">
              <a:xfrm>
                <a:off x="2158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56" name="Line 196"/>
              <p:cNvSpPr>
                <a:spLocks noChangeShapeType="1"/>
              </p:cNvSpPr>
              <p:nvPr/>
            </p:nvSpPr>
            <p:spPr bwMode="auto">
              <a:xfrm>
                <a:off x="2158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57" name="Line 197"/>
              <p:cNvSpPr>
                <a:spLocks noChangeShapeType="1"/>
              </p:cNvSpPr>
              <p:nvPr/>
            </p:nvSpPr>
            <p:spPr bwMode="auto">
              <a:xfrm>
                <a:off x="2158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58" name="Line 198"/>
              <p:cNvSpPr>
                <a:spLocks noChangeShapeType="1"/>
              </p:cNvSpPr>
              <p:nvPr/>
            </p:nvSpPr>
            <p:spPr bwMode="auto">
              <a:xfrm>
                <a:off x="2158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59" name="Line 199"/>
              <p:cNvSpPr>
                <a:spLocks noChangeShapeType="1"/>
              </p:cNvSpPr>
              <p:nvPr/>
            </p:nvSpPr>
            <p:spPr bwMode="auto">
              <a:xfrm>
                <a:off x="2158" y="330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60" name="Line 200"/>
              <p:cNvSpPr>
                <a:spLocks noChangeShapeType="1"/>
              </p:cNvSpPr>
              <p:nvPr/>
            </p:nvSpPr>
            <p:spPr bwMode="auto">
              <a:xfrm>
                <a:off x="2158" y="332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61" name="Line 201"/>
              <p:cNvSpPr>
                <a:spLocks noChangeShapeType="1"/>
              </p:cNvSpPr>
              <p:nvPr/>
            </p:nvSpPr>
            <p:spPr bwMode="auto">
              <a:xfrm>
                <a:off x="2174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62" name="Line 202"/>
              <p:cNvSpPr>
                <a:spLocks noChangeShapeType="1"/>
              </p:cNvSpPr>
              <p:nvPr/>
            </p:nvSpPr>
            <p:spPr bwMode="auto">
              <a:xfrm>
                <a:off x="2174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63" name="Line 203"/>
              <p:cNvSpPr>
                <a:spLocks noChangeShapeType="1"/>
              </p:cNvSpPr>
              <p:nvPr/>
            </p:nvSpPr>
            <p:spPr bwMode="auto">
              <a:xfrm>
                <a:off x="2190" y="333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64" name="Line 204"/>
              <p:cNvSpPr>
                <a:spLocks noChangeShapeType="1"/>
              </p:cNvSpPr>
              <p:nvPr/>
            </p:nvSpPr>
            <p:spPr bwMode="auto">
              <a:xfrm>
                <a:off x="2206" y="3371"/>
                <a:ext cx="15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65" name="Line 205"/>
              <p:cNvSpPr>
                <a:spLocks noChangeShapeType="1"/>
              </p:cNvSpPr>
              <p:nvPr/>
            </p:nvSpPr>
            <p:spPr bwMode="auto">
              <a:xfrm>
                <a:off x="2221" y="340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66" name="Line 206"/>
              <p:cNvSpPr>
                <a:spLocks noChangeShapeType="1"/>
              </p:cNvSpPr>
              <p:nvPr/>
            </p:nvSpPr>
            <p:spPr bwMode="auto">
              <a:xfrm>
                <a:off x="2237" y="3435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67" name="Line 207"/>
              <p:cNvSpPr>
                <a:spLocks noChangeShapeType="1"/>
              </p:cNvSpPr>
              <p:nvPr/>
            </p:nvSpPr>
            <p:spPr bwMode="auto">
              <a:xfrm>
                <a:off x="2253" y="346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68" name="Line 208"/>
              <p:cNvSpPr>
                <a:spLocks noChangeShapeType="1"/>
              </p:cNvSpPr>
              <p:nvPr/>
            </p:nvSpPr>
            <p:spPr bwMode="auto">
              <a:xfrm>
                <a:off x="2269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69" name="Line 209"/>
              <p:cNvSpPr>
                <a:spLocks noChangeShapeType="1"/>
              </p:cNvSpPr>
              <p:nvPr/>
            </p:nvSpPr>
            <p:spPr bwMode="auto">
              <a:xfrm>
                <a:off x="2269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70" name="Line 210"/>
              <p:cNvSpPr>
                <a:spLocks noChangeShapeType="1"/>
              </p:cNvSpPr>
              <p:nvPr/>
            </p:nvSpPr>
            <p:spPr bwMode="auto">
              <a:xfrm>
                <a:off x="2269" y="34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71" name="Line 211"/>
              <p:cNvSpPr>
                <a:spLocks noChangeShapeType="1"/>
              </p:cNvSpPr>
              <p:nvPr/>
            </p:nvSpPr>
            <p:spPr bwMode="auto">
              <a:xfrm>
                <a:off x="2285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72" name="Line 212"/>
              <p:cNvSpPr>
                <a:spLocks noChangeShapeType="1"/>
              </p:cNvSpPr>
              <p:nvPr/>
            </p:nvSpPr>
            <p:spPr bwMode="auto">
              <a:xfrm>
                <a:off x="2285" y="34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73" name="Line 213"/>
              <p:cNvSpPr>
                <a:spLocks noChangeShapeType="1"/>
              </p:cNvSpPr>
              <p:nvPr/>
            </p:nvSpPr>
            <p:spPr bwMode="auto">
              <a:xfrm>
                <a:off x="228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74" name="Line 214"/>
              <p:cNvSpPr>
                <a:spLocks noChangeShapeType="1"/>
              </p:cNvSpPr>
              <p:nvPr/>
            </p:nvSpPr>
            <p:spPr bwMode="auto">
              <a:xfrm>
                <a:off x="228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75" name="Line 215"/>
              <p:cNvSpPr>
                <a:spLocks noChangeShapeType="1"/>
              </p:cNvSpPr>
              <p:nvPr/>
            </p:nvSpPr>
            <p:spPr bwMode="auto">
              <a:xfrm>
                <a:off x="228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76" name="Line 216"/>
              <p:cNvSpPr>
                <a:spLocks noChangeShapeType="1"/>
              </p:cNvSpPr>
              <p:nvPr/>
            </p:nvSpPr>
            <p:spPr bwMode="auto">
              <a:xfrm>
                <a:off x="228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77" name="Line 217"/>
              <p:cNvSpPr>
                <a:spLocks noChangeShapeType="1"/>
              </p:cNvSpPr>
              <p:nvPr/>
            </p:nvSpPr>
            <p:spPr bwMode="auto">
              <a:xfrm>
                <a:off x="228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78" name="Line 218"/>
              <p:cNvSpPr>
                <a:spLocks noChangeShapeType="1"/>
              </p:cNvSpPr>
              <p:nvPr/>
            </p:nvSpPr>
            <p:spPr bwMode="auto">
              <a:xfrm>
                <a:off x="228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79" name="Line 219"/>
              <p:cNvSpPr>
                <a:spLocks noChangeShapeType="1"/>
              </p:cNvSpPr>
              <p:nvPr/>
            </p:nvSpPr>
            <p:spPr bwMode="auto">
              <a:xfrm>
                <a:off x="228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80" name="Line 220"/>
              <p:cNvSpPr>
                <a:spLocks noChangeShapeType="1"/>
              </p:cNvSpPr>
              <p:nvPr/>
            </p:nvSpPr>
            <p:spPr bwMode="auto">
              <a:xfrm>
                <a:off x="228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81" name="Line 221"/>
              <p:cNvSpPr>
                <a:spLocks noChangeShapeType="1"/>
              </p:cNvSpPr>
              <p:nvPr/>
            </p:nvSpPr>
            <p:spPr bwMode="auto">
              <a:xfrm>
                <a:off x="228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82" name="Line 222"/>
              <p:cNvSpPr>
                <a:spLocks noChangeShapeType="1"/>
              </p:cNvSpPr>
              <p:nvPr/>
            </p:nvSpPr>
            <p:spPr bwMode="auto">
              <a:xfrm>
                <a:off x="2285" y="34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83" name="Line 223"/>
              <p:cNvSpPr>
                <a:spLocks noChangeShapeType="1"/>
              </p:cNvSpPr>
              <p:nvPr/>
            </p:nvSpPr>
            <p:spPr bwMode="auto">
              <a:xfrm>
                <a:off x="230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84" name="Line 224"/>
              <p:cNvSpPr>
                <a:spLocks noChangeShapeType="1"/>
              </p:cNvSpPr>
              <p:nvPr/>
            </p:nvSpPr>
            <p:spPr bwMode="auto">
              <a:xfrm>
                <a:off x="230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85" name="Line 225"/>
              <p:cNvSpPr>
                <a:spLocks noChangeShapeType="1"/>
              </p:cNvSpPr>
              <p:nvPr/>
            </p:nvSpPr>
            <p:spPr bwMode="auto">
              <a:xfrm>
                <a:off x="2301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86" name="Line 226"/>
              <p:cNvSpPr>
                <a:spLocks noChangeShapeType="1"/>
              </p:cNvSpPr>
              <p:nvPr/>
            </p:nvSpPr>
            <p:spPr bwMode="auto">
              <a:xfrm flipV="1">
                <a:off x="2301" y="34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87" name="Line 227"/>
              <p:cNvSpPr>
                <a:spLocks noChangeShapeType="1"/>
              </p:cNvSpPr>
              <p:nvPr/>
            </p:nvSpPr>
            <p:spPr bwMode="auto">
              <a:xfrm>
                <a:off x="2301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88" name="Line 228"/>
              <p:cNvSpPr>
                <a:spLocks noChangeShapeType="1"/>
              </p:cNvSpPr>
              <p:nvPr/>
            </p:nvSpPr>
            <p:spPr bwMode="auto">
              <a:xfrm>
                <a:off x="2301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89" name="Line 229"/>
              <p:cNvSpPr>
                <a:spLocks noChangeShapeType="1"/>
              </p:cNvSpPr>
              <p:nvPr/>
            </p:nvSpPr>
            <p:spPr bwMode="auto">
              <a:xfrm>
                <a:off x="2301" y="34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90" name="Line 230"/>
              <p:cNvSpPr>
                <a:spLocks noChangeShapeType="1"/>
              </p:cNvSpPr>
              <p:nvPr/>
            </p:nvSpPr>
            <p:spPr bwMode="auto">
              <a:xfrm flipV="1">
                <a:off x="2317" y="346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91" name="Line 231"/>
              <p:cNvSpPr>
                <a:spLocks noChangeShapeType="1"/>
              </p:cNvSpPr>
              <p:nvPr/>
            </p:nvSpPr>
            <p:spPr bwMode="auto">
              <a:xfrm flipV="1">
                <a:off x="2317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92" name="Line 232"/>
              <p:cNvSpPr>
                <a:spLocks noChangeShapeType="1"/>
              </p:cNvSpPr>
              <p:nvPr/>
            </p:nvSpPr>
            <p:spPr bwMode="auto">
              <a:xfrm flipV="1">
                <a:off x="2333" y="343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93" name="Line 233"/>
              <p:cNvSpPr>
                <a:spLocks noChangeShapeType="1"/>
              </p:cNvSpPr>
              <p:nvPr/>
            </p:nvSpPr>
            <p:spPr bwMode="auto">
              <a:xfrm flipV="1">
                <a:off x="2333" y="340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94" name="Line 234"/>
              <p:cNvSpPr>
                <a:spLocks noChangeShapeType="1"/>
              </p:cNvSpPr>
              <p:nvPr/>
            </p:nvSpPr>
            <p:spPr bwMode="auto">
              <a:xfrm flipV="1">
                <a:off x="2349" y="3323"/>
                <a:ext cx="16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95" name="Line 235"/>
              <p:cNvSpPr>
                <a:spLocks noChangeShapeType="1"/>
              </p:cNvSpPr>
              <p:nvPr/>
            </p:nvSpPr>
            <p:spPr bwMode="auto">
              <a:xfrm flipV="1">
                <a:off x="2365" y="3100"/>
                <a:ext cx="32" cy="22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96" name="Line 236"/>
              <p:cNvSpPr>
                <a:spLocks noChangeShapeType="1"/>
              </p:cNvSpPr>
              <p:nvPr/>
            </p:nvSpPr>
            <p:spPr bwMode="auto">
              <a:xfrm flipV="1">
                <a:off x="2397" y="2829"/>
                <a:ext cx="32" cy="27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97" name="Line 237"/>
              <p:cNvSpPr>
                <a:spLocks noChangeShapeType="1"/>
              </p:cNvSpPr>
              <p:nvPr/>
            </p:nvSpPr>
            <p:spPr bwMode="auto">
              <a:xfrm flipV="1">
                <a:off x="2429" y="2542"/>
                <a:ext cx="32" cy="28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98" name="Line 238"/>
              <p:cNvSpPr>
                <a:spLocks noChangeShapeType="1"/>
              </p:cNvSpPr>
              <p:nvPr/>
            </p:nvSpPr>
            <p:spPr bwMode="auto">
              <a:xfrm flipV="1">
                <a:off x="2461" y="2415"/>
                <a:ext cx="31" cy="12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599" name="Line 239"/>
              <p:cNvSpPr>
                <a:spLocks noChangeShapeType="1"/>
              </p:cNvSpPr>
              <p:nvPr/>
            </p:nvSpPr>
            <p:spPr bwMode="auto">
              <a:xfrm flipV="1">
                <a:off x="2492" y="2303"/>
                <a:ext cx="16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00" name="Line 240"/>
              <p:cNvSpPr>
                <a:spLocks noChangeShapeType="1"/>
              </p:cNvSpPr>
              <p:nvPr/>
            </p:nvSpPr>
            <p:spPr bwMode="auto">
              <a:xfrm flipV="1">
                <a:off x="2508" y="2223"/>
                <a:ext cx="16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01" name="Line 241"/>
              <p:cNvSpPr>
                <a:spLocks noChangeShapeType="1"/>
              </p:cNvSpPr>
              <p:nvPr/>
            </p:nvSpPr>
            <p:spPr bwMode="auto">
              <a:xfrm flipV="1">
                <a:off x="2524" y="2175"/>
                <a:ext cx="0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02" name="Line 242"/>
              <p:cNvSpPr>
                <a:spLocks noChangeShapeType="1"/>
              </p:cNvSpPr>
              <p:nvPr/>
            </p:nvSpPr>
            <p:spPr bwMode="auto">
              <a:xfrm flipV="1">
                <a:off x="2524" y="2144"/>
                <a:ext cx="16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03" name="Line 243"/>
              <p:cNvSpPr>
                <a:spLocks noChangeShapeType="1"/>
              </p:cNvSpPr>
              <p:nvPr/>
            </p:nvSpPr>
            <p:spPr bwMode="auto">
              <a:xfrm flipV="1">
                <a:off x="2540" y="212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04" name="Line 244"/>
              <p:cNvSpPr>
                <a:spLocks noChangeShapeType="1"/>
              </p:cNvSpPr>
              <p:nvPr/>
            </p:nvSpPr>
            <p:spPr bwMode="auto">
              <a:xfrm flipV="1">
                <a:off x="2540" y="21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05" name="Line 245"/>
              <p:cNvSpPr>
                <a:spLocks noChangeShapeType="1"/>
              </p:cNvSpPr>
              <p:nvPr/>
            </p:nvSpPr>
            <p:spPr bwMode="auto">
              <a:xfrm>
                <a:off x="2556" y="21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06" name="Line 246"/>
              <p:cNvSpPr>
                <a:spLocks noChangeShapeType="1"/>
              </p:cNvSpPr>
              <p:nvPr/>
            </p:nvSpPr>
            <p:spPr bwMode="auto">
              <a:xfrm flipV="1">
                <a:off x="2556" y="209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07" name="Line 247"/>
              <p:cNvSpPr>
                <a:spLocks noChangeShapeType="1"/>
              </p:cNvSpPr>
              <p:nvPr/>
            </p:nvSpPr>
            <p:spPr bwMode="auto">
              <a:xfrm>
                <a:off x="2556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08" name="Line 248"/>
              <p:cNvSpPr>
                <a:spLocks noChangeShapeType="1"/>
              </p:cNvSpPr>
              <p:nvPr/>
            </p:nvSpPr>
            <p:spPr bwMode="auto">
              <a:xfrm>
                <a:off x="2556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09" name="Line 249"/>
              <p:cNvSpPr>
                <a:spLocks noChangeShapeType="1"/>
              </p:cNvSpPr>
              <p:nvPr/>
            </p:nvSpPr>
            <p:spPr bwMode="auto">
              <a:xfrm>
                <a:off x="2572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10" name="Line 250"/>
              <p:cNvSpPr>
                <a:spLocks noChangeShapeType="1"/>
              </p:cNvSpPr>
              <p:nvPr/>
            </p:nvSpPr>
            <p:spPr bwMode="auto">
              <a:xfrm>
                <a:off x="2572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11" name="Line 251"/>
              <p:cNvSpPr>
                <a:spLocks noChangeShapeType="1"/>
              </p:cNvSpPr>
              <p:nvPr/>
            </p:nvSpPr>
            <p:spPr bwMode="auto">
              <a:xfrm flipV="1">
                <a:off x="2572" y="208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12" name="Line 252"/>
              <p:cNvSpPr>
                <a:spLocks noChangeShapeType="1"/>
              </p:cNvSpPr>
              <p:nvPr/>
            </p:nvSpPr>
            <p:spPr bwMode="auto">
              <a:xfrm>
                <a:off x="257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13" name="Line 253"/>
              <p:cNvSpPr>
                <a:spLocks noChangeShapeType="1"/>
              </p:cNvSpPr>
              <p:nvPr/>
            </p:nvSpPr>
            <p:spPr bwMode="auto">
              <a:xfrm>
                <a:off x="257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14" name="Line 254"/>
              <p:cNvSpPr>
                <a:spLocks noChangeShapeType="1"/>
              </p:cNvSpPr>
              <p:nvPr/>
            </p:nvSpPr>
            <p:spPr bwMode="auto">
              <a:xfrm>
                <a:off x="257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15" name="Line 255"/>
              <p:cNvSpPr>
                <a:spLocks noChangeShapeType="1"/>
              </p:cNvSpPr>
              <p:nvPr/>
            </p:nvSpPr>
            <p:spPr bwMode="auto">
              <a:xfrm>
                <a:off x="257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16" name="Line 256"/>
              <p:cNvSpPr>
                <a:spLocks noChangeShapeType="1"/>
              </p:cNvSpPr>
              <p:nvPr/>
            </p:nvSpPr>
            <p:spPr bwMode="auto">
              <a:xfrm>
                <a:off x="257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17" name="Line 257"/>
              <p:cNvSpPr>
                <a:spLocks noChangeShapeType="1"/>
              </p:cNvSpPr>
              <p:nvPr/>
            </p:nvSpPr>
            <p:spPr bwMode="auto">
              <a:xfrm>
                <a:off x="2572" y="208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18" name="Line 258"/>
              <p:cNvSpPr>
                <a:spLocks noChangeShapeType="1"/>
              </p:cNvSpPr>
              <p:nvPr/>
            </p:nvSpPr>
            <p:spPr bwMode="auto">
              <a:xfrm>
                <a:off x="2588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19" name="Line 259"/>
              <p:cNvSpPr>
                <a:spLocks noChangeShapeType="1"/>
              </p:cNvSpPr>
              <p:nvPr/>
            </p:nvSpPr>
            <p:spPr bwMode="auto">
              <a:xfrm>
                <a:off x="2588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20" name="Line 260"/>
              <p:cNvSpPr>
                <a:spLocks noChangeShapeType="1"/>
              </p:cNvSpPr>
              <p:nvPr/>
            </p:nvSpPr>
            <p:spPr bwMode="auto">
              <a:xfrm>
                <a:off x="2588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21" name="Line 261"/>
              <p:cNvSpPr>
                <a:spLocks noChangeShapeType="1"/>
              </p:cNvSpPr>
              <p:nvPr/>
            </p:nvSpPr>
            <p:spPr bwMode="auto">
              <a:xfrm>
                <a:off x="2588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22" name="Line 262"/>
              <p:cNvSpPr>
                <a:spLocks noChangeShapeType="1"/>
              </p:cNvSpPr>
              <p:nvPr/>
            </p:nvSpPr>
            <p:spPr bwMode="auto">
              <a:xfrm>
                <a:off x="2588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23" name="Line 263"/>
              <p:cNvSpPr>
                <a:spLocks noChangeShapeType="1"/>
              </p:cNvSpPr>
              <p:nvPr/>
            </p:nvSpPr>
            <p:spPr bwMode="auto">
              <a:xfrm>
                <a:off x="2588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24" name="Line 264"/>
              <p:cNvSpPr>
                <a:spLocks noChangeShapeType="1"/>
              </p:cNvSpPr>
              <p:nvPr/>
            </p:nvSpPr>
            <p:spPr bwMode="auto">
              <a:xfrm>
                <a:off x="2588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25" name="Line 265"/>
              <p:cNvSpPr>
                <a:spLocks noChangeShapeType="1"/>
              </p:cNvSpPr>
              <p:nvPr/>
            </p:nvSpPr>
            <p:spPr bwMode="auto">
              <a:xfrm>
                <a:off x="2588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26" name="Line 266"/>
              <p:cNvSpPr>
                <a:spLocks noChangeShapeType="1"/>
              </p:cNvSpPr>
              <p:nvPr/>
            </p:nvSpPr>
            <p:spPr bwMode="auto">
              <a:xfrm>
                <a:off x="2588" y="208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27" name="Line 267"/>
              <p:cNvSpPr>
                <a:spLocks noChangeShapeType="1"/>
              </p:cNvSpPr>
              <p:nvPr/>
            </p:nvSpPr>
            <p:spPr bwMode="auto">
              <a:xfrm>
                <a:off x="2588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28" name="Line 268"/>
              <p:cNvSpPr>
                <a:spLocks noChangeShapeType="1"/>
              </p:cNvSpPr>
              <p:nvPr/>
            </p:nvSpPr>
            <p:spPr bwMode="auto">
              <a:xfrm>
                <a:off x="2604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29" name="Line 269"/>
              <p:cNvSpPr>
                <a:spLocks noChangeShapeType="1"/>
              </p:cNvSpPr>
              <p:nvPr/>
            </p:nvSpPr>
            <p:spPr bwMode="auto">
              <a:xfrm>
                <a:off x="2604" y="209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30" name="Line 270"/>
              <p:cNvSpPr>
                <a:spLocks noChangeShapeType="1"/>
              </p:cNvSpPr>
              <p:nvPr/>
            </p:nvSpPr>
            <p:spPr bwMode="auto">
              <a:xfrm>
                <a:off x="2620" y="2128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31" name="Line 271"/>
              <p:cNvSpPr>
                <a:spLocks noChangeShapeType="1"/>
              </p:cNvSpPr>
              <p:nvPr/>
            </p:nvSpPr>
            <p:spPr bwMode="auto">
              <a:xfrm>
                <a:off x="2636" y="2160"/>
                <a:ext cx="32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32" name="Line 272"/>
              <p:cNvSpPr>
                <a:spLocks noChangeShapeType="1"/>
              </p:cNvSpPr>
              <p:nvPr/>
            </p:nvSpPr>
            <p:spPr bwMode="auto">
              <a:xfrm>
                <a:off x="2668" y="219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33" name="Line 273"/>
              <p:cNvSpPr>
                <a:spLocks noChangeShapeType="1"/>
              </p:cNvSpPr>
              <p:nvPr/>
            </p:nvSpPr>
            <p:spPr bwMode="auto">
              <a:xfrm>
                <a:off x="2684" y="222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34" name="Line 274"/>
              <p:cNvSpPr>
                <a:spLocks noChangeShapeType="1"/>
              </p:cNvSpPr>
              <p:nvPr/>
            </p:nvSpPr>
            <p:spPr bwMode="auto">
              <a:xfrm>
                <a:off x="2684" y="223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35" name="Line 275"/>
              <p:cNvSpPr>
                <a:spLocks noChangeShapeType="1"/>
              </p:cNvSpPr>
              <p:nvPr/>
            </p:nvSpPr>
            <p:spPr bwMode="auto">
              <a:xfrm>
                <a:off x="2700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36" name="Line 276"/>
              <p:cNvSpPr>
                <a:spLocks noChangeShapeType="1"/>
              </p:cNvSpPr>
              <p:nvPr/>
            </p:nvSpPr>
            <p:spPr bwMode="auto">
              <a:xfrm>
                <a:off x="2700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37" name="Line 277"/>
              <p:cNvSpPr>
                <a:spLocks noChangeShapeType="1"/>
              </p:cNvSpPr>
              <p:nvPr/>
            </p:nvSpPr>
            <p:spPr bwMode="auto">
              <a:xfrm>
                <a:off x="2700" y="225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38" name="Line 278"/>
              <p:cNvSpPr>
                <a:spLocks noChangeShapeType="1"/>
              </p:cNvSpPr>
              <p:nvPr/>
            </p:nvSpPr>
            <p:spPr bwMode="auto">
              <a:xfrm>
                <a:off x="2716" y="225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39" name="Line 279"/>
              <p:cNvSpPr>
                <a:spLocks noChangeShapeType="1"/>
              </p:cNvSpPr>
              <p:nvPr/>
            </p:nvSpPr>
            <p:spPr bwMode="auto">
              <a:xfrm>
                <a:off x="2716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40" name="Line 280"/>
              <p:cNvSpPr>
                <a:spLocks noChangeShapeType="1"/>
              </p:cNvSpPr>
              <p:nvPr/>
            </p:nvSpPr>
            <p:spPr bwMode="auto">
              <a:xfrm>
                <a:off x="2716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41" name="Line 281"/>
              <p:cNvSpPr>
                <a:spLocks noChangeShapeType="1"/>
              </p:cNvSpPr>
              <p:nvPr/>
            </p:nvSpPr>
            <p:spPr bwMode="auto">
              <a:xfrm>
                <a:off x="2716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42" name="Line 282"/>
              <p:cNvSpPr>
                <a:spLocks noChangeShapeType="1"/>
              </p:cNvSpPr>
              <p:nvPr/>
            </p:nvSpPr>
            <p:spPr bwMode="auto">
              <a:xfrm>
                <a:off x="2716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43" name="Line 283"/>
              <p:cNvSpPr>
                <a:spLocks noChangeShapeType="1"/>
              </p:cNvSpPr>
              <p:nvPr/>
            </p:nvSpPr>
            <p:spPr bwMode="auto">
              <a:xfrm>
                <a:off x="2716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44" name="Line 284"/>
              <p:cNvSpPr>
                <a:spLocks noChangeShapeType="1"/>
              </p:cNvSpPr>
              <p:nvPr/>
            </p:nvSpPr>
            <p:spPr bwMode="auto">
              <a:xfrm>
                <a:off x="2716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45" name="Line 285"/>
              <p:cNvSpPr>
                <a:spLocks noChangeShapeType="1"/>
              </p:cNvSpPr>
              <p:nvPr/>
            </p:nvSpPr>
            <p:spPr bwMode="auto">
              <a:xfrm>
                <a:off x="2716" y="227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46" name="Line 286"/>
              <p:cNvSpPr>
                <a:spLocks noChangeShapeType="1"/>
              </p:cNvSpPr>
              <p:nvPr/>
            </p:nvSpPr>
            <p:spPr bwMode="auto">
              <a:xfrm>
                <a:off x="2732" y="22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47" name="Line 287"/>
              <p:cNvSpPr>
                <a:spLocks noChangeShapeType="1"/>
              </p:cNvSpPr>
              <p:nvPr/>
            </p:nvSpPr>
            <p:spPr bwMode="auto">
              <a:xfrm>
                <a:off x="2732" y="22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48" name="Line 288"/>
              <p:cNvSpPr>
                <a:spLocks noChangeShapeType="1"/>
              </p:cNvSpPr>
              <p:nvPr/>
            </p:nvSpPr>
            <p:spPr bwMode="auto">
              <a:xfrm>
                <a:off x="2732" y="22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49" name="Line 289"/>
              <p:cNvSpPr>
                <a:spLocks noChangeShapeType="1"/>
              </p:cNvSpPr>
              <p:nvPr/>
            </p:nvSpPr>
            <p:spPr bwMode="auto">
              <a:xfrm>
                <a:off x="2732" y="22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50" name="Line 290"/>
              <p:cNvSpPr>
                <a:spLocks noChangeShapeType="1"/>
              </p:cNvSpPr>
              <p:nvPr/>
            </p:nvSpPr>
            <p:spPr bwMode="auto">
              <a:xfrm>
                <a:off x="2732" y="22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51" name="Line 291"/>
              <p:cNvSpPr>
                <a:spLocks noChangeShapeType="1"/>
              </p:cNvSpPr>
              <p:nvPr/>
            </p:nvSpPr>
            <p:spPr bwMode="auto">
              <a:xfrm>
                <a:off x="2732" y="22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52" name="Line 292"/>
              <p:cNvSpPr>
                <a:spLocks noChangeShapeType="1"/>
              </p:cNvSpPr>
              <p:nvPr/>
            </p:nvSpPr>
            <p:spPr bwMode="auto">
              <a:xfrm>
                <a:off x="2732" y="22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53" name="Line 293"/>
              <p:cNvSpPr>
                <a:spLocks noChangeShapeType="1"/>
              </p:cNvSpPr>
              <p:nvPr/>
            </p:nvSpPr>
            <p:spPr bwMode="auto">
              <a:xfrm>
                <a:off x="2732" y="22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54" name="Line 294"/>
              <p:cNvSpPr>
                <a:spLocks noChangeShapeType="1"/>
              </p:cNvSpPr>
              <p:nvPr/>
            </p:nvSpPr>
            <p:spPr bwMode="auto">
              <a:xfrm>
                <a:off x="2732" y="2271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55" name="Line 295"/>
              <p:cNvSpPr>
                <a:spLocks noChangeShapeType="1"/>
              </p:cNvSpPr>
              <p:nvPr/>
            </p:nvSpPr>
            <p:spPr bwMode="auto">
              <a:xfrm flipV="1">
                <a:off x="2747" y="225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56" name="Line 296"/>
              <p:cNvSpPr>
                <a:spLocks noChangeShapeType="1"/>
              </p:cNvSpPr>
              <p:nvPr/>
            </p:nvSpPr>
            <p:spPr bwMode="auto">
              <a:xfrm>
                <a:off x="2747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57" name="Line 297"/>
              <p:cNvSpPr>
                <a:spLocks noChangeShapeType="1"/>
              </p:cNvSpPr>
              <p:nvPr/>
            </p:nvSpPr>
            <p:spPr bwMode="auto">
              <a:xfrm>
                <a:off x="2747" y="225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58" name="Line 298"/>
              <p:cNvSpPr>
                <a:spLocks noChangeShapeType="1"/>
              </p:cNvSpPr>
              <p:nvPr/>
            </p:nvSpPr>
            <p:spPr bwMode="auto">
              <a:xfrm flipV="1">
                <a:off x="2763" y="223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59" name="Line 299"/>
              <p:cNvSpPr>
                <a:spLocks noChangeShapeType="1"/>
              </p:cNvSpPr>
              <p:nvPr/>
            </p:nvSpPr>
            <p:spPr bwMode="auto">
              <a:xfrm flipV="1">
                <a:off x="2763" y="22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60" name="Line 300"/>
              <p:cNvSpPr>
                <a:spLocks noChangeShapeType="1"/>
              </p:cNvSpPr>
              <p:nvPr/>
            </p:nvSpPr>
            <p:spPr bwMode="auto">
              <a:xfrm flipV="1">
                <a:off x="2779" y="219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61" name="Line 301"/>
              <p:cNvSpPr>
                <a:spLocks noChangeShapeType="1"/>
              </p:cNvSpPr>
              <p:nvPr/>
            </p:nvSpPr>
            <p:spPr bwMode="auto">
              <a:xfrm flipV="1">
                <a:off x="2795" y="2175"/>
                <a:ext cx="32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62" name="Line 302"/>
              <p:cNvSpPr>
                <a:spLocks noChangeShapeType="1"/>
              </p:cNvSpPr>
              <p:nvPr/>
            </p:nvSpPr>
            <p:spPr bwMode="auto">
              <a:xfrm flipV="1">
                <a:off x="2827" y="2160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63" name="Line 303"/>
              <p:cNvSpPr>
                <a:spLocks noChangeShapeType="1"/>
              </p:cNvSpPr>
              <p:nvPr/>
            </p:nvSpPr>
            <p:spPr bwMode="auto">
              <a:xfrm>
                <a:off x="2827" y="216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64" name="Line 304"/>
              <p:cNvSpPr>
                <a:spLocks noChangeShapeType="1"/>
              </p:cNvSpPr>
              <p:nvPr/>
            </p:nvSpPr>
            <p:spPr bwMode="auto">
              <a:xfrm flipV="1">
                <a:off x="2843" y="214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65" name="Line 305"/>
              <p:cNvSpPr>
                <a:spLocks noChangeShapeType="1"/>
              </p:cNvSpPr>
              <p:nvPr/>
            </p:nvSpPr>
            <p:spPr bwMode="auto">
              <a:xfrm>
                <a:off x="2843" y="214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66" name="Line 306"/>
              <p:cNvSpPr>
                <a:spLocks noChangeShapeType="1"/>
              </p:cNvSpPr>
              <p:nvPr/>
            </p:nvSpPr>
            <p:spPr bwMode="auto">
              <a:xfrm>
                <a:off x="2859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67" name="Line 307"/>
              <p:cNvSpPr>
                <a:spLocks noChangeShapeType="1"/>
              </p:cNvSpPr>
              <p:nvPr/>
            </p:nvSpPr>
            <p:spPr bwMode="auto">
              <a:xfrm>
                <a:off x="2859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68" name="Line 308"/>
              <p:cNvSpPr>
                <a:spLocks noChangeShapeType="1"/>
              </p:cNvSpPr>
              <p:nvPr/>
            </p:nvSpPr>
            <p:spPr bwMode="auto">
              <a:xfrm>
                <a:off x="2859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69" name="Line 309"/>
              <p:cNvSpPr>
                <a:spLocks noChangeShapeType="1"/>
              </p:cNvSpPr>
              <p:nvPr/>
            </p:nvSpPr>
            <p:spPr bwMode="auto">
              <a:xfrm>
                <a:off x="2859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70" name="Line 310"/>
              <p:cNvSpPr>
                <a:spLocks noChangeShapeType="1"/>
              </p:cNvSpPr>
              <p:nvPr/>
            </p:nvSpPr>
            <p:spPr bwMode="auto">
              <a:xfrm>
                <a:off x="2859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71" name="Line 311"/>
              <p:cNvSpPr>
                <a:spLocks noChangeShapeType="1"/>
              </p:cNvSpPr>
              <p:nvPr/>
            </p:nvSpPr>
            <p:spPr bwMode="auto">
              <a:xfrm flipV="1">
                <a:off x="2859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72" name="Line 312"/>
              <p:cNvSpPr>
                <a:spLocks noChangeShapeType="1"/>
              </p:cNvSpPr>
              <p:nvPr/>
            </p:nvSpPr>
            <p:spPr bwMode="auto">
              <a:xfrm>
                <a:off x="2875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73" name="Line 313"/>
              <p:cNvSpPr>
                <a:spLocks noChangeShapeType="1"/>
              </p:cNvSpPr>
              <p:nvPr/>
            </p:nvSpPr>
            <p:spPr bwMode="auto">
              <a:xfrm>
                <a:off x="2875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74" name="Line 314"/>
              <p:cNvSpPr>
                <a:spLocks noChangeShapeType="1"/>
              </p:cNvSpPr>
              <p:nvPr/>
            </p:nvSpPr>
            <p:spPr bwMode="auto">
              <a:xfrm>
                <a:off x="2875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75" name="Line 315"/>
              <p:cNvSpPr>
                <a:spLocks noChangeShapeType="1"/>
              </p:cNvSpPr>
              <p:nvPr/>
            </p:nvSpPr>
            <p:spPr bwMode="auto">
              <a:xfrm>
                <a:off x="2875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76" name="Line 316"/>
              <p:cNvSpPr>
                <a:spLocks noChangeShapeType="1"/>
              </p:cNvSpPr>
              <p:nvPr/>
            </p:nvSpPr>
            <p:spPr bwMode="auto">
              <a:xfrm>
                <a:off x="2875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77" name="Line 317"/>
              <p:cNvSpPr>
                <a:spLocks noChangeShapeType="1"/>
              </p:cNvSpPr>
              <p:nvPr/>
            </p:nvSpPr>
            <p:spPr bwMode="auto">
              <a:xfrm>
                <a:off x="2875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78" name="Line 318"/>
              <p:cNvSpPr>
                <a:spLocks noChangeShapeType="1"/>
              </p:cNvSpPr>
              <p:nvPr/>
            </p:nvSpPr>
            <p:spPr bwMode="auto">
              <a:xfrm>
                <a:off x="2875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79" name="Line 319"/>
              <p:cNvSpPr>
                <a:spLocks noChangeShapeType="1"/>
              </p:cNvSpPr>
              <p:nvPr/>
            </p:nvSpPr>
            <p:spPr bwMode="auto">
              <a:xfrm>
                <a:off x="2875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80" name="Line 320"/>
              <p:cNvSpPr>
                <a:spLocks noChangeShapeType="1"/>
              </p:cNvSpPr>
              <p:nvPr/>
            </p:nvSpPr>
            <p:spPr bwMode="auto">
              <a:xfrm>
                <a:off x="2875" y="212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81" name="Line 321"/>
              <p:cNvSpPr>
                <a:spLocks noChangeShapeType="1"/>
              </p:cNvSpPr>
              <p:nvPr/>
            </p:nvSpPr>
            <p:spPr bwMode="auto">
              <a:xfrm>
                <a:off x="2875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82" name="Line 322"/>
              <p:cNvSpPr>
                <a:spLocks noChangeShapeType="1"/>
              </p:cNvSpPr>
              <p:nvPr/>
            </p:nvSpPr>
            <p:spPr bwMode="auto">
              <a:xfrm>
                <a:off x="2875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83" name="Line 323"/>
              <p:cNvSpPr>
                <a:spLocks noChangeShapeType="1"/>
              </p:cNvSpPr>
              <p:nvPr/>
            </p:nvSpPr>
            <p:spPr bwMode="auto">
              <a:xfrm>
                <a:off x="2875" y="214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84" name="Line 324"/>
              <p:cNvSpPr>
                <a:spLocks noChangeShapeType="1"/>
              </p:cNvSpPr>
              <p:nvPr/>
            </p:nvSpPr>
            <p:spPr bwMode="auto">
              <a:xfrm>
                <a:off x="2891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85" name="Line 325"/>
              <p:cNvSpPr>
                <a:spLocks noChangeShapeType="1"/>
              </p:cNvSpPr>
              <p:nvPr/>
            </p:nvSpPr>
            <p:spPr bwMode="auto">
              <a:xfrm>
                <a:off x="2891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86" name="Line 326"/>
              <p:cNvSpPr>
                <a:spLocks noChangeShapeType="1"/>
              </p:cNvSpPr>
              <p:nvPr/>
            </p:nvSpPr>
            <p:spPr bwMode="auto">
              <a:xfrm>
                <a:off x="2891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87" name="Line 327"/>
              <p:cNvSpPr>
                <a:spLocks noChangeShapeType="1"/>
              </p:cNvSpPr>
              <p:nvPr/>
            </p:nvSpPr>
            <p:spPr bwMode="auto">
              <a:xfrm>
                <a:off x="2891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88" name="Line 328"/>
              <p:cNvSpPr>
                <a:spLocks noChangeShapeType="1"/>
              </p:cNvSpPr>
              <p:nvPr/>
            </p:nvSpPr>
            <p:spPr bwMode="auto">
              <a:xfrm>
                <a:off x="2907" y="2160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89" name="Line 329"/>
              <p:cNvSpPr>
                <a:spLocks noChangeShapeType="1"/>
              </p:cNvSpPr>
              <p:nvPr/>
            </p:nvSpPr>
            <p:spPr bwMode="auto">
              <a:xfrm>
                <a:off x="2923" y="2175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90" name="Line 330"/>
              <p:cNvSpPr>
                <a:spLocks noChangeShapeType="1"/>
              </p:cNvSpPr>
              <p:nvPr/>
            </p:nvSpPr>
            <p:spPr bwMode="auto">
              <a:xfrm>
                <a:off x="2955" y="22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91" name="Line 331"/>
              <p:cNvSpPr>
                <a:spLocks noChangeShapeType="1"/>
              </p:cNvSpPr>
              <p:nvPr/>
            </p:nvSpPr>
            <p:spPr bwMode="auto">
              <a:xfrm>
                <a:off x="2971" y="223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92" name="Line 332"/>
              <p:cNvSpPr>
                <a:spLocks noChangeShapeType="1"/>
              </p:cNvSpPr>
              <p:nvPr/>
            </p:nvSpPr>
            <p:spPr bwMode="auto">
              <a:xfrm>
                <a:off x="2987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93" name="Line 333"/>
              <p:cNvSpPr>
                <a:spLocks noChangeShapeType="1"/>
              </p:cNvSpPr>
              <p:nvPr/>
            </p:nvSpPr>
            <p:spPr bwMode="auto">
              <a:xfrm>
                <a:off x="2987" y="225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94" name="Line 334"/>
              <p:cNvSpPr>
                <a:spLocks noChangeShapeType="1"/>
              </p:cNvSpPr>
              <p:nvPr/>
            </p:nvSpPr>
            <p:spPr bwMode="auto">
              <a:xfrm>
                <a:off x="3003" y="225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95" name="Line 335"/>
              <p:cNvSpPr>
                <a:spLocks noChangeShapeType="1"/>
              </p:cNvSpPr>
              <p:nvPr/>
            </p:nvSpPr>
            <p:spPr bwMode="auto">
              <a:xfrm>
                <a:off x="3003" y="225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96" name="Line 336"/>
              <p:cNvSpPr>
                <a:spLocks noChangeShapeType="1"/>
              </p:cNvSpPr>
              <p:nvPr/>
            </p:nvSpPr>
            <p:spPr bwMode="auto">
              <a:xfrm>
                <a:off x="3003" y="22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97" name="Line 337"/>
              <p:cNvSpPr>
                <a:spLocks noChangeShapeType="1"/>
              </p:cNvSpPr>
              <p:nvPr/>
            </p:nvSpPr>
            <p:spPr bwMode="auto">
              <a:xfrm>
                <a:off x="3003" y="22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98" name="Line 338"/>
              <p:cNvSpPr>
                <a:spLocks noChangeShapeType="1"/>
              </p:cNvSpPr>
              <p:nvPr/>
            </p:nvSpPr>
            <p:spPr bwMode="auto">
              <a:xfrm>
                <a:off x="3003" y="2271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99" name="Line 339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00" name="Line 340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01" name="Line 341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02" name="Line 342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03" name="Line 343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04" name="Line 344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05" name="Line 345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06" name="Line 346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07" name="Line 347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08" name="Line 348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09" name="Line 349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10" name="Line 350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11" name="Line 351"/>
              <p:cNvSpPr>
                <a:spLocks noChangeShapeType="1"/>
              </p:cNvSpPr>
              <p:nvPr/>
            </p:nvSpPr>
            <p:spPr bwMode="auto">
              <a:xfrm>
                <a:off x="3018" y="227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12" name="Line 352"/>
              <p:cNvSpPr>
                <a:spLocks noChangeShapeType="1"/>
              </p:cNvSpPr>
              <p:nvPr/>
            </p:nvSpPr>
            <p:spPr bwMode="auto">
              <a:xfrm>
                <a:off x="3034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13" name="Line 353"/>
              <p:cNvSpPr>
                <a:spLocks noChangeShapeType="1"/>
              </p:cNvSpPr>
              <p:nvPr/>
            </p:nvSpPr>
            <p:spPr bwMode="auto">
              <a:xfrm flipV="1">
                <a:off x="3034" y="225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14" name="Line 354"/>
              <p:cNvSpPr>
                <a:spLocks noChangeShapeType="1"/>
              </p:cNvSpPr>
              <p:nvPr/>
            </p:nvSpPr>
            <p:spPr bwMode="auto">
              <a:xfrm>
                <a:off x="3034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15" name="Line 355"/>
              <p:cNvSpPr>
                <a:spLocks noChangeShapeType="1"/>
              </p:cNvSpPr>
              <p:nvPr/>
            </p:nvSpPr>
            <p:spPr bwMode="auto">
              <a:xfrm>
                <a:off x="3034" y="225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16" name="Line 356"/>
              <p:cNvSpPr>
                <a:spLocks noChangeShapeType="1"/>
              </p:cNvSpPr>
              <p:nvPr/>
            </p:nvSpPr>
            <p:spPr bwMode="auto">
              <a:xfrm flipV="1">
                <a:off x="3050" y="223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17" name="Line 357"/>
              <p:cNvSpPr>
                <a:spLocks noChangeShapeType="1"/>
              </p:cNvSpPr>
              <p:nvPr/>
            </p:nvSpPr>
            <p:spPr bwMode="auto">
              <a:xfrm flipV="1">
                <a:off x="3050" y="22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18" name="Line 358"/>
              <p:cNvSpPr>
                <a:spLocks noChangeShapeType="1"/>
              </p:cNvSpPr>
              <p:nvPr/>
            </p:nvSpPr>
            <p:spPr bwMode="auto">
              <a:xfrm flipV="1">
                <a:off x="3066" y="2160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19" name="Line 359"/>
              <p:cNvSpPr>
                <a:spLocks noChangeShapeType="1"/>
              </p:cNvSpPr>
              <p:nvPr/>
            </p:nvSpPr>
            <p:spPr bwMode="auto">
              <a:xfrm flipV="1">
                <a:off x="3098" y="2128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20" name="Line 360"/>
              <p:cNvSpPr>
                <a:spLocks noChangeShapeType="1"/>
              </p:cNvSpPr>
              <p:nvPr/>
            </p:nvSpPr>
            <p:spPr bwMode="auto">
              <a:xfrm flipV="1">
                <a:off x="3114" y="209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21" name="Line 361"/>
              <p:cNvSpPr>
                <a:spLocks noChangeShapeType="1"/>
              </p:cNvSpPr>
              <p:nvPr/>
            </p:nvSpPr>
            <p:spPr bwMode="auto">
              <a:xfrm>
                <a:off x="3130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22" name="Line 362"/>
              <p:cNvSpPr>
                <a:spLocks noChangeShapeType="1"/>
              </p:cNvSpPr>
              <p:nvPr/>
            </p:nvSpPr>
            <p:spPr bwMode="auto">
              <a:xfrm>
                <a:off x="3146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23" name="Line 363"/>
              <p:cNvSpPr>
                <a:spLocks noChangeShapeType="1"/>
              </p:cNvSpPr>
              <p:nvPr/>
            </p:nvSpPr>
            <p:spPr bwMode="auto">
              <a:xfrm>
                <a:off x="3146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24" name="Line 364"/>
              <p:cNvSpPr>
                <a:spLocks noChangeShapeType="1"/>
              </p:cNvSpPr>
              <p:nvPr/>
            </p:nvSpPr>
            <p:spPr bwMode="auto">
              <a:xfrm flipV="1">
                <a:off x="3146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25" name="Line 365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26" name="Line 366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27" name="Line 367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28" name="Line 368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29" name="Line 369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30" name="Line 370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31" name="Line 371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32" name="Line 372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33" name="Line 373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34" name="Line 374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35" name="Line 375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36" name="Line 376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37" name="Line 377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38" name="Line 378"/>
              <p:cNvSpPr>
                <a:spLocks noChangeShapeType="1"/>
              </p:cNvSpPr>
              <p:nvPr/>
            </p:nvSpPr>
            <p:spPr bwMode="auto">
              <a:xfrm>
                <a:off x="3162" y="208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39" name="Line 379"/>
              <p:cNvSpPr>
                <a:spLocks noChangeShapeType="1"/>
              </p:cNvSpPr>
              <p:nvPr/>
            </p:nvSpPr>
            <p:spPr bwMode="auto">
              <a:xfrm>
                <a:off x="3178" y="208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40" name="Line 380"/>
              <p:cNvSpPr>
                <a:spLocks noChangeShapeType="1"/>
              </p:cNvSpPr>
              <p:nvPr/>
            </p:nvSpPr>
            <p:spPr bwMode="auto">
              <a:xfrm>
                <a:off x="317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41" name="Line 381"/>
              <p:cNvSpPr>
                <a:spLocks noChangeShapeType="1"/>
              </p:cNvSpPr>
              <p:nvPr/>
            </p:nvSpPr>
            <p:spPr bwMode="auto">
              <a:xfrm>
                <a:off x="317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42" name="Line 382"/>
              <p:cNvSpPr>
                <a:spLocks noChangeShapeType="1"/>
              </p:cNvSpPr>
              <p:nvPr/>
            </p:nvSpPr>
            <p:spPr bwMode="auto">
              <a:xfrm>
                <a:off x="317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43" name="Line 383"/>
              <p:cNvSpPr>
                <a:spLocks noChangeShapeType="1"/>
              </p:cNvSpPr>
              <p:nvPr/>
            </p:nvSpPr>
            <p:spPr bwMode="auto">
              <a:xfrm>
                <a:off x="3178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44" name="Line 384"/>
              <p:cNvSpPr>
                <a:spLocks noChangeShapeType="1"/>
              </p:cNvSpPr>
              <p:nvPr/>
            </p:nvSpPr>
            <p:spPr bwMode="auto">
              <a:xfrm>
                <a:off x="3194" y="211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45" name="Line 385"/>
              <p:cNvSpPr>
                <a:spLocks noChangeShapeType="1"/>
              </p:cNvSpPr>
              <p:nvPr/>
            </p:nvSpPr>
            <p:spPr bwMode="auto">
              <a:xfrm>
                <a:off x="3194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46" name="Line 386"/>
              <p:cNvSpPr>
                <a:spLocks noChangeShapeType="1"/>
              </p:cNvSpPr>
              <p:nvPr/>
            </p:nvSpPr>
            <p:spPr bwMode="auto">
              <a:xfrm>
                <a:off x="3210" y="2144"/>
                <a:ext cx="16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47" name="Line 387"/>
              <p:cNvSpPr>
                <a:spLocks noChangeShapeType="1"/>
              </p:cNvSpPr>
              <p:nvPr/>
            </p:nvSpPr>
            <p:spPr bwMode="auto">
              <a:xfrm>
                <a:off x="3226" y="2223"/>
                <a:ext cx="16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48" name="Line 388"/>
              <p:cNvSpPr>
                <a:spLocks noChangeShapeType="1"/>
              </p:cNvSpPr>
              <p:nvPr/>
            </p:nvSpPr>
            <p:spPr bwMode="auto">
              <a:xfrm>
                <a:off x="3242" y="2303"/>
                <a:ext cx="31" cy="23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49" name="Line 389"/>
              <p:cNvSpPr>
                <a:spLocks noChangeShapeType="1"/>
              </p:cNvSpPr>
              <p:nvPr/>
            </p:nvSpPr>
            <p:spPr bwMode="auto">
              <a:xfrm>
                <a:off x="3273" y="2542"/>
                <a:ext cx="32" cy="28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50" name="Line 390"/>
              <p:cNvSpPr>
                <a:spLocks noChangeShapeType="1"/>
              </p:cNvSpPr>
              <p:nvPr/>
            </p:nvSpPr>
            <p:spPr bwMode="auto">
              <a:xfrm>
                <a:off x="3305" y="2829"/>
                <a:ext cx="48" cy="27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51" name="Line 391"/>
              <p:cNvSpPr>
                <a:spLocks noChangeShapeType="1"/>
              </p:cNvSpPr>
              <p:nvPr/>
            </p:nvSpPr>
            <p:spPr bwMode="auto">
              <a:xfrm>
                <a:off x="3353" y="3100"/>
                <a:ext cx="16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52" name="Line 392"/>
              <p:cNvSpPr>
                <a:spLocks noChangeShapeType="1"/>
              </p:cNvSpPr>
              <p:nvPr/>
            </p:nvSpPr>
            <p:spPr bwMode="auto">
              <a:xfrm>
                <a:off x="3369" y="3212"/>
                <a:ext cx="16" cy="11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53" name="Line 393"/>
              <p:cNvSpPr>
                <a:spLocks noChangeShapeType="1"/>
              </p:cNvSpPr>
              <p:nvPr/>
            </p:nvSpPr>
            <p:spPr bwMode="auto">
              <a:xfrm>
                <a:off x="3385" y="3323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54" name="Line 394"/>
              <p:cNvSpPr>
                <a:spLocks noChangeShapeType="1"/>
              </p:cNvSpPr>
              <p:nvPr/>
            </p:nvSpPr>
            <p:spPr bwMode="auto">
              <a:xfrm>
                <a:off x="3385" y="3355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55" name="Line 395"/>
              <p:cNvSpPr>
                <a:spLocks noChangeShapeType="1"/>
              </p:cNvSpPr>
              <p:nvPr/>
            </p:nvSpPr>
            <p:spPr bwMode="auto">
              <a:xfrm>
                <a:off x="3401" y="340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56" name="Line 396"/>
              <p:cNvSpPr>
                <a:spLocks noChangeShapeType="1"/>
              </p:cNvSpPr>
              <p:nvPr/>
            </p:nvSpPr>
            <p:spPr bwMode="auto">
              <a:xfrm>
                <a:off x="3417" y="343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57" name="Line 397"/>
              <p:cNvSpPr>
                <a:spLocks noChangeShapeType="1"/>
              </p:cNvSpPr>
              <p:nvPr/>
            </p:nvSpPr>
            <p:spPr bwMode="auto">
              <a:xfrm>
                <a:off x="3417" y="345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58" name="Line 398"/>
              <p:cNvSpPr>
                <a:spLocks noChangeShapeType="1"/>
              </p:cNvSpPr>
              <p:nvPr/>
            </p:nvSpPr>
            <p:spPr bwMode="auto">
              <a:xfrm>
                <a:off x="3417" y="346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59" name="Line 399"/>
              <p:cNvSpPr>
                <a:spLocks noChangeShapeType="1"/>
              </p:cNvSpPr>
              <p:nvPr/>
            </p:nvSpPr>
            <p:spPr bwMode="auto">
              <a:xfrm>
                <a:off x="3433" y="346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60" name="Line 400"/>
              <p:cNvSpPr>
                <a:spLocks noChangeShapeType="1"/>
              </p:cNvSpPr>
              <p:nvPr/>
            </p:nvSpPr>
            <p:spPr bwMode="auto">
              <a:xfrm>
                <a:off x="3433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61" name="Line 401"/>
              <p:cNvSpPr>
                <a:spLocks noChangeShapeType="1"/>
              </p:cNvSpPr>
              <p:nvPr/>
            </p:nvSpPr>
            <p:spPr bwMode="auto">
              <a:xfrm>
                <a:off x="3433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62" name="Line 402"/>
              <p:cNvSpPr>
                <a:spLocks noChangeShapeType="1"/>
              </p:cNvSpPr>
              <p:nvPr/>
            </p:nvSpPr>
            <p:spPr bwMode="auto">
              <a:xfrm>
                <a:off x="3433" y="34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63" name="Line 403"/>
              <p:cNvSpPr>
                <a:spLocks noChangeShapeType="1"/>
              </p:cNvSpPr>
              <p:nvPr/>
            </p:nvSpPr>
            <p:spPr bwMode="auto">
              <a:xfrm>
                <a:off x="3449" y="34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64" name="Line 404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65" name="Line 405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66" name="Line 406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67" name="Line 407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68" name="Line 408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69" name="Line 409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70" name="Line 410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71" name="Line 411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72" name="Line 412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73" name="Line 413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74" name="Line 414"/>
              <p:cNvSpPr>
                <a:spLocks noChangeShapeType="1"/>
              </p:cNvSpPr>
              <p:nvPr/>
            </p:nvSpPr>
            <p:spPr bwMode="auto">
              <a:xfrm>
                <a:off x="3449" y="34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75" name="Line 415"/>
              <p:cNvSpPr>
                <a:spLocks noChangeShapeType="1"/>
              </p:cNvSpPr>
              <p:nvPr/>
            </p:nvSpPr>
            <p:spPr bwMode="auto">
              <a:xfrm>
                <a:off x="346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76" name="Line 416"/>
              <p:cNvSpPr>
                <a:spLocks noChangeShapeType="1"/>
              </p:cNvSpPr>
              <p:nvPr/>
            </p:nvSpPr>
            <p:spPr bwMode="auto">
              <a:xfrm>
                <a:off x="3465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77" name="Line 417"/>
              <p:cNvSpPr>
                <a:spLocks noChangeShapeType="1"/>
              </p:cNvSpPr>
              <p:nvPr/>
            </p:nvSpPr>
            <p:spPr bwMode="auto">
              <a:xfrm flipV="1">
                <a:off x="3465" y="34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78" name="Line 418"/>
              <p:cNvSpPr>
                <a:spLocks noChangeShapeType="1"/>
              </p:cNvSpPr>
              <p:nvPr/>
            </p:nvSpPr>
            <p:spPr bwMode="auto">
              <a:xfrm>
                <a:off x="3465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79" name="Line 419"/>
              <p:cNvSpPr>
                <a:spLocks noChangeShapeType="1"/>
              </p:cNvSpPr>
              <p:nvPr/>
            </p:nvSpPr>
            <p:spPr bwMode="auto">
              <a:xfrm>
                <a:off x="3465" y="34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80" name="Line 420"/>
              <p:cNvSpPr>
                <a:spLocks noChangeShapeType="1"/>
              </p:cNvSpPr>
              <p:nvPr/>
            </p:nvSpPr>
            <p:spPr bwMode="auto">
              <a:xfrm flipV="1">
                <a:off x="3481" y="346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81" name="Line 421"/>
              <p:cNvSpPr>
                <a:spLocks noChangeShapeType="1"/>
              </p:cNvSpPr>
              <p:nvPr/>
            </p:nvSpPr>
            <p:spPr bwMode="auto">
              <a:xfrm flipV="1">
                <a:off x="3497" y="3403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82" name="Line 422"/>
              <p:cNvSpPr>
                <a:spLocks noChangeShapeType="1"/>
              </p:cNvSpPr>
              <p:nvPr/>
            </p:nvSpPr>
            <p:spPr bwMode="auto">
              <a:xfrm flipV="1">
                <a:off x="3529" y="3371"/>
                <a:ext cx="15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83" name="Line 423"/>
              <p:cNvSpPr>
                <a:spLocks noChangeShapeType="1"/>
              </p:cNvSpPr>
              <p:nvPr/>
            </p:nvSpPr>
            <p:spPr bwMode="auto">
              <a:xfrm flipV="1">
                <a:off x="3544" y="335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84" name="Line 424"/>
              <p:cNvSpPr>
                <a:spLocks noChangeShapeType="1"/>
              </p:cNvSpPr>
              <p:nvPr/>
            </p:nvSpPr>
            <p:spPr bwMode="auto">
              <a:xfrm flipV="1">
                <a:off x="3544" y="333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85" name="Line 425"/>
              <p:cNvSpPr>
                <a:spLocks noChangeShapeType="1"/>
              </p:cNvSpPr>
              <p:nvPr/>
            </p:nvSpPr>
            <p:spPr bwMode="auto">
              <a:xfrm flipV="1">
                <a:off x="3560" y="332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86" name="Line 426"/>
              <p:cNvSpPr>
                <a:spLocks noChangeShapeType="1"/>
              </p:cNvSpPr>
              <p:nvPr/>
            </p:nvSpPr>
            <p:spPr bwMode="auto">
              <a:xfrm>
                <a:off x="3560" y="332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87" name="Line 427"/>
              <p:cNvSpPr>
                <a:spLocks noChangeShapeType="1"/>
              </p:cNvSpPr>
              <p:nvPr/>
            </p:nvSpPr>
            <p:spPr bwMode="auto">
              <a:xfrm>
                <a:off x="3576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88" name="Line 428"/>
              <p:cNvSpPr>
                <a:spLocks noChangeShapeType="1"/>
              </p:cNvSpPr>
              <p:nvPr/>
            </p:nvSpPr>
            <p:spPr bwMode="auto">
              <a:xfrm>
                <a:off x="3576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89" name="Line 429"/>
              <p:cNvSpPr>
                <a:spLocks noChangeShapeType="1"/>
              </p:cNvSpPr>
              <p:nvPr/>
            </p:nvSpPr>
            <p:spPr bwMode="auto">
              <a:xfrm flipV="1">
                <a:off x="3576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90" name="Line 430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91" name="Line 431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92" name="Line 432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93" name="Line 433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94" name="Line 434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95" name="Line 435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96" name="Line 436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97" name="Line 437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98" name="Line 438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799" name="Line 439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" name="Line 440"/>
              <p:cNvSpPr>
                <a:spLocks noChangeShapeType="1"/>
              </p:cNvSpPr>
              <p:nvPr/>
            </p:nvSpPr>
            <p:spPr bwMode="auto">
              <a:xfrm>
                <a:off x="3592" y="33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1" name="Line 441"/>
              <p:cNvSpPr>
                <a:spLocks noChangeShapeType="1"/>
              </p:cNvSpPr>
              <p:nvPr/>
            </p:nvSpPr>
            <p:spPr bwMode="auto">
              <a:xfrm>
                <a:off x="3608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2" name="Line 442"/>
              <p:cNvSpPr>
                <a:spLocks noChangeShapeType="1"/>
              </p:cNvSpPr>
              <p:nvPr/>
            </p:nvSpPr>
            <p:spPr bwMode="auto">
              <a:xfrm>
                <a:off x="3608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3" name="Line 443"/>
              <p:cNvSpPr>
                <a:spLocks noChangeShapeType="1"/>
              </p:cNvSpPr>
              <p:nvPr/>
            </p:nvSpPr>
            <p:spPr bwMode="auto">
              <a:xfrm>
                <a:off x="3608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4" name="Line 444"/>
              <p:cNvSpPr>
                <a:spLocks noChangeShapeType="1"/>
              </p:cNvSpPr>
              <p:nvPr/>
            </p:nvSpPr>
            <p:spPr bwMode="auto">
              <a:xfrm>
                <a:off x="3608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5" name="Line 445"/>
              <p:cNvSpPr>
                <a:spLocks noChangeShapeType="1"/>
              </p:cNvSpPr>
              <p:nvPr/>
            </p:nvSpPr>
            <p:spPr bwMode="auto">
              <a:xfrm>
                <a:off x="3608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6" name="Line 446"/>
              <p:cNvSpPr>
                <a:spLocks noChangeShapeType="1"/>
              </p:cNvSpPr>
              <p:nvPr/>
            </p:nvSpPr>
            <p:spPr bwMode="auto">
              <a:xfrm>
                <a:off x="3608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7" name="Line 447"/>
              <p:cNvSpPr>
                <a:spLocks noChangeShapeType="1"/>
              </p:cNvSpPr>
              <p:nvPr/>
            </p:nvSpPr>
            <p:spPr bwMode="auto">
              <a:xfrm>
                <a:off x="3624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8" name="Line 448"/>
              <p:cNvSpPr>
                <a:spLocks noChangeShapeType="1"/>
              </p:cNvSpPr>
              <p:nvPr/>
            </p:nvSpPr>
            <p:spPr bwMode="auto">
              <a:xfrm>
                <a:off x="3624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9" name="Line 449"/>
              <p:cNvSpPr>
                <a:spLocks noChangeShapeType="1"/>
              </p:cNvSpPr>
              <p:nvPr/>
            </p:nvSpPr>
            <p:spPr bwMode="auto">
              <a:xfrm>
                <a:off x="3624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10" name="Line 450"/>
              <p:cNvSpPr>
                <a:spLocks noChangeShapeType="1"/>
              </p:cNvSpPr>
              <p:nvPr/>
            </p:nvSpPr>
            <p:spPr bwMode="auto">
              <a:xfrm>
                <a:off x="3640" y="3339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11" name="Line 451"/>
              <p:cNvSpPr>
                <a:spLocks noChangeShapeType="1"/>
              </p:cNvSpPr>
              <p:nvPr/>
            </p:nvSpPr>
            <p:spPr bwMode="auto">
              <a:xfrm>
                <a:off x="3672" y="33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12" name="Line 452"/>
              <p:cNvSpPr>
                <a:spLocks noChangeShapeType="1"/>
              </p:cNvSpPr>
              <p:nvPr/>
            </p:nvSpPr>
            <p:spPr bwMode="auto">
              <a:xfrm>
                <a:off x="3688" y="3387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13" name="Line 453"/>
              <p:cNvSpPr>
                <a:spLocks noChangeShapeType="1"/>
              </p:cNvSpPr>
              <p:nvPr/>
            </p:nvSpPr>
            <p:spPr bwMode="auto">
              <a:xfrm>
                <a:off x="3704" y="34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14" name="Line 454"/>
              <p:cNvSpPr>
                <a:spLocks noChangeShapeType="1"/>
              </p:cNvSpPr>
              <p:nvPr/>
            </p:nvSpPr>
            <p:spPr bwMode="auto">
              <a:xfrm>
                <a:off x="3704" y="34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15" name="Line 455"/>
              <p:cNvSpPr>
                <a:spLocks noChangeShapeType="1"/>
              </p:cNvSpPr>
              <p:nvPr/>
            </p:nvSpPr>
            <p:spPr bwMode="auto">
              <a:xfrm>
                <a:off x="3720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16" name="Line 456"/>
              <p:cNvSpPr>
                <a:spLocks noChangeShapeType="1"/>
              </p:cNvSpPr>
              <p:nvPr/>
            </p:nvSpPr>
            <p:spPr bwMode="auto">
              <a:xfrm>
                <a:off x="3720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17" name="Line 457"/>
              <p:cNvSpPr>
                <a:spLocks noChangeShapeType="1"/>
              </p:cNvSpPr>
              <p:nvPr/>
            </p:nvSpPr>
            <p:spPr bwMode="auto">
              <a:xfrm>
                <a:off x="3720" y="34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18" name="Line 458"/>
              <p:cNvSpPr>
                <a:spLocks noChangeShapeType="1"/>
              </p:cNvSpPr>
              <p:nvPr/>
            </p:nvSpPr>
            <p:spPr bwMode="auto">
              <a:xfrm>
                <a:off x="3736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19" name="Line 459"/>
              <p:cNvSpPr>
                <a:spLocks noChangeShapeType="1"/>
              </p:cNvSpPr>
              <p:nvPr/>
            </p:nvSpPr>
            <p:spPr bwMode="auto">
              <a:xfrm>
                <a:off x="3736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0" name="Line 460"/>
              <p:cNvSpPr>
                <a:spLocks noChangeShapeType="1"/>
              </p:cNvSpPr>
              <p:nvPr/>
            </p:nvSpPr>
            <p:spPr bwMode="auto">
              <a:xfrm>
                <a:off x="3736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1" name="Line 461"/>
              <p:cNvSpPr>
                <a:spLocks noChangeShapeType="1"/>
              </p:cNvSpPr>
              <p:nvPr/>
            </p:nvSpPr>
            <p:spPr bwMode="auto">
              <a:xfrm>
                <a:off x="3736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2" name="Line 462"/>
              <p:cNvSpPr>
                <a:spLocks noChangeShapeType="1"/>
              </p:cNvSpPr>
              <p:nvPr/>
            </p:nvSpPr>
            <p:spPr bwMode="auto">
              <a:xfrm>
                <a:off x="3736" y="343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3" name="Line 463"/>
              <p:cNvSpPr>
                <a:spLocks noChangeShapeType="1"/>
              </p:cNvSpPr>
              <p:nvPr/>
            </p:nvSpPr>
            <p:spPr bwMode="auto">
              <a:xfrm>
                <a:off x="3736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4" name="Line 464"/>
              <p:cNvSpPr>
                <a:spLocks noChangeShapeType="1"/>
              </p:cNvSpPr>
              <p:nvPr/>
            </p:nvSpPr>
            <p:spPr bwMode="auto">
              <a:xfrm>
                <a:off x="3736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5" name="Line 465"/>
              <p:cNvSpPr>
                <a:spLocks noChangeShapeType="1"/>
              </p:cNvSpPr>
              <p:nvPr/>
            </p:nvSpPr>
            <p:spPr bwMode="auto">
              <a:xfrm>
                <a:off x="3736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6" name="Line 466"/>
              <p:cNvSpPr>
                <a:spLocks noChangeShapeType="1"/>
              </p:cNvSpPr>
              <p:nvPr/>
            </p:nvSpPr>
            <p:spPr bwMode="auto">
              <a:xfrm>
                <a:off x="3736" y="345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7" name="Line 467"/>
              <p:cNvSpPr>
                <a:spLocks noChangeShapeType="1"/>
              </p:cNvSpPr>
              <p:nvPr/>
            </p:nvSpPr>
            <p:spPr bwMode="auto">
              <a:xfrm>
                <a:off x="3752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8" name="Line 468"/>
              <p:cNvSpPr>
                <a:spLocks noChangeShapeType="1"/>
              </p:cNvSpPr>
              <p:nvPr/>
            </p:nvSpPr>
            <p:spPr bwMode="auto">
              <a:xfrm>
                <a:off x="3752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29" name="Line 469"/>
              <p:cNvSpPr>
                <a:spLocks noChangeShapeType="1"/>
              </p:cNvSpPr>
              <p:nvPr/>
            </p:nvSpPr>
            <p:spPr bwMode="auto">
              <a:xfrm>
                <a:off x="3752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30" name="Line 470"/>
              <p:cNvSpPr>
                <a:spLocks noChangeShapeType="1"/>
              </p:cNvSpPr>
              <p:nvPr/>
            </p:nvSpPr>
            <p:spPr bwMode="auto">
              <a:xfrm>
                <a:off x="3752" y="345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31" name="Line 471"/>
              <p:cNvSpPr>
                <a:spLocks noChangeShapeType="1"/>
              </p:cNvSpPr>
              <p:nvPr/>
            </p:nvSpPr>
            <p:spPr bwMode="auto">
              <a:xfrm flipV="1">
                <a:off x="3752" y="343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32" name="Line 472"/>
              <p:cNvSpPr>
                <a:spLocks noChangeShapeType="1"/>
              </p:cNvSpPr>
              <p:nvPr/>
            </p:nvSpPr>
            <p:spPr bwMode="auto">
              <a:xfrm>
                <a:off x="3752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33" name="Line 473"/>
              <p:cNvSpPr>
                <a:spLocks noChangeShapeType="1"/>
              </p:cNvSpPr>
              <p:nvPr/>
            </p:nvSpPr>
            <p:spPr bwMode="auto">
              <a:xfrm>
                <a:off x="3752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34" name="Line 474"/>
              <p:cNvSpPr>
                <a:spLocks noChangeShapeType="1"/>
              </p:cNvSpPr>
              <p:nvPr/>
            </p:nvSpPr>
            <p:spPr bwMode="auto">
              <a:xfrm>
                <a:off x="3752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35" name="Line 475"/>
              <p:cNvSpPr>
                <a:spLocks noChangeShapeType="1"/>
              </p:cNvSpPr>
              <p:nvPr/>
            </p:nvSpPr>
            <p:spPr bwMode="auto">
              <a:xfrm>
                <a:off x="3752" y="343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36" name="Line 476"/>
              <p:cNvSpPr>
                <a:spLocks noChangeShapeType="1"/>
              </p:cNvSpPr>
              <p:nvPr/>
            </p:nvSpPr>
            <p:spPr bwMode="auto">
              <a:xfrm>
                <a:off x="3768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37" name="Line 477"/>
              <p:cNvSpPr>
                <a:spLocks noChangeShapeType="1"/>
              </p:cNvSpPr>
              <p:nvPr/>
            </p:nvSpPr>
            <p:spPr bwMode="auto">
              <a:xfrm flipV="1">
                <a:off x="3768" y="34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38" name="Line 478"/>
              <p:cNvSpPr>
                <a:spLocks noChangeShapeType="1"/>
              </p:cNvSpPr>
              <p:nvPr/>
            </p:nvSpPr>
            <p:spPr bwMode="auto">
              <a:xfrm>
                <a:off x="3784" y="341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39" name="Line 479"/>
              <p:cNvSpPr>
                <a:spLocks noChangeShapeType="1"/>
              </p:cNvSpPr>
              <p:nvPr/>
            </p:nvSpPr>
            <p:spPr bwMode="auto">
              <a:xfrm flipV="1">
                <a:off x="3784" y="3387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0" name="Line 480"/>
              <p:cNvSpPr>
                <a:spLocks noChangeShapeType="1"/>
              </p:cNvSpPr>
              <p:nvPr/>
            </p:nvSpPr>
            <p:spPr bwMode="auto">
              <a:xfrm flipV="1">
                <a:off x="3800" y="337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1" name="Line 481"/>
              <p:cNvSpPr>
                <a:spLocks noChangeShapeType="1"/>
              </p:cNvSpPr>
              <p:nvPr/>
            </p:nvSpPr>
            <p:spPr bwMode="auto">
              <a:xfrm flipV="1">
                <a:off x="3815" y="3339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2" name="Line 482"/>
              <p:cNvSpPr>
                <a:spLocks noChangeShapeType="1"/>
              </p:cNvSpPr>
              <p:nvPr/>
            </p:nvSpPr>
            <p:spPr bwMode="auto">
              <a:xfrm>
                <a:off x="3847" y="333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3" name="Line 483"/>
              <p:cNvSpPr>
                <a:spLocks noChangeShapeType="1"/>
              </p:cNvSpPr>
              <p:nvPr/>
            </p:nvSpPr>
            <p:spPr bwMode="auto">
              <a:xfrm flipV="1">
                <a:off x="3847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4" name="Line 484"/>
              <p:cNvSpPr>
                <a:spLocks noChangeShapeType="1"/>
              </p:cNvSpPr>
              <p:nvPr/>
            </p:nvSpPr>
            <p:spPr bwMode="auto">
              <a:xfrm>
                <a:off x="3863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5" name="Line 485"/>
              <p:cNvSpPr>
                <a:spLocks noChangeShapeType="1"/>
              </p:cNvSpPr>
              <p:nvPr/>
            </p:nvSpPr>
            <p:spPr bwMode="auto">
              <a:xfrm>
                <a:off x="3863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6" name="Line 486"/>
              <p:cNvSpPr>
                <a:spLocks noChangeShapeType="1"/>
              </p:cNvSpPr>
              <p:nvPr/>
            </p:nvSpPr>
            <p:spPr bwMode="auto">
              <a:xfrm>
                <a:off x="3863" y="332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7" name="Line 487"/>
              <p:cNvSpPr>
                <a:spLocks noChangeShapeType="1"/>
              </p:cNvSpPr>
              <p:nvPr/>
            </p:nvSpPr>
            <p:spPr bwMode="auto">
              <a:xfrm flipV="1">
                <a:off x="3879" y="330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8" name="Line 488"/>
              <p:cNvSpPr>
                <a:spLocks noChangeShapeType="1"/>
              </p:cNvSpPr>
              <p:nvPr/>
            </p:nvSpPr>
            <p:spPr bwMode="auto">
              <a:xfrm>
                <a:off x="3879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49" name="Line 489"/>
              <p:cNvSpPr>
                <a:spLocks noChangeShapeType="1"/>
              </p:cNvSpPr>
              <p:nvPr/>
            </p:nvSpPr>
            <p:spPr bwMode="auto">
              <a:xfrm>
                <a:off x="3879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50" name="Line 490"/>
              <p:cNvSpPr>
                <a:spLocks noChangeShapeType="1"/>
              </p:cNvSpPr>
              <p:nvPr/>
            </p:nvSpPr>
            <p:spPr bwMode="auto">
              <a:xfrm>
                <a:off x="3879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51" name="Line 491"/>
              <p:cNvSpPr>
                <a:spLocks noChangeShapeType="1"/>
              </p:cNvSpPr>
              <p:nvPr/>
            </p:nvSpPr>
            <p:spPr bwMode="auto">
              <a:xfrm>
                <a:off x="3879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52" name="Line 492"/>
              <p:cNvSpPr>
                <a:spLocks noChangeShapeType="1"/>
              </p:cNvSpPr>
              <p:nvPr/>
            </p:nvSpPr>
            <p:spPr bwMode="auto">
              <a:xfrm>
                <a:off x="3879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53" name="Line 493"/>
              <p:cNvSpPr>
                <a:spLocks noChangeShapeType="1"/>
              </p:cNvSpPr>
              <p:nvPr/>
            </p:nvSpPr>
            <p:spPr bwMode="auto">
              <a:xfrm>
                <a:off x="3879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54" name="Line 494"/>
              <p:cNvSpPr>
                <a:spLocks noChangeShapeType="1"/>
              </p:cNvSpPr>
              <p:nvPr/>
            </p:nvSpPr>
            <p:spPr bwMode="auto">
              <a:xfrm>
                <a:off x="3879" y="330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55" name="Line 495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56" name="Line 496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57" name="Line 497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58" name="Line 498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59" name="Line 499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60" name="Line 500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61" name="Line 501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62" name="Line 502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63" name="Line 503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64" name="Line 504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65" name="Line 505"/>
              <p:cNvSpPr>
                <a:spLocks noChangeShapeType="1"/>
              </p:cNvSpPr>
              <p:nvPr/>
            </p:nvSpPr>
            <p:spPr bwMode="auto">
              <a:xfrm>
                <a:off x="3895" y="330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66" name="Line 506"/>
              <p:cNvSpPr>
                <a:spLocks noChangeShapeType="1"/>
              </p:cNvSpPr>
              <p:nvPr/>
            </p:nvSpPr>
            <p:spPr bwMode="auto">
              <a:xfrm>
                <a:off x="3911" y="33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67" name="Line 507"/>
              <p:cNvSpPr>
                <a:spLocks noChangeShapeType="1"/>
              </p:cNvSpPr>
              <p:nvPr/>
            </p:nvSpPr>
            <p:spPr bwMode="auto">
              <a:xfrm>
                <a:off x="3911" y="332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68" name="Line 508"/>
              <p:cNvSpPr>
                <a:spLocks noChangeShapeType="1"/>
              </p:cNvSpPr>
              <p:nvPr/>
            </p:nvSpPr>
            <p:spPr bwMode="auto">
              <a:xfrm>
                <a:off x="3927" y="332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69" name="Line 509"/>
              <p:cNvSpPr>
                <a:spLocks noChangeShapeType="1"/>
              </p:cNvSpPr>
              <p:nvPr/>
            </p:nvSpPr>
            <p:spPr bwMode="auto">
              <a:xfrm>
                <a:off x="3927" y="333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70" name="Line 510"/>
              <p:cNvSpPr>
                <a:spLocks noChangeShapeType="1"/>
              </p:cNvSpPr>
              <p:nvPr/>
            </p:nvSpPr>
            <p:spPr bwMode="auto">
              <a:xfrm>
                <a:off x="3943" y="3371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71" name="Line 511"/>
              <p:cNvSpPr>
                <a:spLocks noChangeShapeType="1"/>
              </p:cNvSpPr>
              <p:nvPr/>
            </p:nvSpPr>
            <p:spPr bwMode="auto">
              <a:xfrm>
                <a:off x="3975" y="3435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72" name="Line 512"/>
              <p:cNvSpPr>
                <a:spLocks noChangeShapeType="1"/>
              </p:cNvSpPr>
              <p:nvPr/>
            </p:nvSpPr>
            <p:spPr bwMode="auto">
              <a:xfrm>
                <a:off x="4007" y="346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73" name="Line 513"/>
              <p:cNvSpPr>
                <a:spLocks noChangeShapeType="1"/>
              </p:cNvSpPr>
              <p:nvPr/>
            </p:nvSpPr>
            <p:spPr bwMode="auto">
              <a:xfrm>
                <a:off x="4007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74" name="Line 514"/>
              <p:cNvSpPr>
                <a:spLocks noChangeShapeType="1"/>
              </p:cNvSpPr>
              <p:nvPr/>
            </p:nvSpPr>
            <p:spPr bwMode="auto">
              <a:xfrm>
                <a:off x="4007" y="34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75" name="Line 515"/>
              <p:cNvSpPr>
                <a:spLocks noChangeShapeType="1"/>
              </p:cNvSpPr>
              <p:nvPr/>
            </p:nvSpPr>
            <p:spPr bwMode="auto">
              <a:xfrm>
                <a:off x="4023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76" name="Line 516"/>
              <p:cNvSpPr>
                <a:spLocks noChangeShapeType="1"/>
              </p:cNvSpPr>
              <p:nvPr/>
            </p:nvSpPr>
            <p:spPr bwMode="auto">
              <a:xfrm>
                <a:off x="4023" y="34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77" name="Line 517"/>
              <p:cNvSpPr>
                <a:spLocks noChangeShapeType="1"/>
              </p:cNvSpPr>
              <p:nvPr/>
            </p:nvSpPr>
            <p:spPr bwMode="auto">
              <a:xfrm>
                <a:off x="4023" y="34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78" name="Line 518"/>
              <p:cNvSpPr>
                <a:spLocks noChangeShapeType="1"/>
              </p:cNvSpPr>
              <p:nvPr/>
            </p:nvSpPr>
            <p:spPr bwMode="auto">
              <a:xfrm>
                <a:off x="4023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79" name="Line 519"/>
              <p:cNvSpPr>
                <a:spLocks noChangeShapeType="1"/>
              </p:cNvSpPr>
              <p:nvPr/>
            </p:nvSpPr>
            <p:spPr bwMode="auto">
              <a:xfrm>
                <a:off x="4023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80" name="Line 520"/>
              <p:cNvSpPr>
                <a:spLocks noChangeShapeType="1"/>
              </p:cNvSpPr>
              <p:nvPr/>
            </p:nvSpPr>
            <p:spPr bwMode="auto">
              <a:xfrm>
                <a:off x="4023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81" name="Line 521"/>
              <p:cNvSpPr>
                <a:spLocks noChangeShapeType="1"/>
              </p:cNvSpPr>
              <p:nvPr/>
            </p:nvSpPr>
            <p:spPr bwMode="auto">
              <a:xfrm>
                <a:off x="4023" y="34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82" name="Line 522"/>
              <p:cNvSpPr>
                <a:spLocks noChangeShapeType="1"/>
              </p:cNvSpPr>
              <p:nvPr/>
            </p:nvSpPr>
            <p:spPr bwMode="auto">
              <a:xfrm>
                <a:off x="403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83" name="Line 523"/>
              <p:cNvSpPr>
                <a:spLocks noChangeShapeType="1"/>
              </p:cNvSpPr>
              <p:nvPr/>
            </p:nvSpPr>
            <p:spPr bwMode="auto">
              <a:xfrm>
                <a:off x="403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84" name="Line 524"/>
              <p:cNvSpPr>
                <a:spLocks noChangeShapeType="1"/>
              </p:cNvSpPr>
              <p:nvPr/>
            </p:nvSpPr>
            <p:spPr bwMode="auto">
              <a:xfrm>
                <a:off x="403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85" name="Line 525"/>
              <p:cNvSpPr>
                <a:spLocks noChangeShapeType="1"/>
              </p:cNvSpPr>
              <p:nvPr/>
            </p:nvSpPr>
            <p:spPr bwMode="auto">
              <a:xfrm>
                <a:off x="403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86" name="Line 526"/>
              <p:cNvSpPr>
                <a:spLocks noChangeShapeType="1"/>
              </p:cNvSpPr>
              <p:nvPr/>
            </p:nvSpPr>
            <p:spPr bwMode="auto">
              <a:xfrm>
                <a:off x="403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87" name="Line 527"/>
              <p:cNvSpPr>
                <a:spLocks noChangeShapeType="1"/>
              </p:cNvSpPr>
              <p:nvPr/>
            </p:nvSpPr>
            <p:spPr bwMode="auto">
              <a:xfrm>
                <a:off x="403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88" name="Line 528"/>
              <p:cNvSpPr>
                <a:spLocks noChangeShapeType="1"/>
              </p:cNvSpPr>
              <p:nvPr/>
            </p:nvSpPr>
            <p:spPr bwMode="auto">
              <a:xfrm>
                <a:off x="403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89" name="Line 529"/>
              <p:cNvSpPr>
                <a:spLocks noChangeShapeType="1"/>
              </p:cNvSpPr>
              <p:nvPr/>
            </p:nvSpPr>
            <p:spPr bwMode="auto">
              <a:xfrm>
                <a:off x="403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90" name="Line 530"/>
              <p:cNvSpPr>
                <a:spLocks noChangeShapeType="1"/>
              </p:cNvSpPr>
              <p:nvPr/>
            </p:nvSpPr>
            <p:spPr bwMode="auto">
              <a:xfrm>
                <a:off x="4039" y="3499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91" name="Line 531"/>
              <p:cNvSpPr>
                <a:spLocks noChangeShapeType="1"/>
              </p:cNvSpPr>
              <p:nvPr/>
            </p:nvSpPr>
            <p:spPr bwMode="auto">
              <a:xfrm flipV="1">
                <a:off x="4039" y="34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92" name="Line 532"/>
              <p:cNvSpPr>
                <a:spLocks noChangeShapeType="1"/>
              </p:cNvSpPr>
              <p:nvPr/>
            </p:nvSpPr>
            <p:spPr bwMode="auto">
              <a:xfrm>
                <a:off x="4039" y="34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93" name="Line 533"/>
              <p:cNvSpPr>
                <a:spLocks noChangeShapeType="1"/>
              </p:cNvSpPr>
              <p:nvPr/>
            </p:nvSpPr>
            <p:spPr bwMode="auto">
              <a:xfrm>
                <a:off x="4055" y="34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94" name="Line 534"/>
              <p:cNvSpPr>
                <a:spLocks noChangeShapeType="1"/>
              </p:cNvSpPr>
              <p:nvPr/>
            </p:nvSpPr>
            <p:spPr bwMode="auto">
              <a:xfrm>
                <a:off x="4055" y="34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95" name="Line 535"/>
              <p:cNvSpPr>
                <a:spLocks noChangeShapeType="1"/>
              </p:cNvSpPr>
              <p:nvPr/>
            </p:nvSpPr>
            <p:spPr bwMode="auto">
              <a:xfrm flipV="1">
                <a:off x="4055" y="346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96" name="Line 536"/>
              <p:cNvSpPr>
                <a:spLocks noChangeShapeType="1"/>
              </p:cNvSpPr>
              <p:nvPr/>
            </p:nvSpPr>
            <p:spPr bwMode="auto">
              <a:xfrm flipV="1">
                <a:off x="4055" y="345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97" name="Line 537"/>
              <p:cNvSpPr>
                <a:spLocks noChangeShapeType="1"/>
              </p:cNvSpPr>
              <p:nvPr/>
            </p:nvSpPr>
            <p:spPr bwMode="auto">
              <a:xfrm flipV="1">
                <a:off x="4070" y="343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98" name="Line 538"/>
              <p:cNvSpPr>
                <a:spLocks noChangeShapeType="1"/>
              </p:cNvSpPr>
              <p:nvPr/>
            </p:nvSpPr>
            <p:spPr bwMode="auto">
              <a:xfrm flipV="1">
                <a:off x="4086" y="3403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99" name="Line 539"/>
              <p:cNvSpPr>
                <a:spLocks noChangeShapeType="1"/>
              </p:cNvSpPr>
              <p:nvPr/>
            </p:nvSpPr>
            <p:spPr bwMode="auto">
              <a:xfrm flipV="1">
                <a:off x="4086" y="3323"/>
                <a:ext cx="16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00" name="Line 540"/>
              <p:cNvSpPr>
                <a:spLocks noChangeShapeType="1"/>
              </p:cNvSpPr>
              <p:nvPr/>
            </p:nvSpPr>
            <p:spPr bwMode="auto">
              <a:xfrm flipV="1">
                <a:off x="4102" y="3212"/>
                <a:ext cx="16" cy="11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01" name="Line 541"/>
              <p:cNvSpPr>
                <a:spLocks noChangeShapeType="1"/>
              </p:cNvSpPr>
              <p:nvPr/>
            </p:nvSpPr>
            <p:spPr bwMode="auto">
              <a:xfrm flipV="1">
                <a:off x="4118" y="2972"/>
                <a:ext cx="32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02" name="Line 542"/>
              <p:cNvSpPr>
                <a:spLocks noChangeShapeType="1"/>
              </p:cNvSpPr>
              <p:nvPr/>
            </p:nvSpPr>
            <p:spPr bwMode="auto">
              <a:xfrm flipV="1">
                <a:off x="4150" y="2686"/>
                <a:ext cx="48" cy="28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03" name="Line 543"/>
              <p:cNvSpPr>
                <a:spLocks noChangeShapeType="1"/>
              </p:cNvSpPr>
              <p:nvPr/>
            </p:nvSpPr>
            <p:spPr bwMode="auto">
              <a:xfrm flipV="1">
                <a:off x="4198" y="2415"/>
                <a:ext cx="32" cy="27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04" name="Line 544"/>
              <p:cNvSpPr>
                <a:spLocks noChangeShapeType="1"/>
              </p:cNvSpPr>
              <p:nvPr/>
            </p:nvSpPr>
            <p:spPr bwMode="auto">
              <a:xfrm flipV="1">
                <a:off x="4230" y="2303"/>
                <a:ext cx="16" cy="11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05" name="Line 545"/>
              <p:cNvSpPr>
                <a:spLocks noChangeShapeType="1"/>
              </p:cNvSpPr>
              <p:nvPr/>
            </p:nvSpPr>
            <p:spPr bwMode="auto">
              <a:xfrm flipV="1">
                <a:off x="4246" y="2223"/>
                <a:ext cx="16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06" name="Line 546"/>
              <p:cNvSpPr>
                <a:spLocks noChangeShapeType="1"/>
              </p:cNvSpPr>
              <p:nvPr/>
            </p:nvSpPr>
            <p:spPr bwMode="auto">
              <a:xfrm flipV="1">
                <a:off x="4262" y="2175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07" name="Line 547"/>
              <p:cNvSpPr>
                <a:spLocks noChangeShapeType="1"/>
              </p:cNvSpPr>
              <p:nvPr/>
            </p:nvSpPr>
            <p:spPr bwMode="auto">
              <a:xfrm flipV="1">
                <a:off x="4278" y="2144"/>
                <a:ext cx="0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08" name="Line 548"/>
              <p:cNvSpPr>
                <a:spLocks noChangeShapeType="1"/>
              </p:cNvSpPr>
              <p:nvPr/>
            </p:nvSpPr>
            <p:spPr bwMode="auto">
              <a:xfrm flipV="1">
                <a:off x="4278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09" name="Line 549"/>
              <p:cNvSpPr>
                <a:spLocks noChangeShapeType="1"/>
              </p:cNvSpPr>
              <p:nvPr/>
            </p:nvSpPr>
            <p:spPr bwMode="auto">
              <a:xfrm flipV="1">
                <a:off x="4294" y="211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10" name="Line 550"/>
              <p:cNvSpPr>
                <a:spLocks noChangeShapeType="1"/>
              </p:cNvSpPr>
              <p:nvPr/>
            </p:nvSpPr>
            <p:spPr bwMode="auto">
              <a:xfrm>
                <a:off x="4294" y="211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11" name="Line 551"/>
              <p:cNvSpPr>
                <a:spLocks noChangeShapeType="1"/>
              </p:cNvSpPr>
              <p:nvPr/>
            </p:nvSpPr>
            <p:spPr bwMode="auto">
              <a:xfrm flipV="1">
                <a:off x="4294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12" name="Line 552"/>
              <p:cNvSpPr>
                <a:spLocks noChangeShapeType="1"/>
              </p:cNvSpPr>
              <p:nvPr/>
            </p:nvSpPr>
            <p:spPr bwMode="auto">
              <a:xfrm>
                <a:off x="4310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13" name="Line 553"/>
              <p:cNvSpPr>
                <a:spLocks noChangeShapeType="1"/>
              </p:cNvSpPr>
              <p:nvPr/>
            </p:nvSpPr>
            <p:spPr bwMode="auto">
              <a:xfrm>
                <a:off x="4310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14" name="Line 554"/>
              <p:cNvSpPr>
                <a:spLocks noChangeShapeType="1"/>
              </p:cNvSpPr>
              <p:nvPr/>
            </p:nvSpPr>
            <p:spPr bwMode="auto">
              <a:xfrm>
                <a:off x="4310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15" name="Line 555"/>
              <p:cNvSpPr>
                <a:spLocks noChangeShapeType="1"/>
              </p:cNvSpPr>
              <p:nvPr/>
            </p:nvSpPr>
            <p:spPr bwMode="auto">
              <a:xfrm>
                <a:off x="4310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16" name="Line 556"/>
              <p:cNvSpPr>
                <a:spLocks noChangeShapeType="1"/>
              </p:cNvSpPr>
              <p:nvPr/>
            </p:nvSpPr>
            <p:spPr bwMode="auto">
              <a:xfrm flipV="1">
                <a:off x="4310" y="208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17" name="Line 557"/>
              <p:cNvSpPr>
                <a:spLocks noChangeShapeType="1"/>
              </p:cNvSpPr>
              <p:nvPr/>
            </p:nvSpPr>
            <p:spPr bwMode="auto">
              <a:xfrm>
                <a:off x="4310" y="208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18" name="Line 558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19" name="Line 559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20" name="Line 560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21" name="Line 561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22" name="Line 562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23" name="Line 563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24" name="Line 564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25" name="Line 565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26" name="Line 566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27" name="Line 567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28" name="Line 568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29" name="Line 569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30" name="Line 570"/>
              <p:cNvSpPr>
                <a:spLocks noChangeShapeType="1"/>
              </p:cNvSpPr>
              <p:nvPr/>
            </p:nvSpPr>
            <p:spPr bwMode="auto">
              <a:xfrm>
                <a:off x="4326" y="2080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31" name="Line 571"/>
              <p:cNvSpPr>
                <a:spLocks noChangeShapeType="1"/>
              </p:cNvSpPr>
              <p:nvPr/>
            </p:nvSpPr>
            <p:spPr bwMode="auto">
              <a:xfrm>
                <a:off x="4341" y="208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32" name="Line 572"/>
              <p:cNvSpPr>
                <a:spLocks noChangeShapeType="1"/>
              </p:cNvSpPr>
              <p:nvPr/>
            </p:nvSpPr>
            <p:spPr bwMode="auto">
              <a:xfrm>
                <a:off x="4341" y="209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33" name="Line 573"/>
              <p:cNvSpPr>
                <a:spLocks noChangeShapeType="1"/>
              </p:cNvSpPr>
              <p:nvPr/>
            </p:nvSpPr>
            <p:spPr bwMode="auto">
              <a:xfrm>
                <a:off x="4341" y="209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34" name="Line 574"/>
              <p:cNvSpPr>
                <a:spLocks noChangeShapeType="1"/>
              </p:cNvSpPr>
              <p:nvPr/>
            </p:nvSpPr>
            <p:spPr bwMode="auto">
              <a:xfrm>
                <a:off x="4357" y="209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35" name="Line 575"/>
              <p:cNvSpPr>
                <a:spLocks noChangeShapeType="1"/>
              </p:cNvSpPr>
              <p:nvPr/>
            </p:nvSpPr>
            <p:spPr bwMode="auto">
              <a:xfrm>
                <a:off x="4373" y="2128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36" name="Line 576"/>
              <p:cNvSpPr>
                <a:spLocks noChangeShapeType="1"/>
              </p:cNvSpPr>
              <p:nvPr/>
            </p:nvSpPr>
            <p:spPr bwMode="auto">
              <a:xfrm>
                <a:off x="4405" y="219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37" name="Line 577"/>
              <p:cNvSpPr>
                <a:spLocks noChangeShapeType="1"/>
              </p:cNvSpPr>
              <p:nvPr/>
            </p:nvSpPr>
            <p:spPr bwMode="auto">
              <a:xfrm>
                <a:off x="4421" y="222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38" name="Line 578"/>
              <p:cNvSpPr>
                <a:spLocks noChangeShapeType="1"/>
              </p:cNvSpPr>
              <p:nvPr/>
            </p:nvSpPr>
            <p:spPr bwMode="auto">
              <a:xfrm>
                <a:off x="4437" y="223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39" name="Line 579"/>
              <p:cNvSpPr>
                <a:spLocks noChangeShapeType="1"/>
              </p:cNvSpPr>
              <p:nvPr/>
            </p:nvSpPr>
            <p:spPr bwMode="auto">
              <a:xfrm>
                <a:off x="4437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40" name="Line 580"/>
              <p:cNvSpPr>
                <a:spLocks noChangeShapeType="1"/>
              </p:cNvSpPr>
              <p:nvPr/>
            </p:nvSpPr>
            <p:spPr bwMode="auto">
              <a:xfrm>
                <a:off x="4437" y="225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41" name="Line 581"/>
              <p:cNvSpPr>
                <a:spLocks noChangeShapeType="1"/>
              </p:cNvSpPr>
              <p:nvPr/>
            </p:nvSpPr>
            <p:spPr bwMode="auto">
              <a:xfrm>
                <a:off x="4453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42" name="Line 582"/>
              <p:cNvSpPr>
                <a:spLocks noChangeShapeType="1"/>
              </p:cNvSpPr>
              <p:nvPr/>
            </p:nvSpPr>
            <p:spPr bwMode="auto">
              <a:xfrm>
                <a:off x="4453" y="225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43" name="Line 583"/>
              <p:cNvSpPr>
                <a:spLocks noChangeShapeType="1"/>
              </p:cNvSpPr>
              <p:nvPr/>
            </p:nvSpPr>
            <p:spPr bwMode="auto">
              <a:xfrm>
                <a:off x="4453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44" name="Line 584"/>
              <p:cNvSpPr>
                <a:spLocks noChangeShapeType="1"/>
              </p:cNvSpPr>
              <p:nvPr/>
            </p:nvSpPr>
            <p:spPr bwMode="auto">
              <a:xfrm>
                <a:off x="4453" y="227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45" name="Line 585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46" name="Line 586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47" name="Line 587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48" name="Line 588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49" name="Line 589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50" name="Line 590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51" name="Line 591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52" name="Line 592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53" name="Line 593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54" name="Line 594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55" name="Line 595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56" name="Line 596"/>
              <p:cNvSpPr>
                <a:spLocks noChangeShapeType="1"/>
              </p:cNvSpPr>
              <p:nvPr/>
            </p:nvSpPr>
            <p:spPr bwMode="auto">
              <a:xfrm>
                <a:off x="4469" y="227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57" name="Line 597"/>
              <p:cNvSpPr>
                <a:spLocks noChangeShapeType="1"/>
              </p:cNvSpPr>
              <p:nvPr/>
            </p:nvSpPr>
            <p:spPr bwMode="auto">
              <a:xfrm>
                <a:off x="4485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58" name="Line 598"/>
              <p:cNvSpPr>
                <a:spLocks noChangeShapeType="1"/>
              </p:cNvSpPr>
              <p:nvPr/>
            </p:nvSpPr>
            <p:spPr bwMode="auto">
              <a:xfrm>
                <a:off x="4485" y="227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59" name="Line 599"/>
              <p:cNvSpPr>
                <a:spLocks noChangeShapeType="1"/>
              </p:cNvSpPr>
              <p:nvPr/>
            </p:nvSpPr>
            <p:spPr bwMode="auto">
              <a:xfrm flipV="1">
                <a:off x="4485" y="225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60" name="Line 600"/>
              <p:cNvSpPr>
                <a:spLocks noChangeShapeType="1"/>
              </p:cNvSpPr>
              <p:nvPr/>
            </p:nvSpPr>
            <p:spPr bwMode="auto">
              <a:xfrm>
                <a:off x="4485" y="225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61" name="Line 601"/>
              <p:cNvSpPr>
                <a:spLocks noChangeShapeType="1"/>
              </p:cNvSpPr>
              <p:nvPr/>
            </p:nvSpPr>
            <p:spPr bwMode="auto">
              <a:xfrm>
                <a:off x="4485" y="225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62" name="Line 602"/>
              <p:cNvSpPr>
                <a:spLocks noChangeShapeType="1"/>
              </p:cNvSpPr>
              <p:nvPr/>
            </p:nvSpPr>
            <p:spPr bwMode="auto">
              <a:xfrm flipV="1">
                <a:off x="4501" y="223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63" name="Line 603"/>
              <p:cNvSpPr>
                <a:spLocks noChangeShapeType="1"/>
              </p:cNvSpPr>
              <p:nvPr/>
            </p:nvSpPr>
            <p:spPr bwMode="auto">
              <a:xfrm flipV="1">
                <a:off x="4517" y="2191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64" name="Line 604"/>
              <p:cNvSpPr>
                <a:spLocks noChangeShapeType="1"/>
              </p:cNvSpPr>
              <p:nvPr/>
            </p:nvSpPr>
            <p:spPr bwMode="auto">
              <a:xfrm flipV="1">
                <a:off x="4549" y="21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65" name="Line 605"/>
              <p:cNvSpPr>
                <a:spLocks noChangeShapeType="1"/>
              </p:cNvSpPr>
              <p:nvPr/>
            </p:nvSpPr>
            <p:spPr bwMode="auto">
              <a:xfrm flipV="1">
                <a:off x="4565" y="2160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66" name="Line 606"/>
              <p:cNvSpPr>
                <a:spLocks noChangeShapeType="1"/>
              </p:cNvSpPr>
              <p:nvPr/>
            </p:nvSpPr>
            <p:spPr bwMode="auto">
              <a:xfrm>
                <a:off x="4565" y="216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67" name="Line 607"/>
              <p:cNvSpPr>
                <a:spLocks noChangeShapeType="1"/>
              </p:cNvSpPr>
              <p:nvPr/>
            </p:nvSpPr>
            <p:spPr bwMode="auto">
              <a:xfrm flipV="1">
                <a:off x="4581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68" name="Line 608"/>
              <p:cNvSpPr>
                <a:spLocks noChangeShapeType="1"/>
              </p:cNvSpPr>
              <p:nvPr/>
            </p:nvSpPr>
            <p:spPr bwMode="auto">
              <a:xfrm>
                <a:off x="4597" y="214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69" name="Line 609"/>
              <p:cNvSpPr>
                <a:spLocks noChangeShapeType="1"/>
              </p:cNvSpPr>
              <p:nvPr/>
            </p:nvSpPr>
            <p:spPr bwMode="auto">
              <a:xfrm>
                <a:off x="4597" y="214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70" name="Line 610"/>
              <p:cNvSpPr>
                <a:spLocks noChangeShapeType="1"/>
              </p:cNvSpPr>
              <p:nvPr/>
            </p:nvSpPr>
            <p:spPr bwMode="auto">
              <a:xfrm>
                <a:off x="4597" y="214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71" name="Line 611"/>
              <p:cNvSpPr>
                <a:spLocks noChangeShapeType="1"/>
              </p:cNvSpPr>
              <p:nvPr/>
            </p:nvSpPr>
            <p:spPr bwMode="auto">
              <a:xfrm>
                <a:off x="4597" y="2144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72" name="Line 612"/>
              <p:cNvSpPr>
                <a:spLocks noChangeShapeType="1"/>
              </p:cNvSpPr>
              <p:nvPr/>
            </p:nvSpPr>
            <p:spPr bwMode="auto">
              <a:xfrm>
                <a:off x="4612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73" name="Line 613"/>
              <p:cNvSpPr>
                <a:spLocks noChangeShapeType="1"/>
              </p:cNvSpPr>
              <p:nvPr/>
            </p:nvSpPr>
            <p:spPr bwMode="auto">
              <a:xfrm>
                <a:off x="4612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74" name="Line 614"/>
              <p:cNvSpPr>
                <a:spLocks noChangeShapeType="1"/>
              </p:cNvSpPr>
              <p:nvPr/>
            </p:nvSpPr>
            <p:spPr bwMode="auto">
              <a:xfrm>
                <a:off x="4612" y="21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75" name="Line 615"/>
              <p:cNvSpPr>
                <a:spLocks noChangeShapeType="1"/>
              </p:cNvSpPr>
              <p:nvPr/>
            </p:nvSpPr>
            <p:spPr bwMode="auto">
              <a:xfrm flipV="1">
                <a:off x="4612" y="212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76" name="Line 616"/>
              <p:cNvSpPr>
                <a:spLocks noChangeShapeType="1"/>
              </p:cNvSpPr>
              <p:nvPr/>
            </p:nvSpPr>
            <p:spPr bwMode="auto">
              <a:xfrm>
                <a:off x="4612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77" name="Line 617"/>
              <p:cNvSpPr>
                <a:spLocks noChangeShapeType="1"/>
              </p:cNvSpPr>
              <p:nvPr/>
            </p:nvSpPr>
            <p:spPr bwMode="auto">
              <a:xfrm>
                <a:off x="4612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78" name="Line 618"/>
              <p:cNvSpPr>
                <a:spLocks noChangeShapeType="1"/>
              </p:cNvSpPr>
              <p:nvPr/>
            </p:nvSpPr>
            <p:spPr bwMode="auto">
              <a:xfrm>
                <a:off x="4612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79" name="Line 619"/>
              <p:cNvSpPr>
                <a:spLocks noChangeShapeType="1"/>
              </p:cNvSpPr>
              <p:nvPr/>
            </p:nvSpPr>
            <p:spPr bwMode="auto">
              <a:xfrm>
                <a:off x="4612" y="21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4567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Even square wave</a:t>
            </a: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Sum of first 5 terms: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39940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851" name="Line 7"/>
              <p:cNvSpPr>
                <a:spLocks noChangeShapeType="1"/>
              </p:cNvSpPr>
              <p:nvPr/>
            </p:nvSpPr>
            <p:spPr bwMode="auto">
              <a:xfrm flipV="1">
                <a:off x="792" y="2784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52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41" name="Group 9"/>
            <p:cNvGrpSpPr>
              <a:grpSpLocks/>
            </p:cNvGrpSpPr>
            <p:nvPr/>
          </p:nvGrpSpPr>
          <p:grpSpPr bwMode="auto">
            <a:xfrm>
              <a:off x="1122" y="2104"/>
              <a:ext cx="3506" cy="1403"/>
              <a:chOff x="1122" y="2104"/>
              <a:chExt cx="3506" cy="1403"/>
            </a:xfrm>
            <a:grpFill/>
          </p:grpSpPr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112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1122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1138" y="2168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1138" y="2168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1138" y="2168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1138" y="2168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1138" y="2168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1138" y="2168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1138" y="216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1153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>
                <a:off x="1153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>
                <a:off x="1169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>
                <a:off x="1185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31" name="Line 23"/>
              <p:cNvSpPr>
                <a:spLocks noChangeShapeType="1"/>
              </p:cNvSpPr>
              <p:nvPr/>
            </p:nvSpPr>
            <p:spPr bwMode="auto">
              <a:xfrm>
                <a:off x="1185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>
                <a:off x="1201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>
                <a:off x="1201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>
                <a:off x="1201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35" name="Line 27"/>
              <p:cNvSpPr>
                <a:spLocks noChangeShapeType="1"/>
              </p:cNvSpPr>
              <p:nvPr/>
            </p:nvSpPr>
            <p:spPr bwMode="auto">
              <a:xfrm>
                <a:off x="1201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36" name="Line 28"/>
              <p:cNvSpPr>
                <a:spLocks noChangeShapeType="1"/>
              </p:cNvSpPr>
              <p:nvPr/>
            </p:nvSpPr>
            <p:spPr bwMode="auto">
              <a:xfrm>
                <a:off x="1201" y="22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39" name="Line 31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46" name="Line 38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>
                <a:off x="12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 flipV="1">
                <a:off x="121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>
                <a:off x="123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>
                <a:off x="1233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52" name="Line 44"/>
              <p:cNvSpPr>
                <a:spLocks noChangeShapeType="1"/>
              </p:cNvSpPr>
              <p:nvPr/>
            </p:nvSpPr>
            <p:spPr bwMode="auto">
              <a:xfrm flipV="1">
                <a:off x="1249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53" name="Line 45"/>
              <p:cNvSpPr>
                <a:spLocks noChangeShapeType="1"/>
              </p:cNvSpPr>
              <p:nvPr/>
            </p:nvSpPr>
            <p:spPr bwMode="auto">
              <a:xfrm flipV="1">
                <a:off x="1249" y="218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54" name="Line 46"/>
              <p:cNvSpPr>
                <a:spLocks noChangeShapeType="1"/>
              </p:cNvSpPr>
              <p:nvPr/>
            </p:nvSpPr>
            <p:spPr bwMode="auto">
              <a:xfrm flipV="1">
                <a:off x="126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55" name="Line 47"/>
              <p:cNvSpPr>
                <a:spLocks noChangeShapeType="1"/>
              </p:cNvSpPr>
              <p:nvPr/>
            </p:nvSpPr>
            <p:spPr bwMode="auto">
              <a:xfrm>
                <a:off x="1281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56" name="Line 48"/>
              <p:cNvSpPr>
                <a:spLocks noChangeShapeType="1"/>
              </p:cNvSpPr>
              <p:nvPr/>
            </p:nvSpPr>
            <p:spPr bwMode="auto">
              <a:xfrm>
                <a:off x="1281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57" name="Line 49"/>
              <p:cNvSpPr>
                <a:spLocks noChangeShapeType="1"/>
              </p:cNvSpPr>
              <p:nvPr/>
            </p:nvSpPr>
            <p:spPr bwMode="auto">
              <a:xfrm>
                <a:off x="1281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58" name="Line 50"/>
              <p:cNvSpPr>
                <a:spLocks noChangeShapeType="1"/>
              </p:cNvSpPr>
              <p:nvPr/>
            </p:nvSpPr>
            <p:spPr bwMode="auto">
              <a:xfrm>
                <a:off x="1297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1297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>
                <a:off x="1297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61" name="Line 53"/>
              <p:cNvSpPr>
                <a:spLocks noChangeShapeType="1"/>
              </p:cNvSpPr>
              <p:nvPr/>
            </p:nvSpPr>
            <p:spPr bwMode="auto">
              <a:xfrm flipV="1">
                <a:off x="1297" y="215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62" name="Line 54"/>
              <p:cNvSpPr>
                <a:spLocks noChangeShapeType="1"/>
              </p:cNvSpPr>
              <p:nvPr/>
            </p:nvSpPr>
            <p:spPr bwMode="auto">
              <a:xfrm>
                <a:off x="129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63" name="Line 55"/>
              <p:cNvSpPr>
                <a:spLocks noChangeShapeType="1"/>
              </p:cNvSpPr>
              <p:nvPr/>
            </p:nvSpPr>
            <p:spPr bwMode="auto">
              <a:xfrm>
                <a:off x="129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64" name="Line 56"/>
              <p:cNvSpPr>
                <a:spLocks noChangeShapeType="1"/>
              </p:cNvSpPr>
              <p:nvPr/>
            </p:nvSpPr>
            <p:spPr bwMode="auto">
              <a:xfrm>
                <a:off x="129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65" name="Line 57"/>
              <p:cNvSpPr>
                <a:spLocks noChangeShapeType="1"/>
              </p:cNvSpPr>
              <p:nvPr/>
            </p:nvSpPr>
            <p:spPr bwMode="auto">
              <a:xfrm>
                <a:off x="129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66" name="Line 58"/>
              <p:cNvSpPr>
                <a:spLocks noChangeShapeType="1"/>
              </p:cNvSpPr>
              <p:nvPr/>
            </p:nvSpPr>
            <p:spPr bwMode="auto">
              <a:xfrm>
                <a:off x="129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67" name="Line 59"/>
              <p:cNvSpPr>
                <a:spLocks noChangeShapeType="1"/>
              </p:cNvSpPr>
              <p:nvPr/>
            </p:nvSpPr>
            <p:spPr bwMode="auto">
              <a:xfrm>
                <a:off x="129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68" name="Line 60"/>
              <p:cNvSpPr>
                <a:spLocks noChangeShapeType="1"/>
              </p:cNvSpPr>
              <p:nvPr/>
            </p:nvSpPr>
            <p:spPr bwMode="auto">
              <a:xfrm>
                <a:off x="1297" y="21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69" name="Line 61"/>
              <p:cNvSpPr>
                <a:spLocks noChangeShapeType="1"/>
              </p:cNvSpPr>
              <p:nvPr/>
            </p:nvSpPr>
            <p:spPr bwMode="auto">
              <a:xfrm>
                <a:off x="1313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70" name="Line 62"/>
              <p:cNvSpPr>
                <a:spLocks noChangeShapeType="1"/>
              </p:cNvSpPr>
              <p:nvPr/>
            </p:nvSpPr>
            <p:spPr bwMode="auto">
              <a:xfrm>
                <a:off x="1313" y="215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71" name="Line 63"/>
              <p:cNvSpPr>
                <a:spLocks noChangeShapeType="1"/>
              </p:cNvSpPr>
              <p:nvPr/>
            </p:nvSpPr>
            <p:spPr bwMode="auto">
              <a:xfrm>
                <a:off x="1313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72" name="Line 64"/>
              <p:cNvSpPr>
                <a:spLocks noChangeShapeType="1"/>
              </p:cNvSpPr>
              <p:nvPr/>
            </p:nvSpPr>
            <p:spPr bwMode="auto">
              <a:xfrm>
                <a:off x="1313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73" name="Line 65"/>
              <p:cNvSpPr>
                <a:spLocks noChangeShapeType="1"/>
              </p:cNvSpPr>
              <p:nvPr/>
            </p:nvSpPr>
            <p:spPr bwMode="auto">
              <a:xfrm>
                <a:off x="1313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74" name="Line 66"/>
              <p:cNvSpPr>
                <a:spLocks noChangeShapeType="1"/>
              </p:cNvSpPr>
              <p:nvPr/>
            </p:nvSpPr>
            <p:spPr bwMode="auto">
              <a:xfrm>
                <a:off x="1313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75" name="Line 67"/>
              <p:cNvSpPr>
                <a:spLocks noChangeShapeType="1"/>
              </p:cNvSpPr>
              <p:nvPr/>
            </p:nvSpPr>
            <p:spPr bwMode="auto">
              <a:xfrm>
                <a:off x="1313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76" name="Line 68"/>
              <p:cNvSpPr>
                <a:spLocks noChangeShapeType="1"/>
              </p:cNvSpPr>
              <p:nvPr/>
            </p:nvSpPr>
            <p:spPr bwMode="auto">
              <a:xfrm>
                <a:off x="1329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77" name="Line 69"/>
              <p:cNvSpPr>
                <a:spLocks noChangeShapeType="1"/>
              </p:cNvSpPr>
              <p:nvPr/>
            </p:nvSpPr>
            <p:spPr bwMode="auto">
              <a:xfrm>
                <a:off x="132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78" name="Line 70"/>
              <p:cNvSpPr>
                <a:spLocks noChangeShapeType="1"/>
              </p:cNvSpPr>
              <p:nvPr/>
            </p:nvSpPr>
            <p:spPr bwMode="auto">
              <a:xfrm>
                <a:off x="1345" y="219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79" name="Line 71"/>
              <p:cNvSpPr>
                <a:spLocks noChangeShapeType="1"/>
              </p:cNvSpPr>
              <p:nvPr/>
            </p:nvSpPr>
            <p:spPr bwMode="auto">
              <a:xfrm>
                <a:off x="1361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80" name="Line 72"/>
              <p:cNvSpPr>
                <a:spLocks noChangeShapeType="1"/>
              </p:cNvSpPr>
              <p:nvPr/>
            </p:nvSpPr>
            <p:spPr bwMode="auto">
              <a:xfrm>
                <a:off x="1361" y="22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81" name="Line 73"/>
              <p:cNvSpPr>
                <a:spLocks noChangeShapeType="1"/>
              </p:cNvSpPr>
              <p:nvPr/>
            </p:nvSpPr>
            <p:spPr bwMode="auto">
              <a:xfrm>
                <a:off x="1377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82" name="Line 74"/>
              <p:cNvSpPr>
                <a:spLocks noChangeShapeType="1"/>
              </p:cNvSpPr>
              <p:nvPr/>
            </p:nvSpPr>
            <p:spPr bwMode="auto">
              <a:xfrm>
                <a:off x="137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83" name="Line 75"/>
              <p:cNvSpPr>
                <a:spLocks noChangeShapeType="1"/>
              </p:cNvSpPr>
              <p:nvPr/>
            </p:nvSpPr>
            <p:spPr bwMode="auto">
              <a:xfrm>
                <a:off x="137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84" name="Line 76"/>
              <p:cNvSpPr>
                <a:spLocks noChangeShapeType="1"/>
              </p:cNvSpPr>
              <p:nvPr/>
            </p:nvSpPr>
            <p:spPr bwMode="auto">
              <a:xfrm>
                <a:off x="137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85" name="Line 77"/>
              <p:cNvSpPr>
                <a:spLocks noChangeShapeType="1"/>
              </p:cNvSpPr>
              <p:nvPr/>
            </p:nvSpPr>
            <p:spPr bwMode="auto">
              <a:xfrm>
                <a:off x="137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86" name="Line 78"/>
              <p:cNvSpPr>
                <a:spLocks noChangeShapeType="1"/>
              </p:cNvSpPr>
              <p:nvPr/>
            </p:nvSpPr>
            <p:spPr bwMode="auto">
              <a:xfrm>
                <a:off x="1377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87" name="Line 79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88" name="Line 80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89" name="Line 81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90" name="Line 82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91" name="Line 83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92" name="Line 84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93" name="Line 85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94" name="Line 86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95" name="Line 87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96" name="Line 88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97" name="Line 89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98" name="Line 90"/>
              <p:cNvSpPr>
                <a:spLocks noChangeShapeType="1"/>
              </p:cNvSpPr>
              <p:nvPr/>
            </p:nvSpPr>
            <p:spPr bwMode="auto">
              <a:xfrm>
                <a:off x="1393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99" name="Line 91"/>
              <p:cNvSpPr>
                <a:spLocks noChangeShapeType="1"/>
              </p:cNvSpPr>
              <p:nvPr/>
            </p:nvSpPr>
            <p:spPr bwMode="auto">
              <a:xfrm>
                <a:off x="1409" y="226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00" name="Line 92"/>
              <p:cNvSpPr>
                <a:spLocks noChangeShapeType="1"/>
              </p:cNvSpPr>
              <p:nvPr/>
            </p:nvSpPr>
            <p:spPr bwMode="auto">
              <a:xfrm flipV="1">
                <a:off x="1409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01" name="Line 93"/>
              <p:cNvSpPr>
                <a:spLocks noChangeShapeType="1"/>
              </p:cNvSpPr>
              <p:nvPr/>
            </p:nvSpPr>
            <p:spPr bwMode="auto">
              <a:xfrm flipV="1">
                <a:off x="1409" y="223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02" name="Line 94"/>
              <p:cNvSpPr>
                <a:spLocks noChangeShapeType="1"/>
              </p:cNvSpPr>
              <p:nvPr/>
            </p:nvSpPr>
            <p:spPr bwMode="auto">
              <a:xfrm flipV="1">
                <a:off x="1424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03" name="Line 95"/>
              <p:cNvSpPr>
                <a:spLocks noChangeShapeType="1"/>
              </p:cNvSpPr>
              <p:nvPr/>
            </p:nvSpPr>
            <p:spPr bwMode="auto">
              <a:xfrm flipV="1">
                <a:off x="1424" y="2152"/>
                <a:ext cx="16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04" name="Line 96"/>
              <p:cNvSpPr>
                <a:spLocks noChangeShapeType="1"/>
              </p:cNvSpPr>
              <p:nvPr/>
            </p:nvSpPr>
            <p:spPr bwMode="auto">
              <a:xfrm flipV="1">
                <a:off x="1440" y="213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05" name="Line 97"/>
              <p:cNvSpPr>
                <a:spLocks noChangeShapeType="1"/>
              </p:cNvSpPr>
              <p:nvPr/>
            </p:nvSpPr>
            <p:spPr bwMode="auto">
              <a:xfrm flipV="1">
                <a:off x="1456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06" name="Line 98"/>
              <p:cNvSpPr>
                <a:spLocks noChangeShapeType="1"/>
              </p:cNvSpPr>
              <p:nvPr/>
            </p:nvSpPr>
            <p:spPr bwMode="auto">
              <a:xfrm flipV="1">
                <a:off x="1456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07" name="Line 99"/>
              <p:cNvSpPr>
                <a:spLocks noChangeShapeType="1"/>
              </p:cNvSpPr>
              <p:nvPr/>
            </p:nvSpPr>
            <p:spPr bwMode="auto">
              <a:xfrm>
                <a:off x="1456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08" name="Line 100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09" name="Line 101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10" name="Line 102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11" name="Line 103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12" name="Line 104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13" name="Line 105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14" name="Line 106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15" name="Line 107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16" name="Line 108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17" name="Line 109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18" name="Line 110"/>
              <p:cNvSpPr>
                <a:spLocks noChangeShapeType="1"/>
              </p:cNvSpPr>
              <p:nvPr/>
            </p:nvSpPr>
            <p:spPr bwMode="auto">
              <a:xfrm>
                <a:off x="1472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19" name="Line 111"/>
              <p:cNvSpPr>
                <a:spLocks noChangeShapeType="1"/>
              </p:cNvSpPr>
              <p:nvPr/>
            </p:nvSpPr>
            <p:spPr bwMode="auto">
              <a:xfrm>
                <a:off x="148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20" name="Line 112"/>
              <p:cNvSpPr>
                <a:spLocks noChangeShapeType="1"/>
              </p:cNvSpPr>
              <p:nvPr/>
            </p:nvSpPr>
            <p:spPr bwMode="auto">
              <a:xfrm>
                <a:off x="148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21" name="Line 113"/>
              <p:cNvSpPr>
                <a:spLocks noChangeShapeType="1"/>
              </p:cNvSpPr>
              <p:nvPr/>
            </p:nvSpPr>
            <p:spPr bwMode="auto">
              <a:xfrm>
                <a:off x="148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22" name="Line 114"/>
              <p:cNvSpPr>
                <a:spLocks noChangeShapeType="1"/>
              </p:cNvSpPr>
              <p:nvPr/>
            </p:nvSpPr>
            <p:spPr bwMode="auto">
              <a:xfrm>
                <a:off x="148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23" name="Line 115"/>
              <p:cNvSpPr>
                <a:spLocks noChangeShapeType="1"/>
              </p:cNvSpPr>
              <p:nvPr/>
            </p:nvSpPr>
            <p:spPr bwMode="auto">
              <a:xfrm>
                <a:off x="148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24" name="Line 116"/>
              <p:cNvSpPr>
                <a:spLocks noChangeShapeType="1"/>
              </p:cNvSpPr>
              <p:nvPr/>
            </p:nvSpPr>
            <p:spPr bwMode="auto">
              <a:xfrm>
                <a:off x="1488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25" name="Line 117"/>
              <p:cNvSpPr>
                <a:spLocks noChangeShapeType="1"/>
              </p:cNvSpPr>
              <p:nvPr/>
            </p:nvSpPr>
            <p:spPr bwMode="auto">
              <a:xfrm>
                <a:off x="1488" y="212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26" name="Line 118"/>
              <p:cNvSpPr>
                <a:spLocks noChangeShapeType="1"/>
              </p:cNvSpPr>
              <p:nvPr/>
            </p:nvSpPr>
            <p:spPr bwMode="auto">
              <a:xfrm>
                <a:off x="1504" y="2136"/>
                <a:ext cx="0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27" name="Line 119"/>
              <p:cNvSpPr>
                <a:spLocks noChangeShapeType="1"/>
              </p:cNvSpPr>
              <p:nvPr/>
            </p:nvSpPr>
            <p:spPr bwMode="auto">
              <a:xfrm>
                <a:off x="1504" y="2183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28" name="Line 120"/>
              <p:cNvSpPr>
                <a:spLocks noChangeShapeType="1"/>
              </p:cNvSpPr>
              <p:nvPr/>
            </p:nvSpPr>
            <p:spPr bwMode="auto">
              <a:xfrm>
                <a:off x="1520" y="2247"/>
                <a:ext cx="16" cy="16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29" name="Line 121"/>
              <p:cNvSpPr>
                <a:spLocks noChangeShapeType="1"/>
              </p:cNvSpPr>
              <p:nvPr/>
            </p:nvSpPr>
            <p:spPr bwMode="auto">
              <a:xfrm>
                <a:off x="1536" y="2407"/>
                <a:ext cx="16" cy="20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30" name="Line 122"/>
              <p:cNvSpPr>
                <a:spLocks noChangeShapeType="1"/>
              </p:cNvSpPr>
              <p:nvPr/>
            </p:nvSpPr>
            <p:spPr bwMode="auto">
              <a:xfrm>
                <a:off x="1552" y="2614"/>
                <a:ext cx="16" cy="23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31" name="Line 123"/>
              <p:cNvSpPr>
                <a:spLocks noChangeShapeType="1"/>
              </p:cNvSpPr>
              <p:nvPr/>
            </p:nvSpPr>
            <p:spPr bwMode="auto">
              <a:xfrm>
                <a:off x="1568" y="2853"/>
                <a:ext cx="16" cy="23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32" name="Line 124"/>
              <p:cNvSpPr>
                <a:spLocks noChangeShapeType="1"/>
              </p:cNvSpPr>
              <p:nvPr/>
            </p:nvSpPr>
            <p:spPr bwMode="auto">
              <a:xfrm>
                <a:off x="1584" y="3092"/>
                <a:ext cx="16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33" name="Line 125"/>
              <p:cNvSpPr>
                <a:spLocks noChangeShapeType="1"/>
              </p:cNvSpPr>
              <p:nvPr/>
            </p:nvSpPr>
            <p:spPr bwMode="auto">
              <a:xfrm>
                <a:off x="1600" y="3188"/>
                <a:ext cx="0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34" name="Line 126"/>
              <p:cNvSpPr>
                <a:spLocks noChangeShapeType="1"/>
              </p:cNvSpPr>
              <p:nvPr/>
            </p:nvSpPr>
            <p:spPr bwMode="auto">
              <a:xfrm>
                <a:off x="1600" y="3283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35" name="Line 127"/>
              <p:cNvSpPr>
                <a:spLocks noChangeShapeType="1"/>
              </p:cNvSpPr>
              <p:nvPr/>
            </p:nvSpPr>
            <p:spPr bwMode="auto">
              <a:xfrm>
                <a:off x="1616" y="3347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36" name="Line 128"/>
              <p:cNvSpPr>
                <a:spLocks noChangeShapeType="1"/>
              </p:cNvSpPr>
              <p:nvPr/>
            </p:nvSpPr>
            <p:spPr bwMode="auto">
              <a:xfrm>
                <a:off x="1616" y="341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37" name="Line 129"/>
              <p:cNvSpPr>
                <a:spLocks noChangeShapeType="1"/>
              </p:cNvSpPr>
              <p:nvPr/>
            </p:nvSpPr>
            <p:spPr bwMode="auto">
              <a:xfrm>
                <a:off x="1632" y="344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38" name="Line 130"/>
              <p:cNvSpPr>
                <a:spLocks noChangeShapeType="1"/>
              </p:cNvSpPr>
              <p:nvPr/>
            </p:nvSpPr>
            <p:spPr bwMode="auto">
              <a:xfrm>
                <a:off x="1632" y="345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39" name="Line 131"/>
              <p:cNvSpPr>
                <a:spLocks noChangeShapeType="1"/>
              </p:cNvSpPr>
              <p:nvPr/>
            </p:nvSpPr>
            <p:spPr bwMode="auto">
              <a:xfrm>
                <a:off x="1632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40" name="Line 132"/>
              <p:cNvSpPr>
                <a:spLocks noChangeShapeType="1"/>
              </p:cNvSpPr>
              <p:nvPr/>
            </p:nvSpPr>
            <p:spPr bwMode="auto">
              <a:xfrm>
                <a:off x="1632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41" name="Line 133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42" name="Line 134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43" name="Line 135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44" name="Line 136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45" name="Line 137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46" name="Line 138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47" name="Line 139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48" name="Line 140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49" name="Line 141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50" name="Line 142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51" name="Line 143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52" name="Line 144"/>
              <p:cNvSpPr>
                <a:spLocks noChangeShapeType="1"/>
              </p:cNvSpPr>
              <p:nvPr/>
            </p:nvSpPr>
            <p:spPr bwMode="auto">
              <a:xfrm>
                <a:off x="1648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53" name="Line 145"/>
              <p:cNvSpPr>
                <a:spLocks noChangeShapeType="1"/>
              </p:cNvSpPr>
              <p:nvPr/>
            </p:nvSpPr>
            <p:spPr bwMode="auto">
              <a:xfrm>
                <a:off x="1664" y="349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54" name="Line 146"/>
              <p:cNvSpPr>
                <a:spLocks noChangeShapeType="1"/>
              </p:cNvSpPr>
              <p:nvPr/>
            </p:nvSpPr>
            <p:spPr bwMode="auto">
              <a:xfrm>
                <a:off x="1664" y="349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55" name="Line 147"/>
              <p:cNvSpPr>
                <a:spLocks noChangeShapeType="1"/>
              </p:cNvSpPr>
              <p:nvPr/>
            </p:nvSpPr>
            <p:spPr bwMode="auto">
              <a:xfrm>
                <a:off x="1664" y="349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56" name="Line 148"/>
              <p:cNvSpPr>
                <a:spLocks noChangeShapeType="1"/>
              </p:cNvSpPr>
              <p:nvPr/>
            </p:nvSpPr>
            <p:spPr bwMode="auto">
              <a:xfrm flipV="1">
                <a:off x="1664" y="3459"/>
                <a:ext cx="15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57" name="Line 149"/>
              <p:cNvSpPr>
                <a:spLocks noChangeShapeType="1"/>
              </p:cNvSpPr>
              <p:nvPr/>
            </p:nvSpPr>
            <p:spPr bwMode="auto">
              <a:xfrm flipV="1">
                <a:off x="1679" y="3411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58" name="Line 150"/>
              <p:cNvSpPr>
                <a:spLocks noChangeShapeType="1"/>
              </p:cNvSpPr>
              <p:nvPr/>
            </p:nvSpPr>
            <p:spPr bwMode="auto">
              <a:xfrm flipV="1">
                <a:off x="1695" y="3363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59" name="Line 151"/>
              <p:cNvSpPr>
                <a:spLocks noChangeShapeType="1"/>
              </p:cNvSpPr>
              <p:nvPr/>
            </p:nvSpPr>
            <p:spPr bwMode="auto">
              <a:xfrm flipV="1">
                <a:off x="1711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60" name="Line 152"/>
              <p:cNvSpPr>
                <a:spLocks noChangeShapeType="1"/>
              </p:cNvSpPr>
              <p:nvPr/>
            </p:nvSpPr>
            <p:spPr bwMode="auto">
              <a:xfrm>
                <a:off x="171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61" name="Line 153"/>
              <p:cNvSpPr>
                <a:spLocks noChangeShapeType="1"/>
              </p:cNvSpPr>
              <p:nvPr/>
            </p:nvSpPr>
            <p:spPr bwMode="auto">
              <a:xfrm flipV="1">
                <a:off x="171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62" name="Line 154"/>
              <p:cNvSpPr>
                <a:spLocks noChangeShapeType="1"/>
              </p:cNvSpPr>
              <p:nvPr/>
            </p:nvSpPr>
            <p:spPr bwMode="auto">
              <a:xfrm>
                <a:off x="172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63" name="Line 155"/>
              <p:cNvSpPr>
                <a:spLocks noChangeShapeType="1"/>
              </p:cNvSpPr>
              <p:nvPr/>
            </p:nvSpPr>
            <p:spPr bwMode="auto">
              <a:xfrm>
                <a:off x="172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64" name="Line 156"/>
              <p:cNvSpPr>
                <a:spLocks noChangeShapeType="1"/>
              </p:cNvSpPr>
              <p:nvPr/>
            </p:nvSpPr>
            <p:spPr bwMode="auto">
              <a:xfrm>
                <a:off x="172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65" name="Line 157"/>
              <p:cNvSpPr>
                <a:spLocks noChangeShapeType="1"/>
              </p:cNvSpPr>
              <p:nvPr/>
            </p:nvSpPr>
            <p:spPr bwMode="auto">
              <a:xfrm>
                <a:off x="172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66" name="Line 158"/>
              <p:cNvSpPr>
                <a:spLocks noChangeShapeType="1"/>
              </p:cNvSpPr>
              <p:nvPr/>
            </p:nvSpPr>
            <p:spPr bwMode="auto">
              <a:xfrm>
                <a:off x="172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67" name="Line 159"/>
              <p:cNvSpPr>
                <a:spLocks noChangeShapeType="1"/>
              </p:cNvSpPr>
              <p:nvPr/>
            </p:nvSpPr>
            <p:spPr bwMode="auto">
              <a:xfrm>
                <a:off x="172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68" name="Line 160"/>
              <p:cNvSpPr>
                <a:spLocks noChangeShapeType="1"/>
              </p:cNvSpPr>
              <p:nvPr/>
            </p:nvSpPr>
            <p:spPr bwMode="auto">
              <a:xfrm>
                <a:off x="172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69" name="Line 161"/>
              <p:cNvSpPr>
                <a:spLocks noChangeShapeType="1"/>
              </p:cNvSpPr>
              <p:nvPr/>
            </p:nvSpPr>
            <p:spPr bwMode="auto">
              <a:xfrm>
                <a:off x="1727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70" name="Line 162"/>
              <p:cNvSpPr>
                <a:spLocks noChangeShapeType="1"/>
              </p:cNvSpPr>
              <p:nvPr/>
            </p:nvSpPr>
            <p:spPr bwMode="auto">
              <a:xfrm>
                <a:off x="174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71" name="Line 163"/>
              <p:cNvSpPr>
                <a:spLocks noChangeShapeType="1"/>
              </p:cNvSpPr>
              <p:nvPr/>
            </p:nvSpPr>
            <p:spPr bwMode="auto">
              <a:xfrm>
                <a:off x="174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72" name="Line 164"/>
              <p:cNvSpPr>
                <a:spLocks noChangeShapeType="1"/>
              </p:cNvSpPr>
              <p:nvPr/>
            </p:nvSpPr>
            <p:spPr bwMode="auto">
              <a:xfrm>
                <a:off x="174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73" name="Line 165"/>
              <p:cNvSpPr>
                <a:spLocks noChangeShapeType="1"/>
              </p:cNvSpPr>
              <p:nvPr/>
            </p:nvSpPr>
            <p:spPr bwMode="auto">
              <a:xfrm>
                <a:off x="174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74" name="Line 166"/>
              <p:cNvSpPr>
                <a:spLocks noChangeShapeType="1"/>
              </p:cNvSpPr>
              <p:nvPr/>
            </p:nvSpPr>
            <p:spPr bwMode="auto">
              <a:xfrm>
                <a:off x="174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75" name="Line 167"/>
              <p:cNvSpPr>
                <a:spLocks noChangeShapeType="1"/>
              </p:cNvSpPr>
              <p:nvPr/>
            </p:nvSpPr>
            <p:spPr bwMode="auto">
              <a:xfrm>
                <a:off x="174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76" name="Line 168"/>
              <p:cNvSpPr>
                <a:spLocks noChangeShapeType="1"/>
              </p:cNvSpPr>
              <p:nvPr/>
            </p:nvSpPr>
            <p:spPr bwMode="auto">
              <a:xfrm>
                <a:off x="174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77" name="Line 169"/>
              <p:cNvSpPr>
                <a:spLocks noChangeShapeType="1"/>
              </p:cNvSpPr>
              <p:nvPr/>
            </p:nvSpPr>
            <p:spPr bwMode="auto">
              <a:xfrm>
                <a:off x="174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78" name="Line 170"/>
              <p:cNvSpPr>
                <a:spLocks noChangeShapeType="1"/>
              </p:cNvSpPr>
              <p:nvPr/>
            </p:nvSpPr>
            <p:spPr bwMode="auto">
              <a:xfrm>
                <a:off x="174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79" name="Line 171"/>
              <p:cNvSpPr>
                <a:spLocks noChangeShapeType="1"/>
              </p:cNvSpPr>
              <p:nvPr/>
            </p:nvSpPr>
            <p:spPr bwMode="auto">
              <a:xfrm>
                <a:off x="1743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80" name="Line 172"/>
              <p:cNvSpPr>
                <a:spLocks noChangeShapeType="1"/>
              </p:cNvSpPr>
              <p:nvPr/>
            </p:nvSpPr>
            <p:spPr bwMode="auto">
              <a:xfrm>
                <a:off x="1759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81" name="Line 173"/>
              <p:cNvSpPr>
                <a:spLocks noChangeShapeType="1"/>
              </p:cNvSpPr>
              <p:nvPr/>
            </p:nvSpPr>
            <p:spPr bwMode="auto">
              <a:xfrm>
                <a:off x="1759" y="3347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82" name="Line 174"/>
              <p:cNvSpPr>
                <a:spLocks noChangeShapeType="1"/>
              </p:cNvSpPr>
              <p:nvPr/>
            </p:nvSpPr>
            <p:spPr bwMode="auto">
              <a:xfrm>
                <a:off x="1775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83" name="Line 175"/>
              <p:cNvSpPr>
                <a:spLocks noChangeShapeType="1"/>
              </p:cNvSpPr>
              <p:nvPr/>
            </p:nvSpPr>
            <p:spPr bwMode="auto">
              <a:xfrm>
                <a:off x="1791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84" name="Line 176"/>
              <p:cNvSpPr>
                <a:spLocks noChangeShapeType="1"/>
              </p:cNvSpPr>
              <p:nvPr/>
            </p:nvSpPr>
            <p:spPr bwMode="auto">
              <a:xfrm>
                <a:off x="1791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85" name="Line 177"/>
              <p:cNvSpPr>
                <a:spLocks noChangeShapeType="1"/>
              </p:cNvSpPr>
              <p:nvPr/>
            </p:nvSpPr>
            <p:spPr bwMode="auto">
              <a:xfrm>
                <a:off x="1807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86" name="Line 178"/>
              <p:cNvSpPr>
                <a:spLocks noChangeShapeType="1"/>
              </p:cNvSpPr>
              <p:nvPr/>
            </p:nvSpPr>
            <p:spPr bwMode="auto">
              <a:xfrm>
                <a:off x="1807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87" name="Line 179"/>
              <p:cNvSpPr>
                <a:spLocks noChangeShapeType="1"/>
              </p:cNvSpPr>
              <p:nvPr/>
            </p:nvSpPr>
            <p:spPr bwMode="auto">
              <a:xfrm>
                <a:off x="1807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88" name="Line 180"/>
              <p:cNvSpPr>
                <a:spLocks noChangeShapeType="1"/>
              </p:cNvSpPr>
              <p:nvPr/>
            </p:nvSpPr>
            <p:spPr bwMode="auto">
              <a:xfrm>
                <a:off x="1807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89" name="Line 181"/>
              <p:cNvSpPr>
                <a:spLocks noChangeShapeType="1"/>
              </p:cNvSpPr>
              <p:nvPr/>
            </p:nvSpPr>
            <p:spPr bwMode="auto">
              <a:xfrm>
                <a:off x="1823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90" name="Line 182"/>
              <p:cNvSpPr>
                <a:spLocks noChangeShapeType="1"/>
              </p:cNvSpPr>
              <p:nvPr/>
            </p:nvSpPr>
            <p:spPr bwMode="auto">
              <a:xfrm>
                <a:off x="1823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91" name="Line 183"/>
              <p:cNvSpPr>
                <a:spLocks noChangeShapeType="1"/>
              </p:cNvSpPr>
              <p:nvPr/>
            </p:nvSpPr>
            <p:spPr bwMode="auto">
              <a:xfrm>
                <a:off x="1823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92" name="Line 184"/>
              <p:cNvSpPr>
                <a:spLocks noChangeShapeType="1"/>
              </p:cNvSpPr>
              <p:nvPr/>
            </p:nvSpPr>
            <p:spPr bwMode="auto">
              <a:xfrm>
                <a:off x="1823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93" name="Line 185"/>
              <p:cNvSpPr>
                <a:spLocks noChangeShapeType="1"/>
              </p:cNvSpPr>
              <p:nvPr/>
            </p:nvSpPr>
            <p:spPr bwMode="auto">
              <a:xfrm>
                <a:off x="1823" y="342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94" name="Line 186"/>
              <p:cNvSpPr>
                <a:spLocks noChangeShapeType="1"/>
              </p:cNvSpPr>
              <p:nvPr/>
            </p:nvSpPr>
            <p:spPr bwMode="auto">
              <a:xfrm>
                <a:off x="1823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95" name="Line 187"/>
              <p:cNvSpPr>
                <a:spLocks noChangeShapeType="1"/>
              </p:cNvSpPr>
              <p:nvPr/>
            </p:nvSpPr>
            <p:spPr bwMode="auto">
              <a:xfrm>
                <a:off x="1823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96" name="Line 188"/>
              <p:cNvSpPr>
                <a:spLocks noChangeShapeType="1"/>
              </p:cNvSpPr>
              <p:nvPr/>
            </p:nvSpPr>
            <p:spPr bwMode="auto">
              <a:xfrm>
                <a:off x="1823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97" name="Line 189"/>
              <p:cNvSpPr>
                <a:spLocks noChangeShapeType="1"/>
              </p:cNvSpPr>
              <p:nvPr/>
            </p:nvSpPr>
            <p:spPr bwMode="auto">
              <a:xfrm>
                <a:off x="1823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98" name="Line 190"/>
              <p:cNvSpPr>
                <a:spLocks noChangeShapeType="1"/>
              </p:cNvSpPr>
              <p:nvPr/>
            </p:nvSpPr>
            <p:spPr bwMode="auto">
              <a:xfrm>
                <a:off x="1823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99" name="Line 191"/>
              <p:cNvSpPr>
                <a:spLocks noChangeShapeType="1"/>
              </p:cNvSpPr>
              <p:nvPr/>
            </p:nvSpPr>
            <p:spPr bwMode="auto">
              <a:xfrm>
                <a:off x="1823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00" name="Line 192"/>
              <p:cNvSpPr>
                <a:spLocks noChangeShapeType="1"/>
              </p:cNvSpPr>
              <p:nvPr/>
            </p:nvSpPr>
            <p:spPr bwMode="auto">
              <a:xfrm>
                <a:off x="1823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01" name="Line 193"/>
              <p:cNvSpPr>
                <a:spLocks noChangeShapeType="1"/>
              </p:cNvSpPr>
              <p:nvPr/>
            </p:nvSpPr>
            <p:spPr bwMode="auto">
              <a:xfrm>
                <a:off x="1823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02" name="Line 194"/>
              <p:cNvSpPr>
                <a:spLocks noChangeShapeType="1"/>
              </p:cNvSpPr>
              <p:nvPr/>
            </p:nvSpPr>
            <p:spPr bwMode="auto">
              <a:xfrm flipV="1">
                <a:off x="1823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03" name="Line 195"/>
              <p:cNvSpPr>
                <a:spLocks noChangeShapeType="1"/>
              </p:cNvSpPr>
              <p:nvPr/>
            </p:nvSpPr>
            <p:spPr bwMode="auto">
              <a:xfrm>
                <a:off x="1839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04" name="Line 196"/>
              <p:cNvSpPr>
                <a:spLocks noChangeShapeType="1"/>
              </p:cNvSpPr>
              <p:nvPr/>
            </p:nvSpPr>
            <p:spPr bwMode="auto">
              <a:xfrm flipV="1">
                <a:off x="1839" y="3395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05" name="Line 197"/>
              <p:cNvSpPr>
                <a:spLocks noChangeShapeType="1"/>
              </p:cNvSpPr>
              <p:nvPr/>
            </p:nvSpPr>
            <p:spPr bwMode="auto">
              <a:xfrm flipV="1">
                <a:off x="1871" y="336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06" name="Line 198"/>
              <p:cNvSpPr>
                <a:spLocks noChangeShapeType="1"/>
              </p:cNvSpPr>
              <p:nvPr/>
            </p:nvSpPr>
            <p:spPr bwMode="auto">
              <a:xfrm>
                <a:off x="188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07" name="Line 199"/>
              <p:cNvSpPr>
                <a:spLocks noChangeShapeType="1"/>
              </p:cNvSpPr>
              <p:nvPr/>
            </p:nvSpPr>
            <p:spPr bwMode="auto">
              <a:xfrm>
                <a:off x="1887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08" name="Line 200"/>
              <p:cNvSpPr>
                <a:spLocks noChangeShapeType="1"/>
              </p:cNvSpPr>
              <p:nvPr/>
            </p:nvSpPr>
            <p:spPr bwMode="auto">
              <a:xfrm flipV="1">
                <a:off x="1903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09" name="Line 201"/>
              <p:cNvSpPr>
                <a:spLocks noChangeShapeType="1"/>
              </p:cNvSpPr>
              <p:nvPr/>
            </p:nvSpPr>
            <p:spPr bwMode="auto">
              <a:xfrm>
                <a:off x="1903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0" name="Line 202"/>
              <p:cNvSpPr>
                <a:spLocks noChangeShapeType="1"/>
              </p:cNvSpPr>
              <p:nvPr/>
            </p:nvSpPr>
            <p:spPr bwMode="auto">
              <a:xfrm>
                <a:off x="1903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1" name="Line 203"/>
              <p:cNvSpPr>
                <a:spLocks noChangeShapeType="1"/>
              </p:cNvSpPr>
              <p:nvPr/>
            </p:nvSpPr>
            <p:spPr bwMode="auto">
              <a:xfrm>
                <a:off x="1903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2" name="Line 204"/>
              <p:cNvSpPr>
                <a:spLocks noChangeShapeType="1"/>
              </p:cNvSpPr>
              <p:nvPr/>
            </p:nvSpPr>
            <p:spPr bwMode="auto">
              <a:xfrm>
                <a:off x="1903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3" name="Line 205"/>
              <p:cNvSpPr>
                <a:spLocks noChangeShapeType="1"/>
              </p:cNvSpPr>
              <p:nvPr/>
            </p:nvSpPr>
            <p:spPr bwMode="auto">
              <a:xfrm>
                <a:off x="1903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4" name="Line 206"/>
              <p:cNvSpPr>
                <a:spLocks noChangeShapeType="1"/>
              </p:cNvSpPr>
              <p:nvPr/>
            </p:nvSpPr>
            <p:spPr bwMode="auto">
              <a:xfrm>
                <a:off x="1903" y="33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5" name="Line 207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6" name="Line 208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7" name="Line 209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8" name="Line 210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9" name="Line 211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20" name="Line 212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21" name="Line 213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22" name="Line 214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23" name="Line 215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24" name="Line 216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25" name="Line 217"/>
              <p:cNvSpPr>
                <a:spLocks noChangeShapeType="1"/>
              </p:cNvSpPr>
              <p:nvPr/>
            </p:nvSpPr>
            <p:spPr bwMode="auto">
              <a:xfrm>
                <a:off x="191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26" name="Line 218"/>
              <p:cNvSpPr>
                <a:spLocks noChangeShapeType="1"/>
              </p:cNvSpPr>
              <p:nvPr/>
            </p:nvSpPr>
            <p:spPr bwMode="auto">
              <a:xfrm>
                <a:off x="1935" y="336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27" name="Line 219"/>
              <p:cNvSpPr>
                <a:spLocks noChangeShapeType="1"/>
              </p:cNvSpPr>
              <p:nvPr/>
            </p:nvSpPr>
            <p:spPr bwMode="auto">
              <a:xfrm>
                <a:off x="1935" y="3363"/>
                <a:ext cx="15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28" name="Line 220"/>
              <p:cNvSpPr>
                <a:spLocks noChangeShapeType="1"/>
              </p:cNvSpPr>
              <p:nvPr/>
            </p:nvSpPr>
            <p:spPr bwMode="auto">
              <a:xfrm>
                <a:off x="1950" y="339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29" name="Line 221"/>
              <p:cNvSpPr>
                <a:spLocks noChangeShapeType="1"/>
              </p:cNvSpPr>
              <p:nvPr/>
            </p:nvSpPr>
            <p:spPr bwMode="auto">
              <a:xfrm>
                <a:off x="1966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30" name="Line 222"/>
              <p:cNvSpPr>
                <a:spLocks noChangeShapeType="1"/>
              </p:cNvSpPr>
              <p:nvPr/>
            </p:nvSpPr>
            <p:spPr bwMode="auto">
              <a:xfrm>
                <a:off x="1966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31" name="Line 223"/>
              <p:cNvSpPr>
                <a:spLocks noChangeShapeType="1"/>
              </p:cNvSpPr>
              <p:nvPr/>
            </p:nvSpPr>
            <p:spPr bwMode="auto">
              <a:xfrm>
                <a:off x="1982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32" name="Line 224"/>
              <p:cNvSpPr>
                <a:spLocks noChangeShapeType="1"/>
              </p:cNvSpPr>
              <p:nvPr/>
            </p:nvSpPr>
            <p:spPr bwMode="auto">
              <a:xfrm>
                <a:off x="1982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33" name="Line 225"/>
              <p:cNvSpPr>
                <a:spLocks noChangeShapeType="1"/>
              </p:cNvSpPr>
              <p:nvPr/>
            </p:nvSpPr>
            <p:spPr bwMode="auto">
              <a:xfrm>
                <a:off x="1982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34" name="Line 226"/>
              <p:cNvSpPr>
                <a:spLocks noChangeShapeType="1"/>
              </p:cNvSpPr>
              <p:nvPr/>
            </p:nvSpPr>
            <p:spPr bwMode="auto">
              <a:xfrm>
                <a:off x="1982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35" name="Line 227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36" name="Line 228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37" name="Line 229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38" name="Line 230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39" name="Line 231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40" name="Line 232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41" name="Line 233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42" name="Line 234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43" name="Line 235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44" name="Line 236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45" name="Line 237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46" name="Line 238"/>
              <p:cNvSpPr>
                <a:spLocks noChangeShapeType="1"/>
              </p:cNvSpPr>
              <p:nvPr/>
            </p:nvSpPr>
            <p:spPr bwMode="auto">
              <a:xfrm>
                <a:off x="1998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47" name="Line 239"/>
              <p:cNvSpPr>
                <a:spLocks noChangeShapeType="1"/>
              </p:cNvSpPr>
              <p:nvPr/>
            </p:nvSpPr>
            <p:spPr bwMode="auto">
              <a:xfrm>
                <a:off x="2014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48" name="Line 240"/>
              <p:cNvSpPr>
                <a:spLocks noChangeShapeType="1"/>
              </p:cNvSpPr>
              <p:nvPr/>
            </p:nvSpPr>
            <p:spPr bwMode="auto">
              <a:xfrm>
                <a:off x="2014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49" name="Line 241"/>
              <p:cNvSpPr>
                <a:spLocks noChangeShapeType="1"/>
              </p:cNvSpPr>
              <p:nvPr/>
            </p:nvSpPr>
            <p:spPr bwMode="auto">
              <a:xfrm>
                <a:off x="2014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0" name="Line 242"/>
              <p:cNvSpPr>
                <a:spLocks noChangeShapeType="1"/>
              </p:cNvSpPr>
              <p:nvPr/>
            </p:nvSpPr>
            <p:spPr bwMode="auto">
              <a:xfrm flipV="1">
                <a:off x="201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1" name="Line 243"/>
              <p:cNvSpPr>
                <a:spLocks noChangeShapeType="1"/>
              </p:cNvSpPr>
              <p:nvPr/>
            </p:nvSpPr>
            <p:spPr bwMode="auto">
              <a:xfrm flipV="1">
                <a:off x="2030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2" name="Line 244"/>
              <p:cNvSpPr>
                <a:spLocks noChangeShapeType="1"/>
              </p:cNvSpPr>
              <p:nvPr/>
            </p:nvSpPr>
            <p:spPr bwMode="auto">
              <a:xfrm flipV="1">
                <a:off x="2046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3" name="Line 245"/>
              <p:cNvSpPr>
                <a:spLocks noChangeShapeType="1"/>
              </p:cNvSpPr>
              <p:nvPr/>
            </p:nvSpPr>
            <p:spPr bwMode="auto">
              <a:xfrm flipV="1">
                <a:off x="204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4" name="Line 246"/>
              <p:cNvSpPr>
                <a:spLocks noChangeShapeType="1"/>
              </p:cNvSpPr>
              <p:nvPr/>
            </p:nvSpPr>
            <p:spPr bwMode="auto">
              <a:xfrm>
                <a:off x="2062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5" name="Line 247"/>
              <p:cNvSpPr>
                <a:spLocks noChangeShapeType="1"/>
              </p:cNvSpPr>
              <p:nvPr/>
            </p:nvSpPr>
            <p:spPr bwMode="auto">
              <a:xfrm>
                <a:off x="2062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6" name="Line 248"/>
              <p:cNvSpPr>
                <a:spLocks noChangeShapeType="1"/>
              </p:cNvSpPr>
              <p:nvPr/>
            </p:nvSpPr>
            <p:spPr bwMode="auto">
              <a:xfrm flipV="1">
                <a:off x="2078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7" name="Line 249"/>
              <p:cNvSpPr>
                <a:spLocks noChangeShapeType="1"/>
              </p:cNvSpPr>
              <p:nvPr/>
            </p:nvSpPr>
            <p:spPr bwMode="auto">
              <a:xfrm>
                <a:off x="2078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8" name="Line 250"/>
              <p:cNvSpPr>
                <a:spLocks noChangeShapeType="1"/>
              </p:cNvSpPr>
              <p:nvPr/>
            </p:nvSpPr>
            <p:spPr bwMode="auto">
              <a:xfrm>
                <a:off x="2078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9" name="Line 251"/>
              <p:cNvSpPr>
                <a:spLocks noChangeShapeType="1"/>
              </p:cNvSpPr>
              <p:nvPr/>
            </p:nvSpPr>
            <p:spPr bwMode="auto">
              <a:xfrm>
                <a:off x="2078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60" name="Line 252"/>
              <p:cNvSpPr>
                <a:spLocks noChangeShapeType="1"/>
              </p:cNvSpPr>
              <p:nvPr/>
            </p:nvSpPr>
            <p:spPr bwMode="auto">
              <a:xfrm>
                <a:off x="2078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61" name="Line 253"/>
              <p:cNvSpPr>
                <a:spLocks noChangeShapeType="1"/>
              </p:cNvSpPr>
              <p:nvPr/>
            </p:nvSpPr>
            <p:spPr bwMode="auto">
              <a:xfrm>
                <a:off x="2078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62" name="Line 254"/>
              <p:cNvSpPr>
                <a:spLocks noChangeShapeType="1"/>
              </p:cNvSpPr>
              <p:nvPr/>
            </p:nvSpPr>
            <p:spPr bwMode="auto">
              <a:xfrm>
                <a:off x="2078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63" name="Line 255"/>
              <p:cNvSpPr>
                <a:spLocks noChangeShapeType="1"/>
              </p:cNvSpPr>
              <p:nvPr/>
            </p:nvSpPr>
            <p:spPr bwMode="auto">
              <a:xfrm>
                <a:off x="2078" y="33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64" name="Line 256"/>
              <p:cNvSpPr>
                <a:spLocks noChangeShapeType="1"/>
              </p:cNvSpPr>
              <p:nvPr/>
            </p:nvSpPr>
            <p:spPr bwMode="auto">
              <a:xfrm>
                <a:off x="2094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65" name="Line 257"/>
              <p:cNvSpPr>
                <a:spLocks noChangeShapeType="1"/>
              </p:cNvSpPr>
              <p:nvPr/>
            </p:nvSpPr>
            <p:spPr bwMode="auto">
              <a:xfrm>
                <a:off x="2094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66" name="Line 258"/>
              <p:cNvSpPr>
                <a:spLocks noChangeShapeType="1"/>
              </p:cNvSpPr>
              <p:nvPr/>
            </p:nvSpPr>
            <p:spPr bwMode="auto">
              <a:xfrm>
                <a:off x="2094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67" name="Line 259"/>
              <p:cNvSpPr>
                <a:spLocks noChangeShapeType="1"/>
              </p:cNvSpPr>
              <p:nvPr/>
            </p:nvSpPr>
            <p:spPr bwMode="auto">
              <a:xfrm>
                <a:off x="2094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68" name="Line 260"/>
              <p:cNvSpPr>
                <a:spLocks noChangeShapeType="1"/>
              </p:cNvSpPr>
              <p:nvPr/>
            </p:nvSpPr>
            <p:spPr bwMode="auto">
              <a:xfrm>
                <a:off x="2094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69" name="Line 261"/>
              <p:cNvSpPr>
                <a:spLocks noChangeShapeType="1"/>
              </p:cNvSpPr>
              <p:nvPr/>
            </p:nvSpPr>
            <p:spPr bwMode="auto">
              <a:xfrm>
                <a:off x="2094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70" name="Line 262"/>
              <p:cNvSpPr>
                <a:spLocks noChangeShapeType="1"/>
              </p:cNvSpPr>
              <p:nvPr/>
            </p:nvSpPr>
            <p:spPr bwMode="auto">
              <a:xfrm>
                <a:off x="2094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71" name="Line 263"/>
              <p:cNvSpPr>
                <a:spLocks noChangeShapeType="1"/>
              </p:cNvSpPr>
              <p:nvPr/>
            </p:nvSpPr>
            <p:spPr bwMode="auto">
              <a:xfrm>
                <a:off x="2094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72" name="Line 264"/>
              <p:cNvSpPr>
                <a:spLocks noChangeShapeType="1"/>
              </p:cNvSpPr>
              <p:nvPr/>
            </p:nvSpPr>
            <p:spPr bwMode="auto">
              <a:xfrm>
                <a:off x="2094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73" name="Line 265"/>
              <p:cNvSpPr>
                <a:spLocks noChangeShapeType="1"/>
              </p:cNvSpPr>
              <p:nvPr/>
            </p:nvSpPr>
            <p:spPr bwMode="auto">
              <a:xfrm>
                <a:off x="2094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74" name="Line 266"/>
              <p:cNvSpPr>
                <a:spLocks noChangeShapeType="1"/>
              </p:cNvSpPr>
              <p:nvPr/>
            </p:nvSpPr>
            <p:spPr bwMode="auto">
              <a:xfrm>
                <a:off x="2110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75" name="Line 267"/>
              <p:cNvSpPr>
                <a:spLocks noChangeShapeType="1"/>
              </p:cNvSpPr>
              <p:nvPr/>
            </p:nvSpPr>
            <p:spPr bwMode="auto">
              <a:xfrm>
                <a:off x="2110" y="336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76" name="Line 268"/>
              <p:cNvSpPr>
                <a:spLocks noChangeShapeType="1"/>
              </p:cNvSpPr>
              <p:nvPr/>
            </p:nvSpPr>
            <p:spPr bwMode="auto">
              <a:xfrm>
                <a:off x="2126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77" name="Line 269"/>
              <p:cNvSpPr>
                <a:spLocks noChangeShapeType="1"/>
              </p:cNvSpPr>
              <p:nvPr/>
            </p:nvSpPr>
            <p:spPr bwMode="auto">
              <a:xfrm>
                <a:off x="2142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78" name="Line 270"/>
              <p:cNvSpPr>
                <a:spLocks noChangeShapeType="1"/>
              </p:cNvSpPr>
              <p:nvPr/>
            </p:nvSpPr>
            <p:spPr bwMode="auto">
              <a:xfrm>
                <a:off x="215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79" name="Line 271"/>
              <p:cNvSpPr>
                <a:spLocks noChangeShapeType="1"/>
              </p:cNvSpPr>
              <p:nvPr/>
            </p:nvSpPr>
            <p:spPr bwMode="auto">
              <a:xfrm>
                <a:off x="215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80" name="Line 272"/>
              <p:cNvSpPr>
                <a:spLocks noChangeShapeType="1"/>
              </p:cNvSpPr>
              <p:nvPr/>
            </p:nvSpPr>
            <p:spPr bwMode="auto">
              <a:xfrm>
                <a:off x="215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81" name="Line 273"/>
              <p:cNvSpPr>
                <a:spLocks noChangeShapeType="1"/>
              </p:cNvSpPr>
              <p:nvPr/>
            </p:nvSpPr>
            <p:spPr bwMode="auto">
              <a:xfrm>
                <a:off x="215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82" name="Line 274"/>
              <p:cNvSpPr>
                <a:spLocks noChangeShapeType="1"/>
              </p:cNvSpPr>
              <p:nvPr/>
            </p:nvSpPr>
            <p:spPr bwMode="auto">
              <a:xfrm>
                <a:off x="2158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83" name="Line 275"/>
              <p:cNvSpPr>
                <a:spLocks noChangeShapeType="1"/>
              </p:cNvSpPr>
              <p:nvPr/>
            </p:nvSpPr>
            <p:spPr bwMode="auto">
              <a:xfrm>
                <a:off x="2158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84" name="Line 276"/>
              <p:cNvSpPr>
                <a:spLocks noChangeShapeType="1"/>
              </p:cNvSpPr>
              <p:nvPr/>
            </p:nvSpPr>
            <p:spPr bwMode="auto">
              <a:xfrm>
                <a:off x="2174" y="342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85" name="Line 277"/>
              <p:cNvSpPr>
                <a:spLocks noChangeShapeType="1"/>
              </p:cNvSpPr>
              <p:nvPr/>
            </p:nvSpPr>
            <p:spPr bwMode="auto">
              <a:xfrm>
                <a:off x="2174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86" name="Line 278"/>
              <p:cNvSpPr>
                <a:spLocks noChangeShapeType="1"/>
              </p:cNvSpPr>
              <p:nvPr/>
            </p:nvSpPr>
            <p:spPr bwMode="auto">
              <a:xfrm>
                <a:off x="2174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87" name="Line 279"/>
              <p:cNvSpPr>
                <a:spLocks noChangeShapeType="1"/>
              </p:cNvSpPr>
              <p:nvPr/>
            </p:nvSpPr>
            <p:spPr bwMode="auto">
              <a:xfrm>
                <a:off x="2174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88" name="Line 280"/>
              <p:cNvSpPr>
                <a:spLocks noChangeShapeType="1"/>
              </p:cNvSpPr>
              <p:nvPr/>
            </p:nvSpPr>
            <p:spPr bwMode="auto">
              <a:xfrm>
                <a:off x="2174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89" name="Line 281"/>
              <p:cNvSpPr>
                <a:spLocks noChangeShapeType="1"/>
              </p:cNvSpPr>
              <p:nvPr/>
            </p:nvSpPr>
            <p:spPr bwMode="auto">
              <a:xfrm>
                <a:off x="2174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90" name="Line 282"/>
              <p:cNvSpPr>
                <a:spLocks noChangeShapeType="1"/>
              </p:cNvSpPr>
              <p:nvPr/>
            </p:nvSpPr>
            <p:spPr bwMode="auto">
              <a:xfrm>
                <a:off x="2174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91" name="Line 283"/>
              <p:cNvSpPr>
                <a:spLocks noChangeShapeType="1"/>
              </p:cNvSpPr>
              <p:nvPr/>
            </p:nvSpPr>
            <p:spPr bwMode="auto">
              <a:xfrm>
                <a:off x="2174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92" name="Line 284"/>
              <p:cNvSpPr>
                <a:spLocks noChangeShapeType="1"/>
              </p:cNvSpPr>
              <p:nvPr/>
            </p:nvSpPr>
            <p:spPr bwMode="auto">
              <a:xfrm>
                <a:off x="2174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93" name="Line 285"/>
              <p:cNvSpPr>
                <a:spLocks noChangeShapeType="1"/>
              </p:cNvSpPr>
              <p:nvPr/>
            </p:nvSpPr>
            <p:spPr bwMode="auto">
              <a:xfrm flipV="1">
                <a:off x="2174" y="342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94" name="Line 286"/>
              <p:cNvSpPr>
                <a:spLocks noChangeShapeType="1"/>
              </p:cNvSpPr>
              <p:nvPr/>
            </p:nvSpPr>
            <p:spPr bwMode="auto">
              <a:xfrm>
                <a:off x="2174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95" name="Line 287"/>
              <p:cNvSpPr>
                <a:spLocks noChangeShapeType="1"/>
              </p:cNvSpPr>
              <p:nvPr/>
            </p:nvSpPr>
            <p:spPr bwMode="auto">
              <a:xfrm>
                <a:off x="2174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96" name="Line 288"/>
              <p:cNvSpPr>
                <a:spLocks noChangeShapeType="1"/>
              </p:cNvSpPr>
              <p:nvPr/>
            </p:nvSpPr>
            <p:spPr bwMode="auto">
              <a:xfrm>
                <a:off x="2190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97" name="Line 289"/>
              <p:cNvSpPr>
                <a:spLocks noChangeShapeType="1"/>
              </p:cNvSpPr>
              <p:nvPr/>
            </p:nvSpPr>
            <p:spPr bwMode="auto">
              <a:xfrm>
                <a:off x="2190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98" name="Line 290"/>
              <p:cNvSpPr>
                <a:spLocks noChangeShapeType="1"/>
              </p:cNvSpPr>
              <p:nvPr/>
            </p:nvSpPr>
            <p:spPr bwMode="auto">
              <a:xfrm>
                <a:off x="2190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99" name="Line 291"/>
              <p:cNvSpPr>
                <a:spLocks noChangeShapeType="1"/>
              </p:cNvSpPr>
              <p:nvPr/>
            </p:nvSpPr>
            <p:spPr bwMode="auto">
              <a:xfrm flipV="1">
                <a:off x="219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00" name="Line 292"/>
              <p:cNvSpPr>
                <a:spLocks noChangeShapeType="1"/>
              </p:cNvSpPr>
              <p:nvPr/>
            </p:nvSpPr>
            <p:spPr bwMode="auto">
              <a:xfrm flipV="1">
                <a:off x="2206" y="3379"/>
                <a:ext cx="15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01" name="Line 293"/>
              <p:cNvSpPr>
                <a:spLocks noChangeShapeType="1"/>
              </p:cNvSpPr>
              <p:nvPr/>
            </p:nvSpPr>
            <p:spPr bwMode="auto">
              <a:xfrm flipV="1">
                <a:off x="2221" y="3347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02" name="Line 294"/>
              <p:cNvSpPr>
                <a:spLocks noChangeShapeType="1"/>
              </p:cNvSpPr>
              <p:nvPr/>
            </p:nvSpPr>
            <p:spPr bwMode="auto">
              <a:xfrm flipV="1">
                <a:off x="223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03" name="Line 295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04" name="Line 296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05" name="Line 297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06" name="Line 298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07" name="Line 299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08" name="Line 300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09" name="Line 301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10" name="Line 302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11" name="Line 303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12" name="Line 304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13" name="Line 305"/>
              <p:cNvSpPr>
                <a:spLocks noChangeShapeType="1"/>
              </p:cNvSpPr>
              <p:nvPr/>
            </p:nvSpPr>
            <p:spPr bwMode="auto">
              <a:xfrm>
                <a:off x="226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14" name="Line 306"/>
              <p:cNvSpPr>
                <a:spLocks noChangeShapeType="1"/>
              </p:cNvSpPr>
              <p:nvPr/>
            </p:nvSpPr>
            <p:spPr bwMode="auto">
              <a:xfrm>
                <a:off x="226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15" name="Line 307"/>
              <p:cNvSpPr>
                <a:spLocks noChangeShapeType="1"/>
              </p:cNvSpPr>
              <p:nvPr/>
            </p:nvSpPr>
            <p:spPr bwMode="auto">
              <a:xfrm>
                <a:off x="226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16" name="Line 308"/>
              <p:cNvSpPr>
                <a:spLocks noChangeShapeType="1"/>
              </p:cNvSpPr>
              <p:nvPr/>
            </p:nvSpPr>
            <p:spPr bwMode="auto">
              <a:xfrm>
                <a:off x="226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17" name="Line 309"/>
              <p:cNvSpPr>
                <a:spLocks noChangeShapeType="1"/>
              </p:cNvSpPr>
              <p:nvPr/>
            </p:nvSpPr>
            <p:spPr bwMode="auto">
              <a:xfrm>
                <a:off x="226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18" name="Line 310"/>
              <p:cNvSpPr>
                <a:spLocks noChangeShapeType="1"/>
              </p:cNvSpPr>
              <p:nvPr/>
            </p:nvSpPr>
            <p:spPr bwMode="auto">
              <a:xfrm>
                <a:off x="226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19" name="Line 311"/>
              <p:cNvSpPr>
                <a:spLocks noChangeShapeType="1"/>
              </p:cNvSpPr>
              <p:nvPr/>
            </p:nvSpPr>
            <p:spPr bwMode="auto">
              <a:xfrm>
                <a:off x="226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20" name="Line 312"/>
              <p:cNvSpPr>
                <a:spLocks noChangeShapeType="1"/>
              </p:cNvSpPr>
              <p:nvPr/>
            </p:nvSpPr>
            <p:spPr bwMode="auto">
              <a:xfrm>
                <a:off x="226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21" name="Line 313"/>
              <p:cNvSpPr>
                <a:spLocks noChangeShapeType="1"/>
              </p:cNvSpPr>
              <p:nvPr/>
            </p:nvSpPr>
            <p:spPr bwMode="auto">
              <a:xfrm>
                <a:off x="2269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22" name="Line 314"/>
              <p:cNvSpPr>
                <a:spLocks noChangeShapeType="1"/>
              </p:cNvSpPr>
              <p:nvPr/>
            </p:nvSpPr>
            <p:spPr bwMode="auto">
              <a:xfrm>
                <a:off x="2285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23" name="Line 315"/>
              <p:cNvSpPr>
                <a:spLocks noChangeShapeType="1"/>
              </p:cNvSpPr>
              <p:nvPr/>
            </p:nvSpPr>
            <p:spPr bwMode="auto">
              <a:xfrm>
                <a:off x="2285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24" name="Line 316"/>
              <p:cNvSpPr>
                <a:spLocks noChangeShapeType="1"/>
              </p:cNvSpPr>
              <p:nvPr/>
            </p:nvSpPr>
            <p:spPr bwMode="auto">
              <a:xfrm>
                <a:off x="2285" y="3363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25" name="Line 317"/>
              <p:cNvSpPr>
                <a:spLocks noChangeShapeType="1"/>
              </p:cNvSpPr>
              <p:nvPr/>
            </p:nvSpPr>
            <p:spPr bwMode="auto">
              <a:xfrm>
                <a:off x="2301" y="3411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26" name="Line 318"/>
              <p:cNvSpPr>
                <a:spLocks noChangeShapeType="1"/>
              </p:cNvSpPr>
              <p:nvPr/>
            </p:nvSpPr>
            <p:spPr bwMode="auto">
              <a:xfrm>
                <a:off x="2317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27" name="Line 319"/>
              <p:cNvSpPr>
                <a:spLocks noChangeShapeType="1"/>
              </p:cNvSpPr>
              <p:nvPr/>
            </p:nvSpPr>
            <p:spPr bwMode="auto">
              <a:xfrm>
                <a:off x="2333" y="3459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28" name="Line 320"/>
              <p:cNvSpPr>
                <a:spLocks noChangeShapeType="1"/>
              </p:cNvSpPr>
              <p:nvPr/>
            </p:nvSpPr>
            <p:spPr bwMode="auto">
              <a:xfrm>
                <a:off x="233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29" name="Line 321"/>
              <p:cNvSpPr>
                <a:spLocks noChangeShapeType="1"/>
              </p:cNvSpPr>
              <p:nvPr/>
            </p:nvSpPr>
            <p:spPr bwMode="auto">
              <a:xfrm>
                <a:off x="2333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30" name="Line 322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31" name="Line 323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32" name="Line 324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33" name="Line 325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34" name="Line 326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35" name="Line 327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36" name="Line 328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37" name="Line 329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38" name="Line 330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39" name="Line 331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40" name="Line 332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41" name="Line 333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42" name="Line 334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43" name="Line 335"/>
              <p:cNvSpPr>
                <a:spLocks noChangeShapeType="1"/>
              </p:cNvSpPr>
              <p:nvPr/>
            </p:nvSpPr>
            <p:spPr bwMode="auto">
              <a:xfrm>
                <a:off x="2349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44" name="Line 336"/>
              <p:cNvSpPr>
                <a:spLocks noChangeShapeType="1"/>
              </p:cNvSpPr>
              <p:nvPr/>
            </p:nvSpPr>
            <p:spPr bwMode="auto">
              <a:xfrm>
                <a:off x="2365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45" name="Line 337"/>
              <p:cNvSpPr>
                <a:spLocks noChangeShapeType="1"/>
              </p:cNvSpPr>
              <p:nvPr/>
            </p:nvSpPr>
            <p:spPr bwMode="auto">
              <a:xfrm flipV="1">
                <a:off x="2365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46" name="Line 338"/>
              <p:cNvSpPr>
                <a:spLocks noChangeShapeType="1"/>
              </p:cNvSpPr>
              <p:nvPr/>
            </p:nvSpPr>
            <p:spPr bwMode="auto">
              <a:xfrm flipV="1">
                <a:off x="2365" y="345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47" name="Line 339"/>
              <p:cNvSpPr>
                <a:spLocks noChangeShapeType="1"/>
              </p:cNvSpPr>
              <p:nvPr/>
            </p:nvSpPr>
            <p:spPr bwMode="auto">
              <a:xfrm flipV="1">
                <a:off x="2365" y="3411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48" name="Line 340"/>
              <p:cNvSpPr>
                <a:spLocks noChangeShapeType="1"/>
              </p:cNvSpPr>
              <p:nvPr/>
            </p:nvSpPr>
            <p:spPr bwMode="auto">
              <a:xfrm flipV="1">
                <a:off x="2381" y="3347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49" name="Line 341"/>
              <p:cNvSpPr>
                <a:spLocks noChangeShapeType="1"/>
              </p:cNvSpPr>
              <p:nvPr/>
            </p:nvSpPr>
            <p:spPr bwMode="auto">
              <a:xfrm flipV="1">
                <a:off x="2381" y="3283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50" name="Line 342"/>
              <p:cNvSpPr>
                <a:spLocks noChangeShapeType="1"/>
              </p:cNvSpPr>
              <p:nvPr/>
            </p:nvSpPr>
            <p:spPr bwMode="auto">
              <a:xfrm flipV="1">
                <a:off x="2397" y="2853"/>
                <a:ext cx="32" cy="43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51" name="Line 343"/>
              <p:cNvSpPr>
                <a:spLocks noChangeShapeType="1"/>
              </p:cNvSpPr>
              <p:nvPr/>
            </p:nvSpPr>
            <p:spPr bwMode="auto">
              <a:xfrm flipV="1">
                <a:off x="2429" y="2614"/>
                <a:ext cx="16" cy="23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52" name="Line 344"/>
              <p:cNvSpPr>
                <a:spLocks noChangeShapeType="1"/>
              </p:cNvSpPr>
              <p:nvPr/>
            </p:nvSpPr>
            <p:spPr bwMode="auto">
              <a:xfrm flipV="1">
                <a:off x="2445" y="2407"/>
                <a:ext cx="16" cy="20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53" name="Line 345"/>
              <p:cNvSpPr>
                <a:spLocks noChangeShapeType="1"/>
              </p:cNvSpPr>
              <p:nvPr/>
            </p:nvSpPr>
            <p:spPr bwMode="auto">
              <a:xfrm flipV="1">
                <a:off x="2461" y="2311"/>
                <a:ext cx="15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54" name="Line 346"/>
              <p:cNvSpPr>
                <a:spLocks noChangeShapeType="1"/>
              </p:cNvSpPr>
              <p:nvPr/>
            </p:nvSpPr>
            <p:spPr bwMode="auto">
              <a:xfrm flipV="1">
                <a:off x="2476" y="2247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55" name="Line 347"/>
              <p:cNvSpPr>
                <a:spLocks noChangeShapeType="1"/>
              </p:cNvSpPr>
              <p:nvPr/>
            </p:nvSpPr>
            <p:spPr bwMode="auto">
              <a:xfrm flipV="1">
                <a:off x="2492" y="2183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56" name="Line 348"/>
              <p:cNvSpPr>
                <a:spLocks noChangeShapeType="1"/>
              </p:cNvSpPr>
              <p:nvPr/>
            </p:nvSpPr>
            <p:spPr bwMode="auto">
              <a:xfrm flipV="1">
                <a:off x="2492" y="2152"/>
                <a:ext cx="0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57" name="Line 349"/>
              <p:cNvSpPr>
                <a:spLocks noChangeShapeType="1"/>
              </p:cNvSpPr>
              <p:nvPr/>
            </p:nvSpPr>
            <p:spPr bwMode="auto">
              <a:xfrm flipV="1">
                <a:off x="2492" y="213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58" name="Line 350"/>
              <p:cNvSpPr>
                <a:spLocks noChangeShapeType="1"/>
              </p:cNvSpPr>
              <p:nvPr/>
            </p:nvSpPr>
            <p:spPr bwMode="auto">
              <a:xfrm flipV="1">
                <a:off x="2508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59" name="Line 351"/>
              <p:cNvSpPr>
                <a:spLocks noChangeShapeType="1"/>
              </p:cNvSpPr>
              <p:nvPr/>
            </p:nvSpPr>
            <p:spPr bwMode="auto">
              <a:xfrm>
                <a:off x="2508" y="212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60" name="Line 352"/>
              <p:cNvSpPr>
                <a:spLocks noChangeShapeType="1"/>
              </p:cNvSpPr>
              <p:nvPr/>
            </p:nvSpPr>
            <p:spPr bwMode="auto">
              <a:xfrm flipV="1">
                <a:off x="2508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61" name="Line 353"/>
              <p:cNvSpPr>
                <a:spLocks noChangeShapeType="1"/>
              </p:cNvSpPr>
              <p:nvPr/>
            </p:nvSpPr>
            <p:spPr bwMode="auto">
              <a:xfrm>
                <a:off x="250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62" name="Line 354"/>
              <p:cNvSpPr>
                <a:spLocks noChangeShapeType="1"/>
              </p:cNvSpPr>
              <p:nvPr/>
            </p:nvSpPr>
            <p:spPr bwMode="auto">
              <a:xfrm>
                <a:off x="250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63" name="Line 355"/>
              <p:cNvSpPr>
                <a:spLocks noChangeShapeType="1"/>
              </p:cNvSpPr>
              <p:nvPr/>
            </p:nvSpPr>
            <p:spPr bwMode="auto">
              <a:xfrm>
                <a:off x="2508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64" name="Line 356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65" name="Line 357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66" name="Line 358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67" name="Line 359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68" name="Line 360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69" name="Line 361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70" name="Line 362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71" name="Line 363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72" name="Line 364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73" name="Line 365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74" name="Line 366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75" name="Line 367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76" name="Line 368"/>
              <p:cNvSpPr>
                <a:spLocks noChangeShapeType="1"/>
              </p:cNvSpPr>
              <p:nvPr/>
            </p:nvSpPr>
            <p:spPr bwMode="auto">
              <a:xfrm>
                <a:off x="2524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77" name="Line 369"/>
              <p:cNvSpPr>
                <a:spLocks noChangeShapeType="1"/>
              </p:cNvSpPr>
              <p:nvPr/>
            </p:nvSpPr>
            <p:spPr bwMode="auto">
              <a:xfrm>
                <a:off x="254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78" name="Line 370"/>
              <p:cNvSpPr>
                <a:spLocks noChangeShapeType="1"/>
              </p:cNvSpPr>
              <p:nvPr/>
            </p:nvSpPr>
            <p:spPr bwMode="auto">
              <a:xfrm>
                <a:off x="2540" y="2104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79" name="Line 371"/>
              <p:cNvSpPr>
                <a:spLocks noChangeShapeType="1"/>
              </p:cNvSpPr>
              <p:nvPr/>
            </p:nvSpPr>
            <p:spPr bwMode="auto">
              <a:xfrm>
                <a:off x="2540" y="213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80" name="Line 372"/>
              <p:cNvSpPr>
                <a:spLocks noChangeShapeType="1"/>
              </p:cNvSpPr>
              <p:nvPr/>
            </p:nvSpPr>
            <p:spPr bwMode="auto">
              <a:xfrm>
                <a:off x="2556" y="2152"/>
                <a:ext cx="16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81" name="Line 373"/>
              <p:cNvSpPr>
                <a:spLocks noChangeShapeType="1"/>
              </p:cNvSpPr>
              <p:nvPr/>
            </p:nvSpPr>
            <p:spPr bwMode="auto">
              <a:xfrm>
                <a:off x="2572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82" name="Line 374"/>
              <p:cNvSpPr>
                <a:spLocks noChangeShapeType="1"/>
              </p:cNvSpPr>
              <p:nvPr/>
            </p:nvSpPr>
            <p:spPr bwMode="auto">
              <a:xfrm>
                <a:off x="2588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83" name="Line 375"/>
              <p:cNvSpPr>
                <a:spLocks noChangeShapeType="1"/>
              </p:cNvSpPr>
              <p:nvPr/>
            </p:nvSpPr>
            <p:spPr bwMode="auto">
              <a:xfrm>
                <a:off x="2588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84" name="Line 376"/>
              <p:cNvSpPr>
                <a:spLocks noChangeShapeType="1"/>
              </p:cNvSpPr>
              <p:nvPr/>
            </p:nvSpPr>
            <p:spPr bwMode="auto">
              <a:xfrm>
                <a:off x="2588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85" name="Line 377"/>
              <p:cNvSpPr>
                <a:spLocks noChangeShapeType="1"/>
              </p:cNvSpPr>
              <p:nvPr/>
            </p:nvSpPr>
            <p:spPr bwMode="auto">
              <a:xfrm>
                <a:off x="2588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86" name="Line 378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87" name="Line 379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88" name="Line 380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89" name="Line 381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90" name="Line 382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91" name="Line 383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92" name="Line 384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93" name="Line 385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94" name="Line 386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95" name="Line 387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96" name="Line 388"/>
              <p:cNvSpPr>
                <a:spLocks noChangeShapeType="1"/>
              </p:cNvSpPr>
              <p:nvPr/>
            </p:nvSpPr>
            <p:spPr bwMode="auto">
              <a:xfrm>
                <a:off x="2604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97" name="Line 389"/>
              <p:cNvSpPr>
                <a:spLocks noChangeShapeType="1"/>
              </p:cNvSpPr>
              <p:nvPr/>
            </p:nvSpPr>
            <p:spPr bwMode="auto">
              <a:xfrm>
                <a:off x="262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98" name="Line 390"/>
              <p:cNvSpPr>
                <a:spLocks noChangeShapeType="1"/>
              </p:cNvSpPr>
              <p:nvPr/>
            </p:nvSpPr>
            <p:spPr bwMode="auto">
              <a:xfrm>
                <a:off x="262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99" name="Line 391"/>
              <p:cNvSpPr>
                <a:spLocks noChangeShapeType="1"/>
              </p:cNvSpPr>
              <p:nvPr/>
            </p:nvSpPr>
            <p:spPr bwMode="auto">
              <a:xfrm>
                <a:off x="262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00" name="Line 392"/>
              <p:cNvSpPr>
                <a:spLocks noChangeShapeType="1"/>
              </p:cNvSpPr>
              <p:nvPr/>
            </p:nvSpPr>
            <p:spPr bwMode="auto">
              <a:xfrm>
                <a:off x="262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01" name="Line 393"/>
              <p:cNvSpPr>
                <a:spLocks noChangeShapeType="1"/>
              </p:cNvSpPr>
              <p:nvPr/>
            </p:nvSpPr>
            <p:spPr bwMode="auto">
              <a:xfrm>
                <a:off x="262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02" name="Line 394"/>
              <p:cNvSpPr>
                <a:spLocks noChangeShapeType="1"/>
              </p:cNvSpPr>
              <p:nvPr/>
            </p:nvSpPr>
            <p:spPr bwMode="auto">
              <a:xfrm>
                <a:off x="262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03" name="Line 395"/>
              <p:cNvSpPr>
                <a:spLocks noChangeShapeType="1"/>
              </p:cNvSpPr>
              <p:nvPr/>
            </p:nvSpPr>
            <p:spPr bwMode="auto">
              <a:xfrm>
                <a:off x="262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04" name="Line 396"/>
              <p:cNvSpPr>
                <a:spLocks noChangeShapeType="1"/>
              </p:cNvSpPr>
              <p:nvPr/>
            </p:nvSpPr>
            <p:spPr bwMode="auto">
              <a:xfrm flipV="1">
                <a:off x="2620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05" name="Line 397"/>
              <p:cNvSpPr>
                <a:spLocks noChangeShapeType="1"/>
              </p:cNvSpPr>
              <p:nvPr/>
            </p:nvSpPr>
            <p:spPr bwMode="auto">
              <a:xfrm flipV="1">
                <a:off x="2636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06" name="Line 398"/>
              <p:cNvSpPr>
                <a:spLocks noChangeShapeType="1"/>
              </p:cNvSpPr>
              <p:nvPr/>
            </p:nvSpPr>
            <p:spPr bwMode="auto">
              <a:xfrm flipV="1">
                <a:off x="2636" y="2199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07" name="Line 399"/>
              <p:cNvSpPr>
                <a:spLocks noChangeShapeType="1"/>
              </p:cNvSpPr>
              <p:nvPr/>
            </p:nvSpPr>
            <p:spPr bwMode="auto">
              <a:xfrm flipV="1">
                <a:off x="2668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08" name="Line 400"/>
              <p:cNvSpPr>
                <a:spLocks noChangeShapeType="1"/>
              </p:cNvSpPr>
              <p:nvPr/>
            </p:nvSpPr>
            <p:spPr bwMode="auto">
              <a:xfrm>
                <a:off x="266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09" name="Line 401"/>
              <p:cNvSpPr>
                <a:spLocks noChangeShapeType="1"/>
              </p:cNvSpPr>
              <p:nvPr/>
            </p:nvSpPr>
            <p:spPr bwMode="auto">
              <a:xfrm flipV="1">
                <a:off x="266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10" name="Line 402"/>
              <p:cNvSpPr>
                <a:spLocks noChangeShapeType="1"/>
              </p:cNvSpPr>
              <p:nvPr/>
            </p:nvSpPr>
            <p:spPr bwMode="auto">
              <a:xfrm>
                <a:off x="268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11" name="Line 403"/>
              <p:cNvSpPr>
                <a:spLocks noChangeShapeType="1"/>
              </p:cNvSpPr>
              <p:nvPr/>
            </p:nvSpPr>
            <p:spPr bwMode="auto">
              <a:xfrm>
                <a:off x="268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12" name="Line 404"/>
              <p:cNvSpPr>
                <a:spLocks noChangeShapeType="1"/>
              </p:cNvSpPr>
              <p:nvPr/>
            </p:nvSpPr>
            <p:spPr bwMode="auto">
              <a:xfrm>
                <a:off x="268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13" name="Line 405"/>
              <p:cNvSpPr>
                <a:spLocks noChangeShapeType="1"/>
              </p:cNvSpPr>
              <p:nvPr/>
            </p:nvSpPr>
            <p:spPr bwMode="auto">
              <a:xfrm>
                <a:off x="268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14" name="Line 406"/>
              <p:cNvSpPr>
                <a:spLocks noChangeShapeType="1"/>
              </p:cNvSpPr>
              <p:nvPr/>
            </p:nvSpPr>
            <p:spPr bwMode="auto">
              <a:xfrm>
                <a:off x="268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15" name="Line 407"/>
              <p:cNvSpPr>
                <a:spLocks noChangeShapeType="1"/>
              </p:cNvSpPr>
              <p:nvPr/>
            </p:nvSpPr>
            <p:spPr bwMode="auto">
              <a:xfrm>
                <a:off x="268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16" name="Line 408"/>
              <p:cNvSpPr>
                <a:spLocks noChangeShapeType="1"/>
              </p:cNvSpPr>
              <p:nvPr/>
            </p:nvSpPr>
            <p:spPr bwMode="auto">
              <a:xfrm>
                <a:off x="2684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17" name="Line 409"/>
              <p:cNvSpPr>
                <a:spLocks noChangeShapeType="1"/>
              </p:cNvSpPr>
              <p:nvPr/>
            </p:nvSpPr>
            <p:spPr bwMode="auto">
              <a:xfrm flipV="1">
                <a:off x="2700" y="215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18" name="Line 410"/>
              <p:cNvSpPr>
                <a:spLocks noChangeShapeType="1"/>
              </p:cNvSpPr>
              <p:nvPr/>
            </p:nvSpPr>
            <p:spPr bwMode="auto">
              <a:xfrm>
                <a:off x="270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19" name="Line 411"/>
              <p:cNvSpPr>
                <a:spLocks noChangeShapeType="1"/>
              </p:cNvSpPr>
              <p:nvPr/>
            </p:nvSpPr>
            <p:spPr bwMode="auto">
              <a:xfrm>
                <a:off x="270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20" name="Line 412"/>
              <p:cNvSpPr>
                <a:spLocks noChangeShapeType="1"/>
              </p:cNvSpPr>
              <p:nvPr/>
            </p:nvSpPr>
            <p:spPr bwMode="auto">
              <a:xfrm>
                <a:off x="270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21" name="Line 413"/>
              <p:cNvSpPr>
                <a:spLocks noChangeShapeType="1"/>
              </p:cNvSpPr>
              <p:nvPr/>
            </p:nvSpPr>
            <p:spPr bwMode="auto">
              <a:xfrm>
                <a:off x="270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22" name="Line 414"/>
              <p:cNvSpPr>
                <a:spLocks noChangeShapeType="1"/>
              </p:cNvSpPr>
              <p:nvPr/>
            </p:nvSpPr>
            <p:spPr bwMode="auto">
              <a:xfrm>
                <a:off x="270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23" name="Line 415"/>
              <p:cNvSpPr>
                <a:spLocks noChangeShapeType="1"/>
              </p:cNvSpPr>
              <p:nvPr/>
            </p:nvSpPr>
            <p:spPr bwMode="auto">
              <a:xfrm>
                <a:off x="270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24" name="Line 416"/>
              <p:cNvSpPr>
                <a:spLocks noChangeShapeType="1"/>
              </p:cNvSpPr>
              <p:nvPr/>
            </p:nvSpPr>
            <p:spPr bwMode="auto">
              <a:xfrm>
                <a:off x="270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25" name="Line 417"/>
              <p:cNvSpPr>
                <a:spLocks noChangeShapeType="1"/>
              </p:cNvSpPr>
              <p:nvPr/>
            </p:nvSpPr>
            <p:spPr bwMode="auto">
              <a:xfrm>
                <a:off x="270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26" name="Line 418"/>
              <p:cNvSpPr>
                <a:spLocks noChangeShapeType="1"/>
              </p:cNvSpPr>
              <p:nvPr/>
            </p:nvSpPr>
            <p:spPr bwMode="auto">
              <a:xfrm>
                <a:off x="2700" y="215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27" name="Line 419"/>
              <p:cNvSpPr>
                <a:spLocks noChangeShapeType="1"/>
              </p:cNvSpPr>
              <p:nvPr/>
            </p:nvSpPr>
            <p:spPr bwMode="auto">
              <a:xfrm>
                <a:off x="270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28" name="Line 420"/>
              <p:cNvSpPr>
                <a:spLocks noChangeShapeType="1"/>
              </p:cNvSpPr>
              <p:nvPr/>
            </p:nvSpPr>
            <p:spPr bwMode="auto">
              <a:xfrm>
                <a:off x="270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29" name="Line 421"/>
              <p:cNvSpPr>
                <a:spLocks noChangeShapeType="1"/>
              </p:cNvSpPr>
              <p:nvPr/>
            </p:nvSpPr>
            <p:spPr bwMode="auto">
              <a:xfrm>
                <a:off x="2700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30" name="Line 422"/>
              <p:cNvSpPr>
                <a:spLocks noChangeShapeType="1"/>
              </p:cNvSpPr>
              <p:nvPr/>
            </p:nvSpPr>
            <p:spPr bwMode="auto">
              <a:xfrm>
                <a:off x="2716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31" name="Line 423"/>
              <p:cNvSpPr>
                <a:spLocks noChangeShapeType="1"/>
              </p:cNvSpPr>
              <p:nvPr/>
            </p:nvSpPr>
            <p:spPr bwMode="auto">
              <a:xfrm>
                <a:off x="2716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32" name="Line 424"/>
              <p:cNvSpPr>
                <a:spLocks noChangeShapeType="1"/>
              </p:cNvSpPr>
              <p:nvPr/>
            </p:nvSpPr>
            <p:spPr bwMode="auto">
              <a:xfrm>
                <a:off x="2716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33" name="Line 425"/>
              <p:cNvSpPr>
                <a:spLocks noChangeShapeType="1"/>
              </p:cNvSpPr>
              <p:nvPr/>
            </p:nvSpPr>
            <p:spPr bwMode="auto">
              <a:xfrm>
                <a:off x="2732" y="2183"/>
                <a:ext cx="15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34" name="Line 426"/>
              <p:cNvSpPr>
                <a:spLocks noChangeShapeType="1"/>
              </p:cNvSpPr>
              <p:nvPr/>
            </p:nvSpPr>
            <p:spPr bwMode="auto">
              <a:xfrm>
                <a:off x="274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35" name="Line 427"/>
              <p:cNvSpPr>
                <a:spLocks noChangeShapeType="1"/>
              </p:cNvSpPr>
              <p:nvPr/>
            </p:nvSpPr>
            <p:spPr bwMode="auto">
              <a:xfrm>
                <a:off x="276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36" name="Line 428"/>
              <p:cNvSpPr>
                <a:spLocks noChangeShapeType="1"/>
              </p:cNvSpPr>
              <p:nvPr/>
            </p:nvSpPr>
            <p:spPr bwMode="auto">
              <a:xfrm>
                <a:off x="276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37" name="Line 429"/>
              <p:cNvSpPr>
                <a:spLocks noChangeShapeType="1"/>
              </p:cNvSpPr>
              <p:nvPr/>
            </p:nvSpPr>
            <p:spPr bwMode="auto">
              <a:xfrm>
                <a:off x="276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38" name="Line 430"/>
              <p:cNvSpPr>
                <a:spLocks noChangeShapeType="1"/>
              </p:cNvSpPr>
              <p:nvPr/>
            </p:nvSpPr>
            <p:spPr bwMode="auto">
              <a:xfrm>
                <a:off x="276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39" name="Line 431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40" name="Line 432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41" name="Line 433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42" name="Line 434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43" name="Line 435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44" name="Line 436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45" name="Line 437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46" name="Line 438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47" name="Line 439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48" name="Line 440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49" name="Line 441"/>
              <p:cNvSpPr>
                <a:spLocks noChangeShapeType="1"/>
              </p:cNvSpPr>
              <p:nvPr/>
            </p:nvSpPr>
            <p:spPr bwMode="auto">
              <a:xfrm>
                <a:off x="2779" y="22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50" name="Line 442"/>
              <p:cNvSpPr>
                <a:spLocks noChangeShapeType="1"/>
              </p:cNvSpPr>
              <p:nvPr/>
            </p:nvSpPr>
            <p:spPr bwMode="auto">
              <a:xfrm>
                <a:off x="279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51" name="Line 443"/>
              <p:cNvSpPr>
                <a:spLocks noChangeShapeType="1"/>
              </p:cNvSpPr>
              <p:nvPr/>
            </p:nvSpPr>
            <p:spPr bwMode="auto">
              <a:xfrm>
                <a:off x="279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52" name="Line 444"/>
              <p:cNvSpPr>
                <a:spLocks noChangeShapeType="1"/>
              </p:cNvSpPr>
              <p:nvPr/>
            </p:nvSpPr>
            <p:spPr bwMode="auto">
              <a:xfrm>
                <a:off x="279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53" name="Line 445"/>
              <p:cNvSpPr>
                <a:spLocks noChangeShapeType="1"/>
              </p:cNvSpPr>
              <p:nvPr/>
            </p:nvSpPr>
            <p:spPr bwMode="auto">
              <a:xfrm>
                <a:off x="279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54" name="Line 446"/>
              <p:cNvSpPr>
                <a:spLocks noChangeShapeType="1"/>
              </p:cNvSpPr>
              <p:nvPr/>
            </p:nvSpPr>
            <p:spPr bwMode="auto">
              <a:xfrm>
                <a:off x="279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55" name="Line 447"/>
              <p:cNvSpPr>
                <a:spLocks noChangeShapeType="1"/>
              </p:cNvSpPr>
              <p:nvPr/>
            </p:nvSpPr>
            <p:spPr bwMode="auto">
              <a:xfrm>
                <a:off x="279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56" name="Line 448"/>
              <p:cNvSpPr>
                <a:spLocks noChangeShapeType="1"/>
              </p:cNvSpPr>
              <p:nvPr/>
            </p:nvSpPr>
            <p:spPr bwMode="auto">
              <a:xfrm flipV="1">
                <a:off x="2795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57" name="Line 449"/>
              <p:cNvSpPr>
                <a:spLocks noChangeShapeType="1"/>
              </p:cNvSpPr>
              <p:nvPr/>
            </p:nvSpPr>
            <p:spPr bwMode="auto">
              <a:xfrm>
                <a:off x="2795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58" name="Line 450"/>
              <p:cNvSpPr>
                <a:spLocks noChangeShapeType="1"/>
              </p:cNvSpPr>
              <p:nvPr/>
            </p:nvSpPr>
            <p:spPr bwMode="auto">
              <a:xfrm flipV="1">
                <a:off x="281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59" name="Line 451"/>
              <p:cNvSpPr>
                <a:spLocks noChangeShapeType="1"/>
              </p:cNvSpPr>
              <p:nvPr/>
            </p:nvSpPr>
            <p:spPr bwMode="auto">
              <a:xfrm flipV="1">
                <a:off x="2827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60" name="Line 452"/>
              <p:cNvSpPr>
                <a:spLocks noChangeShapeType="1"/>
              </p:cNvSpPr>
              <p:nvPr/>
            </p:nvSpPr>
            <p:spPr bwMode="auto">
              <a:xfrm flipV="1">
                <a:off x="2843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61" name="Line 453"/>
              <p:cNvSpPr>
                <a:spLocks noChangeShapeType="1"/>
              </p:cNvSpPr>
              <p:nvPr/>
            </p:nvSpPr>
            <p:spPr bwMode="auto">
              <a:xfrm flipV="1">
                <a:off x="2843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62" name="Line 454"/>
              <p:cNvSpPr>
                <a:spLocks noChangeShapeType="1"/>
              </p:cNvSpPr>
              <p:nvPr/>
            </p:nvSpPr>
            <p:spPr bwMode="auto">
              <a:xfrm>
                <a:off x="2859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63" name="Line 455"/>
              <p:cNvSpPr>
                <a:spLocks noChangeShapeType="1"/>
              </p:cNvSpPr>
              <p:nvPr/>
            </p:nvSpPr>
            <p:spPr bwMode="auto">
              <a:xfrm>
                <a:off x="2859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64" name="Line 456"/>
              <p:cNvSpPr>
                <a:spLocks noChangeShapeType="1"/>
              </p:cNvSpPr>
              <p:nvPr/>
            </p:nvSpPr>
            <p:spPr bwMode="auto">
              <a:xfrm>
                <a:off x="2859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65" name="Line 457"/>
              <p:cNvSpPr>
                <a:spLocks noChangeShapeType="1"/>
              </p:cNvSpPr>
              <p:nvPr/>
            </p:nvSpPr>
            <p:spPr bwMode="auto">
              <a:xfrm>
                <a:off x="2859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66" name="Line 458"/>
              <p:cNvSpPr>
                <a:spLocks noChangeShapeType="1"/>
              </p:cNvSpPr>
              <p:nvPr/>
            </p:nvSpPr>
            <p:spPr bwMode="auto">
              <a:xfrm>
                <a:off x="2859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67" name="Line 459"/>
              <p:cNvSpPr>
                <a:spLocks noChangeShapeType="1"/>
              </p:cNvSpPr>
              <p:nvPr/>
            </p:nvSpPr>
            <p:spPr bwMode="auto">
              <a:xfrm>
                <a:off x="2859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68" name="Line 460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69" name="Line 461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70" name="Line 462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71" name="Line 463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72" name="Line 464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73" name="Line 465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74" name="Line 466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75" name="Line 467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76" name="Line 468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77" name="Line 469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78" name="Line 470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79" name="Line 471"/>
              <p:cNvSpPr>
                <a:spLocks noChangeShapeType="1"/>
              </p:cNvSpPr>
              <p:nvPr/>
            </p:nvSpPr>
            <p:spPr bwMode="auto">
              <a:xfrm>
                <a:off x="2875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80" name="Line 472"/>
              <p:cNvSpPr>
                <a:spLocks noChangeShapeType="1"/>
              </p:cNvSpPr>
              <p:nvPr/>
            </p:nvSpPr>
            <p:spPr bwMode="auto">
              <a:xfrm>
                <a:off x="2891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81" name="Line 473"/>
              <p:cNvSpPr>
                <a:spLocks noChangeShapeType="1"/>
              </p:cNvSpPr>
              <p:nvPr/>
            </p:nvSpPr>
            <p:spPr bwMode="auto">
              <a:xfrm>
                <a:off x="2891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82" name="Line 474"/>
              <p:cNvSpPr>
                <a:spLocks noChangeShapeType="1"/>
              </p:cNvSpPr>
              <p:nvPr/>
            </p:nvSpPr>
            <p:spPr bwMode="auto">
              <a:xfrm>
                <a:off x="2891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83" name="Line 475"/>
              <p:cNvSpPr>
                <a:spLocks noChangeShapeType="1"/>
              </p:cNvSpPr>
              <p:nvPr/>
            </p:nvSpPr>
            <p:spPr bwMode="auto">
              <a:xfrm>
                <a:off x="2907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84" name="Line 476"/>
              <p:cNvSpPr>
                <a:spLocks noChangeShapeType="1"/>
              </p:cNvSpPr>
              <p:nvPr/>
            </p:nvSpPr>
            <p:spPr bwMode="auto">
              <a:xfrm>
                <a:off x="2923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85" name="Line 477"/>
              <p:cNvSpPr>
                <a:spLocks noChangeShapeType="1"/>
              </p:cNvSpPr>
              <p:nvPr/>
            </p:nvSpPr>
            <p:spPr bwMode="auto">
              <a:xfrm>
                <a:off x="293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86" name="Line 478"/>
              <p:cNvSpPr>
                <a:spLocks noChangeShapeType="1"/>
              </p:cNvSpPr>
              <p:nvPr/>
            </p:nvSpPr>
            <p:spPr bwMode="auto">
              <a:xfrm>
                <a:off x="293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87" name="Line 479"/>
              <p:cNvSpPr>
                <a:spLocks noChangeShapeType="1"/>
              </p:cNvSpPr>
              <p:nvPr/>
            </p:nvSpPr>
            <p:spPr bwMode="auto">
              <a:xfrm>
                <a:off x="293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88" name="Line 480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89" name="Line 481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90" name="Line 482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91" name="Line 483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92" name="Line 484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93" name="Line 485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94" name="Line 486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95" name="Line 487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96" name="Line 488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97" name="Line 489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98" name="Line 490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99" name="Line 491"/>
              <p:cNvSpPr>
                <a:spLocks noChangeShapeType="1"/>
              </p:cNvSpPr>
              <p:nvPr/>
            </p:nvSpPr>
            <p:spPr bwMode="auto">
              <a:xfrm>
                <a:off x="2955" y="22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00" name="Line 492"/>
              <p:cNvSpPr>
                <a:spLocks noChangeShapeType="1"/>
              </p:cNvSpPr>
              <p:nvPr/>
            </p:nvSpPr>
            <p:spPr bwMode="auto">
              <a:xfrm>
                <a:off x="2971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01" name="Line 493"/>
              <p:cNvSpPr>
                <a:spLocks noChangeShapeType="1"/>
              </p:cNvSpPr>
              <p:nvPr/>
            </p:nvSpPr>
            <p:spPr bwMode="auto">
              <a:xfrm>
                <a:off x="2971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02" name="Line 494"/>
              <p:cNvSpPr>
                <a:spLocks noChangeShapeType="1"/>
              </p:cNvSpPr>
              <p:nvPr/>
            </p:nvSpPr>
            <p:spPr bwMode="auto">
              <a:xfrm>
                <a:off x="2971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03" name="Line 495"/>
              <p:cNvSpPr>
                <a:spLocks noChangeShapeType="1"/>
              </p:cNvSpPr>
              <p:nvPr/>
            </p:nvSpPr>
            <p:spPr bwMode="auto">
              <a:xfrm flipV="1">
                <a:off x="2971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04" name="Line 496"/>
              <p:cNvSpPr>
                <a:spLocks noChangeShapeType="1"/>
              </p:cNvSpPr>
              <p:nvPr/>
            </p:nvSpPr>
            <p:spPr bwMode="auto">
              <a:xfrm>
                <a:off x="2971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05" name="Line 497"/>
              <p:cNvSpPr>
                <a:spLocks noChangeShapeType="1"/>
              </p:cNvSpPr>
              <p:nvPr/>
            </p:nvSpPr>
            <p:spPr bwMode="auto">
              <a:xfrm>
                <a:off x="2971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06" name="Line 498"/>
              <p:cNvSpPr>
                <a:spLocks noChangeShapeType="1"/>
              </p:cNvSpPr>
              <p:nvPr/>
            </p:nvSpPr>
            <p:spPr bwMode="auto">
              <a:xfrm flipV="1">
                <a:off x="298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07" name="Line 499"/>
              <p:cNvSpPr>
                <a:spLocks noChangeShapeType="1"/>
              </p:cNvSpPr>
              <p:nvPr/>
            </p:nvSpPr>
            <p:spPr bwMode="auto">
              <a:xfrm flipV="1">
                <a:off x="3003" y="2183"/>
                <a:ext cx="15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08" name="Line 500"/>
              <p:cNvSpPr>
                <a:spLocks noChangeShapeType="1"/>
              </p:cNvSpPr>
              <p:nvPr/>
            </p:nvSpPr>
            <p:spPr bwMode="auto">
              <a:xfrm flipV="1">
                <a:off x="3018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09" name="Line 501"/>
              <p:cNvSpPr>
                <a:spLocks noChangeShapeType="1"/>
              </p:cNvSpPr>
              <p:nvPr/>
            </p:nvSpPr>
            <p:spPr bwMode="auto">
              <a:xfrm>
                <a:off x="301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10" name="Line 502"/>
              <p:cNvSpPr>
                <a:spLocks noChangeShapeType="1"/>
              </p:cNvSpPr>
              <p:nvPr/>
            </p:nvSpPr>
            <p:spPr bwMode="auto">
              <a:xfrm>
                <a:off x="3018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11" name="Line 503"/>
              <p:cNvSpPr>
                <a:spLocks noChangeShapeType="1"/>
              </p:cNvSpPr>
              <p:nvPr/>
            </p:nvSpPr>
            <p:spPr bwMode="auto">
              <a:xfrm>
                <a:off x="303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12" name="Line 504"/>
              <p:cNvSpPr>
                <a:spLocks noChangeShapeType="1"/>
              </p:cNvSpPr>
              <p:nvPr/>
            </p:nvSpPr>
            <p:spPr bwMode="auto">
              <a:xfrm>
                <a:off x="303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13" name="Line 505"/>
              <p:cNvSpPr>
                <a:spLocks noChangeShapeType="1"/>
              </p:cNvSpPr>
              <p:nvPr/>
            </p:nvSpPr>
            <p:spPr bwMode="auto">
              <a:xfrm>
                <a:off x="303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14" name="Line 506"/>
              <p:cNvSpPr>
                <a:spLocks noChangeShapeType="1"/>
              </p:cNvSpPr>
              <p:nvPr/>
            </p:nvSpPr>
            <p:spPr bwMode="auto">
              <a:xfrm>
                <a:off x="303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15" name="Line 507"/>
              <p:cNvSpPr>
                <a:spLocks noChangeShapeType="1"/>
              </p:cNvSpPr>
              <p:nvPr/>
            </p:nvSpPr>
            <p:spPr bwMode="auto">
              <a:xfrm>
                <a:off x="303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16" name="Line 508"/>
              <p:cNvSpPr>
                <a:spLocks noChangeShapeType="1"/>
              </p:cNvSpPr>
              <p:nvPr/>
            </p:nvSpPr>
            <p:spPr bwMode="auto">
              <a:xfrm flipV="1">
                <a:off x="3034" y="215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17" name="Line 509"/>
              <p:cNvSpPr>
                <a:spLocks noChangeShapeType="1"/>
              </p:cNvSpPr>
              <p:nvPr/>
            </p:nvSpPr>
            <p:spPr bwMode="auto">
              <a:xfrm>
                <a:off x="3034" y="21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18" name="Line 510"/>
              <p:cNvSpPr>
                <a:spLocks noChangeShapeType="1"/>
              </p:cNvSpPr>
              <p:nvPr/>
            </p:nvSpPr>
            <p:spPr bwMode="auto">
              <a:xfrm>
                <a:off x="305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19" name="Line 511"/>
              <p:cNvSpPr>
                <a:spLocks noChangeShapeType="1"/>
              </p:cNvSpPr>
              <p:nvPr/>
            </p:nvSpPr>
            <p:spPr bwMode="auto">
              <a:xfrm>
                <a:off x="305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20" name="Line 512"/>
              <p:cNvSpPr>
                <a:spLocks noChangeShapeType="1"/>
              </p:cNvSpPr>
              <p:nvPr/>
            </p:nvSpPr>
            <p:spPr bwMode="auto">
              <a:xfrm>
                <a:off x="305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21" name="Line 513"/>
              <p:cNvSpPr>
                <a:spLocks noChangeShapeType="1"/>
              </p:cNvSpPr>
              <p:nvPr/>
            </p:nvSpPr>
            <p:spPr bwMode="auto">
              <a:xfrm>
                <a:off x="305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22" name="Line 514"/>
              <p:cNvSpPr>
                <a:spLocks noChangeShapeType="1"/>
              </p:cNvSpPr>
              <p:nvPr/>
            </p:nvSpPr>
            <p:spPr bwMode="auto">
              <a:xfrm>
                <a:off x="305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23" name="Line 515"/>
              <p:cNvSpPr>
                <a:spLocks noChangeShapeType="1"/>
              </p:cNvSpPr>
              <p:nvPr/>
            </p:nvSpPr>
            <p:spPr bwMode="auto">
              <a:xfrm>
                <a:off x="305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24" name="Line 516"/>
              <p:cNvSpPr>
                <a:spLocks noChangeShapeType="1"/>
              </p:cNvSpPr>
              <p:nvPr/>
            </p:nvSpPr>
            <p:spPr bwMode="auto">
              <a:xfrm>
                <a:off x="3050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25" name="Line 517"/>
              <p:cNvSpPr>
                <a:spLocks noChangeShapeType="1"/>
              </p:cNvSpPr>
              <p:nvPr/>
            </p:nvSpPr>
            <p:spPr bwMode="auto">
              <a:xfrm>
                <a:off x="3050" y="215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26" name="Line 518"/>
              <p:cNvSpPr>
                <a:spLocks noChangeShapeType="1"/>
              </p:cNvSpPr>
              <p:nvPr/>
            </p:nvSpPr>
            <p:spPr bwMode="auto">
              <a:xfrm>
                <a:off x="305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27" name="Line 519"/>
              <p:cNvSpPr>
                <a:spLocks noChangeShapeType="1"/>
              </p:cNvSpPr>
              <p:nvPr/>
            </p:nvSpPr>
            <p:spPr bwMode="auto">
              <a:xfrm>
                <a:off x="305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28" name="Line 520"/>
              <p:cNvSpPr>
                <a:spLocks noChangeShapeType="1"/>
              </p:cNvSpPr>
              <p:nvPr/>
            </p:nvSpPr>
            <p:spPr bwMode="auto">
              <a:xfrm>
                <a:off x="305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29" name="Line 521"/>
              <p:cNvSpPr>
                <a:spLocks noChangeShapeType="1"/>
              </p:cNvSpPr>
              <p:nvPr/>
            </p:nvSpPr>
            <p:spPr bwMode="auto">
              <a:xfrm>
                <a:off x="3050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30" name="Line 522"/>
              <p:cNvSpPr>
                <a:spLocks noChangeShapeType="1"/>
              </p:cNvSpPr>
              <p:nvPr/>
            </p:nvSpPr>
            <p:spPr bwMode="auto">
              <a:xfrm>
                <a:off x="3066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31" name="Line 523"/>
              <p:cNvSpPr>
                <a:spLocks noChangeShapeType="1"/>
              </p:cNvSpPr>
              <p:nvPr/>
            </p:nvSpPr>
            <p:spPr bwMode="auto">
              <a:xfrm>
                <a:off x="3066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32" name="Line 524"/>
              <p:cNvSpPr>
                <a:spLocks noChangeShapeType="1"/>
              </p:cNvSpPr>
              <p:nvPr/>
            </p:nvSpPr>
            <p:spPr bwMode="auto">
              <a:xfrm>
                <a:off x="3082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33" name="Line 525"/>
              <p:cNvSpPr>
                <a:spLocks noChangeShapeType="1"/>
              </p:cNvSpPr>
              <p:nvPr/>
            </p:nvSpPr>
            <p:spPr bwMode="auto">
              <a:xfrm>
                <a:off x="3082" y="219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34" name="Line 526"/>
              <p:cNvSpPr>
                <a:spLocks noChangeShapeType="1"/>
              </p:cNvSpPr>
              <p:nvPr/>
            </p:nvSpPr>
            <p:spPr bwMode="auto">
              <a:xfrm>
                <a:off x="3098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35" name="Line 527"/>
              <p:cNvSpPr>
                <a:spLocks noChangeShapeType="1"/>
              </p:cNvSpPr>
              <p:nvPr/>
            </p:nvSpPr>
            <p:spPr bwMode="auto">
              <a:xfrm>
                <a:off x="3114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36" name="Line 528"/>
              <p:cNvSpPr>
                <a:spLocks noChangeShapeType="1"/>
              </p:cNvSpPr>
              <p:nvPr/>
            </p:nvSpPr>
            <p:spPr bwMode="auto">
              <a:xfrm>
                <a:off x="3114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37" name="Line 529"/>
              <p:cNvSpPr>
                <a:spLocks noChangeShapeType="1"/>
              </p:cNvSpPr>
              <p:nvPr/>
            </p:nvSpPr>
            <p:spPr bwMode="auto">
              <a:xfrm>
                <a:off x="311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38" name="Line 530"/>
              <p:cNvSpPr>
                <a:spLocks noChangeShapeType="1"/>
              </p:cNvSpPr>
              <p:nvPr/>
            </p:nvSpPr>
            <p:spPr bwMode="auto">
              <a:xfrm>
                <a:off x="3114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39" name="Line 531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40" name="Line 532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41" name="Line 533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42" name="Line 534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43" name="Line 535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44" name="Line 536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45" name="Line 537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46" name="Line 538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47" name="Line 539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48" name="Line 540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49" name="Line 541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50" name="Line 542"/>
              <p:cNvSpPr>
                <a:spLocks noChangeShapeType="1"/>
              </p:cNvSpPr>
              <p:nvPr/>
            </p:nvSpPr>
            <p:spPr bwMode="auto">
              <a:xfrm>
                <a:off x="3130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51" name="Line 543"/>
              <p:cNvSpPr>
                <a:spLocks noChangeShapeType="1"/>
              </p:cNvSpPr>
              <p:nvPr/>
            </p:nvSpPr>
            <p:spPr bwMode="auto">
              <a:xfrm>
                <a:off x="314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52" name="Line 544"/>
              <p:cNvSpPr>
                <a:spLocks noChangeShapeType="1"/>
              </p:cNvSpPr>
              <p:nvPr/>
            </p:nvSpPr>
            <p:spPr bwMode="auto">
              <a:xfrm>
                <a:off x="314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53" name="Line 545"/>
              <p:cNvSpPr>
                <a:spLocks noChangeShapeType="1"/>
              </p:cNvSpPr>
              <p:nvPr/>
            </p:nvSpPr>
            <p:spPr bwMode="auto">
              <a:xfrm>
                <a:off x="314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54" name="Line 546"/>
              <p:cNvSpPr>
                <a:spLocks noChangeShapeType="1"/>
              </p:cNvSpPr>
              <p:nvPr/>
            </p:nvSpPr>
            <p:spPr bwMode="auto">
              <a:xfrm>
                <a:off x="314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55" name="Line 547"/>
              <p:cNvSpPr>
                <a:spLocks noChangeShapeType="1"/>
              </p:cNvSpPr>
              <p:nvPr/>
            </p:nvSpPr>
            <p:spPr bwMode="auto">
              <a:xfrm flipV="1">
                <a:off x="3146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56" name="Line 548"/>
              <p:cNvSpPr>
                <a:spLocks noChangeShapeType="1"/>
              </p:cNvSpPr>
              <p:nvPr/>
            </p:nvSpPr>
            <p:spPr bwMode="auto">
              <a:xfrm flipV="1">
                <a:off x="3162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57" name="Line 549"/>
              <p:cNvSpPr>
                <a:spLocks noChangeShapeType="1"/>
              </p:cNvSpPr>
              <p:nvPr/>
            </p:nvSpPr>
            <p:spPr bwMode="auto">
              <a:xfrm flipV="1">
                <a:off x="3162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58" name="Line 550"/>
              <p:cNvSpPr>
                <a:spLocks noChangeShapeType="1"/>
              </p:cNvSpPr>
              <p:nvPr/>
            </p:nvSpPr>
            <p:spPr bwMode="auto">
              <a:xfrm flipV="1">
                <a:off x="3178" y="2152"/>
                <a:ext cx="16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59" name="Line 551"/>
              <p:cNvSpPr>
                <a:spLocks noChangeShapeType="1"/>
              </p:cNvSpPr>
              <p:nvPr/>
            </p:nvSpPr>
            <p:spPr bwMode="auto">
              <a:xfrm flipV="1">
                <a:off x="3194" y="213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60" name="Line 552"/>
              <p:cNvSpPr>
                <a:spLocks noChangeShapeType="1"/>
              </p:cNvSpPr>
              <p:nvPr/>
            </p:nvSpPr>
            <p:spPr bwMode="auto">
              <a:xfrm flipV="1">
                <a:off x="3194" y="212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61" name="Line 553"/>
              <p:cNvSpPr>
                <a:spLocks noChangeShapeType="1"/>
              </p:cNvSpPr>
              <p:nvPr/>
            </p:nvSpPr>
            <p:spPr bwMode="auto">
              <a:xfrm flipV="1">
                <a:off x="3210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62" name="Line 554"/>
              <p:cNvSpPr>
                <a:spLocks noChangeShapeType="1"/>
              </p:cNvSpPr>
              <p:nvPr/>
            </p:nvSpPr>
            <p:spPr bwMode="auto">
              <a:xfrm>
                <a:off x="321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63" name="Line 555"/>
              <p:cNvSpPr>
                <a:spLocks noChangeShapeType="1"/>
              </p:cNvSpPr>
              <p:nvPr/>
            </p:nvSpPr>
            <p:spPr bwMode="auto">
              <a:xfrm>
                <a:off x="321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64" name="Line 556"/>
              <p:cNvSpPr>
                <a:spLocks noChangeShapeType="1"/>
              </p:cNvSpPr>
              <p:nvPr/>
            </p:nvSpPr>
            <p:spPr bwMode="auto">
              <a:xfrm>
                <a:off x="321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65" name="Line 557"/>
              <p:cNvSpPr>
                <a:spLocks noChangeShapeType="1"/>
              </p:cNvSpPr>
              <p:nvPr/>
            </p:nvSpPr>
            <p:spPr bwMode="auto">
              <a:xfrm>
                <a:off x="321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66" name="Line 558"/>
              <p:cNvSpPr>
                <a:spLocks noChangeShapeType="1"/>
              </p:cNvSpPr>
              <p:nvPr/>
            </p:nvSpPr>
            <p:spPr bwMode="auto">
              <a:xfrm>
                <a:off x="321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67" name="Line 559"/>
              <p:cNvSpPr>
                <a:spLocks noChangeShapeType="1"/>
              </p:cNvSpPr>
              <p:nvPr/>
            </p:nvSpPr>
            <p:spPr bwMode="auto">
              <a:xfrm>
                <a:off x="321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68" name="Line 560"/>
              <p:cNvSpPr>
                <a:spLocks noChangeShapeType="1"/>
              </p:cNvSpPr>
              <p:nvPr/>
            </p:nvSpPr>
            <p:spPr bwMode="auto">
              <a:xfrm>
                <a:off x="3210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69" name="Line 561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70" name="Line 562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71" name="Line 563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72" name="Line 564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73" name="Line 565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74" name="Line 566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75" name="Line 567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76" name="Line 568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77" name="Line 569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78" name="Line 570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79" name="Line 571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80" name="Line 572"/>
              <p:cNvSpPr>
                <a:spLocks noChangeShapeType="1"/>
              </p:cNvSpPr>
              <p:nvPr/>
            </p:nvSpPr>
            <p:spPr bwMode="auto">
              <a:xfrm>
                <a:off x="322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81" name="Line 573"/>
              <p:cNvSpPr>
                <a:spLocks noChangeShapeType="1"/>
              </p:cNvSpPr>
              <p:nvPr/>
            </p:nvSpPr>
            <p:spPr bwMode="auto">
              <a:xfrm>
                <a:off x="3242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82" name="Line 574"/>
              <p:cNvSpPr>
                <a:spLocks noChangeShapeType="1"/>
              </p:cNvSpPr>
              <p:nvPr/>
            </p:nvSpPr>
            <p:spPr bwMode="auto">
              <a:xfrm>
                <a:off x="3242" y="2136"/>
                <a:ext cx="16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83" name="Line 575"/>
              <p:cNvSpPr>
                <a:spLocks noChangeShapeType="1"/>
              </p:cNvSpPr>
              <p:nvPr/>
            </p:nvSpPr>
            <p:spPr bwMode="auto">
              <a:xfrm>
                <a:off x="3258" y="2183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84" name="Line 576"/>
              <p:cNvSpPr>
                <a:spLocks noChangeShapeType="1"/>
              </p:cNvSpPr>
              <p:nvPr/>
            </p:nvSpPr>
            <p:spPr bwMode="auto">
              <a:xfrm>
                <a:off x="3258" y="2247"/>
                <a:ext cx="15" cy="16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85" name="Line 577"/>
              <p:cNvSpPr>
                <a:spLocks noChangeShapeType="1"/>
              </p:cNvSpPr>
              <p:nvPr/>
            </p:nvSpPr>
            <p:spPr bwMode="auto">
              <a:xfrm>
                <a:off x="3273" y="2407"/>
                <a:ext cx="32" cy="44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86" name="Line 578"/>
              <p:cNvSpPr>
                <a:spLocks noChangeShapeType="1"/>
              </p:cNvSpPr>
              <p:nvPr/>
            </p:nvSpPr>
            <p:spPr bwMode="auto">
              <a:xfrm>
                <a:off x="3305" y="2853"/>
                <a:ext cx="32" cy="23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87" name="Line 579"/>
              <p:cNvSpPr>
                <a:spLocks noChangeShapeType="1"/>
              </p:cNvSpPr>
              <p:nvPr/>
            </p:nvSpPr>
            <p:spPr bwMode="auto">
              <a:xfrm>
                <a:off x="3337" y="3092"/>
                <a:ext cx="0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88" name="Line 580"/>
              <p:cNvSpPr>
                <a:spLocks noChangeShapeType="1"/>
              </p:cNvSpPr>
              <p:nvPr/>
            </p:nvSpPr>
            <p:spPr bwMode="auto">
              <a:xfrm>
                <a:off x="3337" y="3188"/>
                <a:ext cx="16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89" name="Line 581"/>
              <p:cNvSpPr>
                <a:spLocks noChangeShapeType="1"/>
              </p:cNvSpPr>
              <p:nvPr/>
            </p:nvSpPr>
            <p:spPr bwMode="auto">
              <a:xfrm>
                <a:off x="3353" y="3283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90" name="Line 582"/>
              <p:cNvSpPr>
                <a:spLocks noChangeShapeType="1"/>
              </p:cNvSpPr>
              <p:nvPr/>
            </p:nvSpPr>
            <p:spPr bwMode="auto">
              <a:xfrm>
                <a:off x="3353" y="3347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91" name="Line 583"/>
              <p:cNvSpPr>
                <a:spLocks noChangeShapeType="1"/>
              </p:cNvSpPr>
              <p:nvPr/>
            </p:nvSpPr>
            <p:spPr bwMode="auto">
              <a:xfrm>
                <a:off x="3369" y="3411"/>
                <a:ext cx="0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92" name="Line 584"/>
              <p:cNvSpPr>
                <a:spLocks noChangeShapeType="1"/>
              </p:cNvSpPr>
              <p:nvPr/>
            </p:nvSpPr>
            <p:spPr bwMode="auto">
              <a:xfrm>
                <a:off x="3369" y="345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93" name="Line 585"/>
              <p:cNvSpPr>
                <a:spLocks noChangeShapeType="1"/>
              </p:cNvSpPr>
              <p:nvPr/>
            </p:nvSpPr>
            <p:spPr bwMode="auto">
              <a:xfrm>
                <a:off x="3385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94" name="Line 586"/>
              <p:cNvSpPr>
                <a:spLocks noChangeShapeType="1"/>
              </p:cNvSpPr>
              <p:nvPr/>
            </p:nvSpPr>
            <p:spPr bwMode="auto">
              <a:xfrm>
                <a:off x="3385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95" name="Line 587"/>
              <p:cNvSpPr>
                <a:spLocks noChangeShapeType="1"/>
              </p:cNvSpPr>
              <p:nvPr/>
            </p:nvSpPr>
            <p:spPr bwMode="auto">
              <a:xfrm>
                <a:off x="3385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96" name="Line 588"/>
              <p:cNvSpPr>
                <a:spLocks noChangeShapeType="1"/>
              </p:cNvSpPr>
              <p:nvPr/>
            </p:nvSpPr>
            <p:spPr bwMode="auto">
              <a:xfrm>
                <a:off x="3385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97" name="Line 589"/>
              <p:cNvSpPr>
                <a:spLocks noChangeShapeType="1"/>
              </p:cNvSpPr>
              <p:nvPr/>
            </p:nvSpPr>
            <p:spPr bwMode="auto">
              <a:xfrm>
                <a:off x="3385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98" name="Line 590"/>
              <p:cNvSpPr>
                <a:spLocks noChangeShapeType="1"/>
              </p:cNvSpPr>
              <p:nvPr/>
            </p:nvSpPr>
            <p:spPr bwMode="auto">
              <a:xfrm>
                <a:off x="3385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999" name="Line 591"/>
              <p:cNvSpPr>
                <a:spLocks noChangeShapeType="1"/>
              </p:cNvSpPr>
              <p:nvPr/>
            </p:nvSpPr>
            <p:spPr bwMode="auto">
              <a:xfrm>
                <a:off x="3385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00" name="Line 592"/>
              <p:cNvSpPr>
                <a:spLocks noChangeShapeType="1"/>
              </p:cNvSpPr>
              <p:nvPr/>
            </p:nvSpPr>
            <p:spPr bwMode="auto">
              <a:xfrm>
                <a:off x="3385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01" name="Line 593"/>
              <p:cNvSpPr>
                <a:spLocks noChangeShapeType="1"/>
              </p:cNvSpPr>
              <p:nvPr/>
            </p:nvSpPr>
            <p:spPr bwMode="auto">
              <a:xfrm>
                <a:off x="3385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02" name="Line 594"/>
              <p:cNvSpPr>
                <a:spLocks noChangeShapeType="1"/>
              </p:cNvSpPr>
              <p:nvPr/>
            </p:nvSpPr>
            <p:spPr bwMode="auto">
              <a:xfrm>
                <a:off x="3385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03" name="Line 595"/>
              <p:cNvSpPr>
                <a:spLocks noChangeShapeType="1"/>
              </p:cNvSpPr>
              <p:nvPr/>
            </p:nvSpPr>
            <p:spPr bwMode="auto">
              <a:xfrm>
                <a:off x="3401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04" name="Line 596"/>
              <p:cNvSpPr>
                <a:spLocks noChangeShapeType="1"/>
              </p:cNvSpPr>
              <p:nvPr/>
            </p:nvSpPr>
            <p:spPr bwMode="auto">
              <a:xfrm>
                <a:off x="3401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05" name="Line 597"/>
              <p:cNvSpPr>
                <a:spLocks noChangeShapeType="1"/>
              </p:cNvSpPr>
              <p:nvPr/>
            </p:nvSpPr>
            <p:spPr bwMode="auto">
              <a:xfrm>
                <a:off x="3401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06" name="Line 598"/>
              <p:cNvSpPr>
                <a:spLocks noChangeShapeType="1"/>
              </p:cNvSpPr>
              <p:nvPr/>
            </p:nvSpPr>
            <p:spPr bwMode="auto">
              <a:xfrm>
                <a:off x="3401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07" name="Line 599"/>
              <p:cNvSpPr>
                <a:spLocks noChangeShapeType="1"/>
              </p:cNvSpPr>
              <p:nvPr/>
            </p:nvSpPr>
            <p:spPr bwMode="auto">
              <a:xfrm>
                <a:off x="3401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08" name="Line 600"/>
              <p:cNvSpPr>
                <a:spLocks noChangeShapeType="1"/>
              </p:cNvSpPr>
              <p:nvPr/>
            </p:nvSpPr>
            <p:spPr bwMode="auto">
              <a:xfrm>
                <a:off x="3401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09" name="Line 601"/>
              <p:cNvSpPr>
                <a:spLocks noChangeShapeType="1"/>
              </p:cNvSpPr>
              <p:nvPr/>
            </p:nvSpPr>
            <p:spPr bwMode="auto">
              <a:xfrm>
                <a:off x="3401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10" name="Line 602"/>
              <p:cNvSpPr>
                <a:spLocks noChangeShapeType="1"/>
              </p:cNvSpPr>
              <p:nvPr/>
            </p:nvSpPr>
            <p:spPr bwMode="auto">
              <a:xfrm>
                <a:off x="3401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11" name="Line 603"/>
              <p:cNvSpPr>
                <a:spLocks noChangeShapeType="1"/>
              </p:cNvSpPr>
              <p:nvPr/>
            </p:nvSpPr>
            <p:spPr bwMode="auto">
              <a:xfrm>
                <a:off x="3401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12" name="Line 604"/>
              <p:cNvSpPr>
                <a:spLocks noChangeShapeType="1"/>
              </p:cNvSpPr>
              <p:nvPr/>
            </p:nvSpPr>
            <p:spPr bwMode="auto">
              <a:xfrm flipV="1">
                <a:off x="3417" y="3459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13" name="Line 605"/>
              <p:cNvSpPr>
                <a:spLocks noChangeShapeType="1"/>
              </p:cNvSpPr>
              <p:nvPr/>
            </p:nvSpPr>
            <p:spPr bwMode="auto">
              <a:xfrm flipV="1">
                <a:off x="3417" y="3411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14" name="Line 606"/>
              <p:cNvSpPr>
                <a:spLocks noChangeShapeType="1"/>
              </p:cNvSpPr>
              <p:nvPr/>
            </p:nvSpPr>
            <p:spPr bwMode="auto">
              <a:xfrm flipV="1">
                <a:off x="3433" y="337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15" name="Line 607"/>
              <p:cNvSpPr>
                <a:spLocks noChangeShapeType="1"/>
              </p:cNvSpPr>
              <p:nvPr/>
            </p:nvSpPr>
            <p:spPr bwMode="auto">
              <a:xfrm flipV="1">
                <a:off x="3449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16" name="Line 608"/>
              <p:cNvSpPr>
                <a:spLocks noChangeShapeType="1"/>
              </p:cNvSpPr>
              <p:nvPr/>
            </p:nvSpPr>
            <p:spPr bwMode="auto">
              <a:xfrm flipV="1">
                <a:off x="3449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17" name="Line 609"/>
              <p:cNvSpPr>
                <a:spLocks noChangeShapeType="1"/>
              </p:cNvSpPr>
              <p:nvPr/>
            </p:nvSpPr>
            <p:spPr bwMode="auto">
              <a:xfrm>
                <a:off x="3465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18" name="Line 610"/>
              <p:cNvSpPr>
                <a:spLocks noChangeShapeType="1"/>
              </p:cNvSpPr>
              <p:nvPr/>
            </p:nvSpPr>
            <p:spPr bwMode="auto">
              <a:xfrm flipV="1">
                <a:off x="3465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19" name="Line 611"/>
              <p:cNvSpPr>
                <a:spLocks noChangeShapeType="1"/>
              </p:cNvSpPr>
              <p:nvPr/>
            </p:nvSpPr>
            <p:spPr bwMode="auto">
              <a:xfrm>
                <a:off x="3465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0" name="Line 612"/>
              <p:cNvSpPr>
                <a:spLocks noChangeShapeType="1"/>
              </p:cNvSpPr>
              <p:nvPr/>
            </p:nvSpPr>
            <p:spPr bwMode="auto">
              <a:xfrm>
                <a:off x="3465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1" name="Line 613"/>
              <p:cNvSpPr>
                <a:spLocks noChangeShapeType="1"/>
              </p:cNvSpPr>
              <p:nvPr/>
            </p:nvSpPr>
            <p:spPr bwMode="auto">
              <a:xfrm>
                <a:off x="3465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2" name="Line 614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3" name="Line 615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4" name="Line 616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5" name="Line 617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6" name="Line 618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7" name="Line 619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8" name="Line 620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9" name="Line 621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30" name="Line 622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31" name="Line 623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32" name="Line 624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33" name="Line 625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34" name="Line 626"/>
              <p:cNvSpPr>
                <a:spLocks noChangeShapeType="1"/>
              </p:cNvSpPr>
              <p:nvPr/>
            </p:nvSpPr>
            <p:spPr bwMode="auto">
              <a:xfrm>
                <a:off x="3481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35" name="Line 627"/>
              <p:cNvSpPr>
                <a:spLocks noChangeShapeType="1"/>
              </p:cNvSpPr>
              <p:nvPr/>
            </p:nvSpPr>
            <p:spPr bwMode="auto">
              <a:xfrm>
                <a:off x="3497" y="3331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36" name="Line 628"/>
              <p:cNvSpPr>
                <a:spLocks noChangeShapeType="1"/>
              </p:cNvSpPr>
              <p:nvPr/>
            </p:nvSpPr>
            <p:spPr bwMode="auto">
              <a:xfrm>
                <a:off x="3529" y="3379"/>
                <a:ext cx="15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37" name="Line 629"/>
              <p:cNvSpPr>
                <a:spLocks noChangeShapeType="1"/>
              </p:cNvSpPr>
              <p:nvPr/>
            </p:nvSpPr>
            <p:spPr bwMode="auto">
              <a:xfrm>
                <a:off x="3544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38" name="Line 630"/>
              <p:cNvSpPr>
                <a:spLocks noChangeShapeType="1"/>
              </p:cNvSpPr>
              <p:nvPr/>
            </p:nvSpPr>
            <p:spPr bwMode="auto">
              <a:xfrm>
                <a:off x="3544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39" name="Line 631"/>
              <p:cNvSpPr>
                <a:spLocks noChangeShapeType="1"/>
              </p:cNvSpPr>
              <p:nvPr/>
            </p:nvSpPr>
            <p:spPr bwMode="auto">
              <a:xfrm>
                <a:off x="3560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40" name="Line 632"/>
              <p:cNvSpPr>
                <a:spLocks noChangeShapeType="1"/>
              </p:cNvSpPr>
              <p:nvPr/>
            </p:nvSpPr>
            <p:spPr bwMode="auto">
              <a:xfrm>
                <a:off x="3560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41" name="Line 633"/>
              <p:cNvSpPr>
                <a:spLocks noChangeShapeType="1"/>
              </p:cNvSpPr>
              <p:nvPr/>
            </p:nvSpPr>
            <p:spPr bwMode="auto">
              <a:xfrm>
                <a:off x="3560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42" name="Line 634"/>
              <p:cNvSpPr>
                <a:spLocks noChangeShapeType="1"/>
              </p:cNvSpPr>
              <p:nvPr/>
            </p:nvSpPr>
            <p:spPr bwMode="auto">
              <a:xfrm>
                <a:off x="3560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43" name="Line 635"/>
              <p:cNvSpPr>
                <a:spLocks noChangeShapeType="1"/>
              </p:cNvSpPr>
              <p:nvPr/>
            </p:nvSpPr>
            <p:spPr bwMode="auto">
              <a:xfrm>
                <a:off x="3560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44" name="Line 636"/>
              <p:cNvSpPr>
                <a:spLocks noChangeShapeType="1"/>
              </p:cNvSpPr>
              <p:nvPr/>
            </p:nvSpPr>
            <p:spPr bwMode="auto">
              <a:xfrm>
                <a:off x="3560" y="342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45" name="Line 637"/>
              <p:cNvSpPr>
                <a:spLocks noChangeShapeType="1"/>
              </p:cNvSpPr>
              <p:nvPr/>
            </p:nvSpPr>
            <p:spPr bwMode="auto">
              <a:xfrm>
                <a:off x="3560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46" name="Line 638"/>
              <p:cNvSpPr>
                <a:spLocks noChangeShapeType="1"/>
              </p:cNvSpPr>
              <p:nvPr/>
            </p:nvSpPr>
            <p:spPr bwMode="auto">
              <a:xfrm>
                <a:off x="3560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47" name="Line 639"/>
              <p:cNvSpPr>
                <a:spLocks noChangeShapeType="1"/>
              </p:cNvSpPr>
              <p:nvPr/>
            </p:nvSpPr>
            <p:spPr bwMode="auto">
              <a:xfrm>
                <a:off x="3560" y="344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48" name="Line 640"/>
              <p:cNvSpPr>
                <a:spLocks noChangeShapeType="1"/>
              </p:cNvSpPr>
              <p:nvPr/>
            </p:nvSpPr>
            <p:spPr bwMode="auto">
              <a:xfrm>
                <a:off x="3576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49" name="Line 641"/>
              <p:cNvSpPr>
                <a:spLocks noChangeShapeType="1"/>
              </p:cNvSpPr>
              <p:nvPr/>
            </p:nvSpPr>
            <p:spPr bwMode="auto">
              <a:xfrm>
                <a:off x="3576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50" name="Line 642"/>
              <p:cNvSpPr>
                <a:spLocks noChangeShapeType="1"/>
              </p:cNvSpPr>
              <p:nvPr/>
            </p:nvSpPr>
            <p:spPr bwMode="auto">
              <a:xfrm>
                <a:off x="3576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51" name="Line 643"/>
              <p:cNvSpPr>
                <a:spLocks noChangeShapeType="1"/>
              </p:cNvSpPr>
              <p:nvPr/>
            </p:nvSpPr>
            <p:spPr bwMode="auto">
              <a:xfrm>
                <a:off x="3576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52" name="Line 644"/>
              <p:cNvSpPr>
                <a:spLocks noChangeShapeType="1"/>
              </p:cNvSpPr>
              <p:nvPr/>
            </p:nvSpPr>
            <p:spPr bwMode="auto">
              <a:xfrm>
                <a:off x="3576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53" name="Line 645"/>
              <p:cNvSpPr>
                <a:spLocks noChangeShapeType="1"/>
              </p:cNvSpPr>
              <p:nvPr/>
            </p:nvSpPr>
            <p:spPr bwMode="auto">
              <a:xfrm flipV="1">
                <a:off x="3576" y="342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54" name="Line 646"/>
              <p:cNvSpPr>
                <a:spLocks noChangeShapeType="1"/>
              </p:cNvSpPr>
              <p:nvPr/>
            </p:nvSpPr>
            <p:spPr bwMode="auto">
              <a:xfrm>
                <a:off x="3576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55" name="Line 647"/>
              <p:cNvSpPr>
                <a:spLocks noChangeShapeType="1"/>
              </p:cNvSpPr>
              <p:nvPr/>
            </p:nvSpPr>
            <p:spPr bwMode="auto">
              <a:xfrm>
                <a:off x="3576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56" name="Line 648"/>
              <p:cNvSpPr>
                <a:spLocks noChangeShapeType="1"/>
              </p:cNvSpPr>
              <p:nvPr/>
            </p:nvSpPr>
            <p:spPr bwMode="auto">
              <a:xfrm>
                <a:off x="3576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57" name="Line 649"/>
              <p:cNvSpPr>
                <a:spLocks noChangeShapeType="1"/>
              </p:cNvSpPr>
              <p:nvPr/>
            </p:nvSpPr>
            <p:spPr bwMode="auto">
              <a:xfrm>
                <a:off x="3592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58" name="Line 650"/>
              <p:cNvSpPr>
                <a:spLocks noChangeShapeType="1"/>
              </p:cNvSpPr>
              <p:nvPr/>
            </p:nvSpPr>
            <p:spPr bwMode="auto">
              <a:xfrm flipV="1">
                <a:off x="3592" y="3395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59" name="Line 651"/>
              <p:cNvSpPr>
                <a:spLocks noChangeShapeType="1"/>
              </p:cNvSpPr>
              <p:nvPr/>
            </p:nvSpPr>
            <p:spPr bwMode="auto">
              <a:xfrm flipV="1">
                <a:off x="360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60" name="Line 652"/>
              <p:cNvSpPr>
                <a:spLocks noChangeShapeType="1"/>
              </p:cNvSpPr>
              <p:nvPr/>
            </p:nvSpPr>
            <p:spPr bwMode="auto">
              <a:xfrm flipV="1">
                <a:off x="3624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61" name="Line 653"/>
              <p:cNvSpPr>
                <a:spLocks noChangeShapeType="1"/>
              </p:cNvSpPr>
              <p:nvPr/>
            </p:nvSpPr>
            <p:spPr bwMode="auto">
              <a:xfrm>
                <a:off x="3624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62" name="Line 654"/>
              <p:cNvSpPr>
                <a:spLocks noChangeShapeType="1"/>
              </p:cNvSpPr>
              <p:nvPr/>
            </p:nvSpPr>
            <p:spPr bwMode="auto">
              <a:xfrm>
                <a:off x="3640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63" name="Line 655"/>
              <p:cNvSpPr>
                <a:spLocks noChangeShapeType="1"/>
              </p:cNvSpPr>
              <p:nvPr/>
            </p:nvSpPr>
            <p:spPr bwMode="auto">
              <a:xfrm>
                <a:off x="3640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64" name="Line 656"/>
              <p:cNvSpPr>
                <a:spLocks noChangeShapeType="1"/>
              </p:cNvSpPr>
              <p:nvPr/>
            </p:nvSpPr>
            <p:spPr bwMode="auto">
              <a:xfrm flipV="1">
                <a:off x="3640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65" name="Line 657"/>
              <p:cNvSpPr>
                <a:spLocks noChangeShapeType="1"/>
              </p:cNvSpPr>
              <p:nvPr/>
            </p:nvSpPr>
            <p:spPr bwMode="auto">
              <a:xfrm>
                <a:off x="3640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66" name="Line 658"/>
              <p:cNvSpPr>
                <a:spLocks noChangeShapeType="1"/>
              </p:cNvSpPr>
              <p:nvPr/>
            </p:nvSpPr>
            <p:spPr bwMode="auto">
              <a:xfrm>
                <a:off x="3640" y="33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67" name="Line 659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68" name="Line 660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69" name="Line 661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70" name="Line 662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71" name="Line 663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72" name="Line 664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73" name="Line 665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74" name="Line 666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75" name="Line 667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76" name="Line 668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77" name="Line 669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78" name="Line 670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79" name="Line 671"/>
              <p:cNvSpPr>
                <a:spLocks noChangeShapeType="1"/>
              </p:cNvSpPr>
              <p:nvPr/>
            </p:nvSpPr>
            <p:spPr bwMode="auto">
              <a:xfrm>
                <a:off x="3656" y="33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80" name="Line 672"/>
              <p:cNvSpPr>
                <a:spLocks noChangeShapeType="1"/>
              </p:cNvSpPr>
              <p:nvPr/>
            </p:nvSpPr>
            <p:spPr bwMode="auto">
              <a:xfrm>
                <a:off x="3672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81" name="Line 673"/>
              <p:cNvSpPr>
                <a:spLocks noChangeShapeType="1"/>
              </p:cNvSpPr>
              <p:nvPr/>
            </p:nvSpPr>
            <p:spPr bwMode="auto">
              <a:xfrm>
                <a:off x="3672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82" name="Line 674"/>
              <p:cNvSpPr>
                <a:spLocks noChangeShapeType="1"/>
              </p:cNvSpPr>
              <p:nvPr/>
            </p:nvSpPr>
            <p:spPr bwMode="auto">
              <a:xfrm>
                <a:off x="3672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83" name="Line 675"/>
              <p:cNvSpPr>
                <a:spLocks noChangeShapeType="1"/>
              </p:cNvSpPr>
              <p:nvPr/>
            </p:nvSpPr>
            <p:spPr bwMode="auto">
              <a:xfrm>
                <a:off x="3672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84" name="Line 676"/>
              <p:cNvSpPr>
                <a:spLocks noChangeShapeType="1"/>
              </p:cNvSpPr>
              <p:nvPr/>
            </p:nvSpPr>
            <p:spPr bwMode="auto">
              <a:xfrm>
                <a:off x="3688" y="336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85" name="Line 677"/>
              <p:cNvSpPr>
                <a:spLocks noChangeShapeType="1"/>
              </p:cNvSpPr>
              <p:nvPr/>
            </p:nvSpPr>
            <p:spPr bwMode="auto">
              <a:xfrm>
                <a:off x="3704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86" name="Line 678"/>
              <p:cNvSpPr>
                <a:spLocks noChangeShapeType="1"/>
              </p:cNvSpPr>
              <p:nvPr/>
            </p:nvSpPr>
            <p:spPr bwMode="auto">
              <a:xfrm>
                <a:off x="3704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87" name="Line 679"/>
              <p:cNvSpPr>
                <a:spLocks noChangeShapeType="1"/>
              </p:cNvSpPr>
              <p:nvPr/>
            </p:nvSpPr>
            <p:spPr bwMode="auto">
              <a:xfrm>
                <a:off x="372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88" name="Line 680"/>
              <p:cNvSpPr>
                <a:spLocks noChangeShapeType="1"/>
              </p:cNvSpPr>
              <p:nvPr/>
            </p:nvSpPr>
            <p:spPr bwMode="auto">
              <a:xfrm>
                <a:off x="3720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89" name="Line 681"/>
              <p:cNvSpPr>
                <a:spLocks noChangeShapeType="1"/>
              </p:cNvSpPr>
              <p:nvPr/>
            </p:nvSpPr>
            <p:spPr bwMode="auto">
              <a:xfrm>
                <a:off x="3720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90" name="Line 682"/>
              <p:cNvSpPr>
                <a:spLocks noChangeShapeType="1"/>
              </p:cNvSpPr>
              <p:nvPr/>
            </p:nvSpPr>
            <p:spPr bwMode="auto">
              <a:xfrm>
                <a:off x="3736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91" name="Line 683"/>
              <p:cNvSpPr>
                <a:spLocks noChangeShapeType="1"/>
              </p:cNvSpPr>
              <p:nvPr/>
            </p:nvSpPr>
            <p:spPr bwMode="auto">
              <a:xfrm>
                <a:off x="3736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92" name="Line 684"/>
              <p:cNvSpPr>
                <a:spLocks noChangeShapeType="1"/>
              </p:cNvSpPr>
              <p:nvPr/>
            </p:nvSpPr>
            <p:spPr bwMode="auto">
              <a:xfrm>
                <a:off x="3736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93" name="Line 685"/>
              <p:cNvSpPr>
                <a:spLocks noChangeShapeType="1"/>
              </p:cNvSpPr>
              <p:nvPr/>
            </p:nvSpPr>
            <p:spPr bwMode="auto">
              <a:xfrm>
                <a:off x="3736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94" name="Line 686"/>
              <p:cNvSpPr>
                <a:spLocks noChangeShapeType="1"/>
              </p:cNvSpPr>
              <p:nvPr/>
            </p:nvSpPr>
            <p:spPr bwMode="auto">
              <a:xfrm>
                <a:off x="3736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95" name="Line 687"/>
              <p:cNvSpPr>
                <a:spLocks noChangeShapeType="1"/>
              </p:cNvSpPr>
              <p:nvPr/>
            </p:nvSpPr>
            <p:spPr bwMode="auto">
              <a:xfrm>
                <a:off x="3736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96" name="Line 688"/>
              <p:cNvSpPr>
                <a:spLocks noChangeShapeType="1"/>
              </p:cNvSpPr>
              <p:nvPr/>
            </p:nvSpPr>
            <p:spPr bwMode="auto">
              <a:xfrm>
                <a:off x="3736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97" name="Line 689"/>
              <p:cNvSpPr>
                <a:spLocks noChangeShapeType="1"/>
              </p:cNvSpPr>
              <p:nvPr/>
            </p:nvSpPr>
            <p:spPr bwMode="auto">
              <a:xfrm>
                <a:off x="3736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98" name="Line 690"/>
              <p:cNvSpPr>
                <a:spLocks noChangeShapeType="1"/>
              </p:cNvSpPr>
              <p:nvPr/>
            </p:nvSpPr>
            <p:spPr bwMode="auto">
              <a:xfrm>
                <a:off x="3736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99" name="Line 691"/>
              <p:cNvSpPr>
                <a:spLocks noChangeShapeType="1"/>
              </p:cNvSpPr>
              <p:nvPr/>
            </p:nvSpPr>
            <p:spPr bwMode="auto">
              <a:xfrm>
                <a:off x="3752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00" name="Line 692"/>
              <p:cNvSpPr>
                <a:spLocks noChangeShapeType="1"/>
              </p:cNvSpPr>
              <p:nvPr/>
            </p:nvSpPr>
            <p:spPr bwMode="auto">
              <a:xfrm>
                <a:off x="3752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01" name="Line 693"/>
              <p:cNvSpPr>
                <a:spLocks noChangeShapeType="1"/>
              </p:cNvSpPr>
              <p:nvPr/>
            </p:nvSpPr>
            <p:spPr bwMode="auto">
              <a:xfrm>
                <a:off x="3752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02" name="Line 694"/>
              <p:cNvSpPr>
                <a:spLocks noChangeShapeType="1"/>
              </p:cNvSpPr>
              <p:nvPr/>
            </p:nvSpPr>
            <p:spPr bwMode="auto">
              <a:xfrm>
                <a:off x="3752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03" name="Line 695"/>
              <p:cNvSpPr>
                <a:spLocks noChangeShapeType="1"/>
              </p:cNvSpPr>
              <p:nvPr/>
            </p:nvSpPr>
            <p:spPr bwMode="auto">
              <a:xfrm>
                <a:off x="3752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04" name="Line 696"/>
              <p:cNvSpPr>
                <a:spLocks noChangeShapeType="1"/>
              </p:cNvSpPr>
              <p:nvPr/>
            </p:nvSpPr>
            <p:spPr bwMode="auto">
              <a:xfrm>
                <a:off x="3752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05" name="Line 697"/>
              <p:cNvSpPr>
                <a:spLocks noChangeShapeType="1"/>
              </p:cNvSpPr>
              <p:nvPr/>
            </p:nvSpPr>
            <p:spPr bwMode="auto">
              <a:xfrm>
                <a:off x="3752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06" name="Line 698"/>
              <p:cNvSpPr>
                <a:spLocks noChangeShapeType="1"/>
              </p:cNvSpPr>
              <p:nvPr/>
            </p:nvSpPr>
            <p:spPr bwMode="auto">
              <a:xfrm>
                <a:off x="3752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07" name="Line 699"/>
              <p:cNvSpPr>
                <a:spLocks noChangeShapeType="1"/>
              </p:cNvSpPr>
              <p:nvPr/>
            </p:nvSpPr>
            <p:spPr bwMode="auto">
              <a:xfrm flipV="1">
                <a:off x="3768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08" name="Line 700"/>
              <p:cNvSpPr>
                <a:spLocks noChangeShapeType="1"/>
              </p:cNvSpPr>
              <p:nvPr/>
            </p:nvSpPr>
            <p:spPr bwMode="auto">
              <a:xfrm flipV="1">
                <a:off x="3768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09" name="Line 701"/>
              <p:cNvSpPr>
                <a:spLocks noChangeShapeType="1"/>
              </p:cNvSpPr>
              <p:nvPr/>
            </p:nvSpPr>
            <p:spPr bwMode="auto">
              <a:xfrm flipV="1">
                <a:off x="3784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10" name="Line 702"/>
              <p:cNvSpPr>
                <a:spLocks noChangeShapeType="1"/>
              </p:cNvSpPr>
              <p:nvPr/>
            </p:nvSpPr>
            <p:spPr bwMode="auto">
              <a:xfrm flipV="1">
                <a:off x="3800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11" name="Line 703"/>
              <p:cNvSpPr>
                <a:spLocks noChangeShapeType="1"/>
              </p:cNvSpPr>
              <p:nvPr/>
            </p:nvSpPr>
            <p:spPr bwMode="auto">
              <a:xfrm>
                <a:off x="3800" y="3363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12" name="Line 704"/>
              <p:cNvSpPr>
                <a:spLocks noChangeShapeType="1"/>
              </p:cNvSpPr>
              <p:nvPr/>
            </p:nvSpPr>
            <p:spPr bwMode="auto">
              <a:xfrm>
                <a:off x="3815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13" name="Line 705"/>
              <p:cNvSpPr>
                <a:spLocks noChangeShapeType="1"/>
              </p:cNvSpPr>
              <p:nvPr/>
            </p:nvSpPr>
            <p:spPr bwMode="auto">
              <a:xfrm flipV="1">
                <a:off x="3815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14" name="Line 706"/>
              <p:cNvSpPr>
                <a:spLocks noChangeShapeType="1"/>
              </p:cNvSpPr>
              <p:nvPr/>
            </p:nvSpPr>
            <p:spPr bwMode="auto">
              <a:xfrm>
                <a:off x="3815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15" name="Line 707"/>
              <p:cNvSpPr>
                <a:spLocks noChangeShapeType="1"/>
              </p:cNvSpPr>
              <p:nvPr/>
            </p:nvSpPr>
            <p:spPr bwMode="auto">
              <a:xfrm>
                <a:off x="3815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16" name="Line 708"/>
              <p:cNvSpPr>
                <a:spLocks noChangeShapeType="1"/>
              </p:cNvSpPr>
              <p:nvPr/>
            </p:nvSpPr>
            <p:spPr bwMode="auto">
              <a:xfrm>
                <a:off x="3815" y="33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17" name="Line 709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18" name="Line 710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19" name="Line 711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20" name="Line 712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21" name="Line 713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22" name="Line 714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23" name="Line 715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24" name="Line 716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25" name="Line 717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26" name="Line 718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27" name="Line 719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28" name="Line 720"/>
              <p:cNvSpPr>
                <a:spLocks noChangeShapeType="1"/>
              </p:cNvSpPr>
              <p:nvPr/>
            </p:nvSpPr>
            <p:spPr bwMode="auto">
              <a:xfrm>
                <a:off x="3831" y="33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29" name="Line 721"/>
              <p:cNvSpPr>
                <a:spLocks noChangeShapeType="1"/>
              </p:cNvSpPr>
              <p:nvPr/>
            </p:nvSpPr>
            <p:spPr bwMode="auto">
              <a:xfrm>
                <a:off x="3847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30" name="Line 722"/>
              <p:cNvSpPr>
                <a:spLocks noChangeShapeType="1"/>
              </p:cNvSpPr>
              <p:nvPr/>
            </p:nvSpPr>
            <p:spPr bwMode="auto">
              <a:xfrm>
                <a:off x="384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31" name="Line 723"/>
              <p:cNvSpPr>
                <a:spLocks noChangeShapeType="1"/>
              </p:cNvSpPr>
              <p:nvPr/>
            </p:nvSpPr>
            <p:spPr bwMode="auto">
              <a:xfrm>
                <a:off x="3847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32" name="Line 724"/>
              <p:cNvSpPr>
                <a:spLocks noChangeShapeType="1"/>
              </p:cNvSpPr>
              <p:nvPr/>
            </p:nvSpPr>
            <p:spPr bwMode="auto">
              <a:xfrm>
                <a:off x="3863" y="336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33" name="Line 725"/>
              <p:cNvSpPr>
                <a:spLocks noChangeShapeType="1"/>
              </p:cNvSpPr>
              <p:nvPr/>
            </p:nvSpPr>
            <p:spPr bwMode="auto">
              <a:xfrm>
                <a:off x="3879" y="3395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34" name="Line 726"/>
              <p:cNvSpPr>
                <a:spLocks noChangeShapeType="1"/>
              </p:cNvSpPr>
              <p:nvPr/>
            </p:nvSpPr>
            <p:spPr bwMode="auto">
              <a:xfrm>
                <a:off x="38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35" name="Line 727"/>
              <p:cNvSpPr>
                <a:spLocks noChangeShapeType="1"/>
              </p:cNvSpPr>
              <p:nvPr/>
            </p:nvSpPr>
            <p:spPr bwMode="auto">
              <a:xfrm>
                <a:off x="3895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36" name="Line 728"/>
              <p:cNvSpPr>
                <a:spLocks noChangeShapeType="1"/>
              </p:cNvSpPr>
              <p:nvPr/>
            </p:nvSpPr>
            <p:spPr bwMode="auto">
              <a:xfrm>
                <a:off x="391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37" name="Line 729"/>
              <p:cNvSpPr>
                <a:spLocks noChangeShapeType="1"/>
              </p:cNvSpPr>
              <p:nvPr/>
            </p:nvSpPr>
            <p:spPr bwMode="auto">
              <a:xfrm>
                <a:off x="391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38" name="Line 730"/>
              <p:cNvSpPr>
                <a:spLocks noChangeShapeType="1"/>
              </p:cNvSpPr>
              <p:nvPr/>
            </p:nvSpPr>
            <p:spPr bwMode="auto">
              <a:xfrm>
                <a:off x="391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39" name="Line 731"/>
              <p:cNvSpPr>
                <a:spLocks noChangeShapeType="1"/>
              </p:cNvSpPr>
              <p:nvPr/>
            </p:nvSpPr>
            <p:spPr bwMode="auto">
              <a:xfrm>
                <a:off x="391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40" name="Line 732"/>
              <p:cNvSpPr>
                <a:spLocks noChangeShapeType="1"/>
              </p:cNvSpPr>
              <p:nvPr/>
            </p:nvSpPr>
            <p:spPr bwMode="auto">
              <a:xfrm>
                <a:off x="3911" y="342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41" name="Line 733"/>
              <p:cNvSpPr>
                <a:spLocks noChangeShapeType="1"/>
              </p:cNvSpPr>
              <p:nvPr/>
            </p:nvSpPr>
            <p:spPr bwMode="auto">
              <a:xfrm>
                <a:off x="3911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42" name="Line 734"/>
              <p:cNvSpPr>
                <a:spLocks noChangeShapeType="1"/>
              </p:cNvSpPr>
              <p:nvPr/>
            </p:nvSpPr>
            <p:spPr bwMode="auto">
              <a:xfrm>
                <a:off x="3911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43" name="Line 735"/>
              <p:cNvSpPr>
                <a:spLocks noChangeShapeType="1"/>
              </p:cNvSpPr>
              <p:nvPr/>
            </p:nvSpPr>
            <p:spPr bwMode="auto">
              <a:xfrm>
                <a:off x="3911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44" name="Line 736"/>
              <p:cNvSpPr>
                <a:spLocks noChangeShapeType="1"/>
              </p:cNvSpPr>
              <p:nvPr/>
            </p:nvSpPr>
            <p:spPr bwMode="auto">
              <a:xfrm>
                <a:off x="3911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45" name="Line 737"/>
              <p:cNvSpPr>
                <a:spLocks noChangeShapeType="1"/>
              </p:cNvSpPr>
              <p:nvPr/>
            </p:nvSpPr>
            <p:spPr bwMode="auto">
              <a:xfrm>
                <a:off x="3911" y="344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46" name="Line 738"/>
              <p:cNvSpPr>
                <a:spLocks noChangeShapeType="1"/>
              </p:cNvSpPr>
              <p:nvPr/>
            </p:nvSpPr>
            <p:spPr bwMode="auto">
              <a:xfrm>
                <a:off x="3927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47" name="Line 739"/>
              <p:cNvSpPr>
                <a:spLocks noChangeShapeType="1"/>
              </p:cNvSpPr>
              <p:nvPr/>
            </p:nvSpPr>
            <p:spPr bwMode="auto">
              <a:xfrm>
                <a:off x="3927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48" name="Line 740"/>
              <p:cNvSpPr>
                <a:spLocks noChangeShapeType="1"/>
              </p:cNvSpPr>
              <p:nvPr/>
            </p:nvSpPr>
            <p:spPr bwMode="auto">
              <a:xfrm>
                <a:off x="3927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49" name="Line 741"/>
              <p:cNvSpPr>
                <a:spLocks noChangeShapeType="1"/>
              </p:cNvSpPr>
              <p:nvPr/>
            </p:nvSpPr>
            <p:spPr bwMode="auto">
              <a:xfrm flipV="1">
                <a:off x="3927" y="342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50" name="Line 742"/>
              <p:cNvSpPr>
                <a:spLocks noChangeShapeType="1"/>
              </p:cNvSpPr>
              <p:nvPr/>
            </p:nvSpPr>
            <p:spPr bwMode="auto">
              <a:xfrm>
                <a:off x="3927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51" name="Line 743"/>
              <p:cNvSpPr>
                <a:spLocks noChangeShapeType="1"/>
              </p:cNvSpPr>
              <p:nvPr/>
            </p:nvSpPr>
            <p:spPr bwMode="auto">
              <a:xfrm>
                <a:off x="3927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52" name="Line 744"/>
              <p:cNvSpPr>
                <a:spLocks noChangeShapeType="1"/>
              </p:cNvSpPr>
              <p:nvPr/>
            </p:nvSpPr>
            <p:spPr bwMode="auto">
              <a:xfrm>
                <a:off x="3927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53" name="Line 745"/>
              <p:cNvSpPr>
                <a:spLocks noChangeShapeType="1"/>
              </p:cNvSpPr>
              <p:nvPr/>
            </p:nvSpPr>
            <p:spPr bwMode="auto">
              <a:xfrm>
                <a:off x="3927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54" name="Line 746"/>
              <p:cNvSpPr>
                <a:spLocks noChangeShapeType="1"/>
              </p:cNvSpPr>
              <p:nvPr/>
            </p:nvSpPr>
            <p:spPr bwMode="auto">
              <a:xfrm>
                <a:off x="3927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55" name="Line 747"/>
              <p:cNvSpPr>
                <a:spLocks noChangeShapeType="1"/>
              </p:cNvSpPr>
              <p:nvPr/>
            </p:nvSpPr>
            <p:spPr bwMode="auto">
              <a:xfrm flipV="1">
                <a:off x="3943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56" name="Line 748"/>
              <p:cNvSpPr>
                <a:spLocks noChangeShapeType="1"/>
              </p:cNvSpPr>
              <p:nvPr/>
            </p:nvSpPr>
            <p:spPr bwMode="auto">
              <a:xfrm flipV="1">
                <a:off x="3943" y="337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57" name="Line 749"/>
              <p:cNvSpPr>
                <a:spLocks noChangeShapeType="1"/>
              </p:cNvSpPr>
              <p:nvPr/>
            </p:nvSpPr>
            <p:spPr bwMode="auto">
              <a:xfrm flipV="1">
                <a:off x="395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58" name="Line 750"/>
              <p:cNvSpPr>
                <a:spLocks noChangeShapeType="1"/>
              </p:cNvSpPr>
              <p:nvPr/>
            </p:nvSpPr>
            <p:spPr bwMode="auto">
              <a:xfrm flipV="1">
                <a:off x="3975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59" name="Line 751"/>
              <p:cNvSpPr>
                <a:spLocks noChangeShapeType="1"/>
              </p:cNvSpPr>
              <p:nvPr/>
            </p:nvSpPr>
            <p:spPr bwMode="auto">
              <a:xfrm>
                <a:off x="3975" y="33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60" name="Line 752"/>
              <p:cNvSpPr>
                <a:spLocks noChangeShapeType="1"/>
              </p:cNvSpPr>
              <p:nvPr/>
            </p:nvSpPr>
            <p:spPr bwMode="auto">
              <a:xfrm flipV="1">
                <a:off x="3991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61" name="Line 753"/>
              <p:cNvSpPr>
                <a:spLocks noChangeShapeType="1"/>
              </p:cNvSpPr>
              <p:nvPr/>
            </p:nvSpPr>
            <p:spPr bwMode="auto">
              <a:xfrm>
                <a:off x="399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62" name="Line 754"/>
              <p:cNvSpPr>
                <a:spLocks noChangeShapeType="1"/>
              </p:cNvSpPr>
              <p:nvPr/>
            </p:nvSpPr>
            <p:spPr bwMode="auto">
              <a:xfrm>
                <a:off x="399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63" name="Line 755"/>
              <p:cNvSpPr>
                <a:spLocks noChangeShapeType="1"/>
              </p:cNvSpPr>
              <p:nvPr/>
            </p:nvSpPr>
            <p:spPr bwMode="auto">
              <a:xfrm>
                <a:off x="399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64" name="Line 756"/>
              <p:cNvSpPr>
                <a:spLocks noChangeShapeType="1"/>
              </p:cNvSpPr>
              <p:nvPr/>
            </p:nvSpPr>
            <p:spPr bwMode="auto">
              <a:xfrm>
                <a:off x="3991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65" name="Line 757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66" name="Line 758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67" name="Line 759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68" name="Line 760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69" name="Line 761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70" name="Line 762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71" name="Line 763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72" name="Line 764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73" name="Line 765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74" name="Line 766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75" name="Line 767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76" name="Line 768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77" name="Line 769"/>
              <p:cNvSpPr>
                <a:spLocks noChangeShapeType="1"/>
              </p:cNvSpPr>
              <p:nvPr/>
            </p:nvSpPr>
            <p:spPr bwMode="auto">
              <a:xfrm>
                <a:off x="4007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78" name="Line 770"/>
              <p:cNvSpPr>
                <a:spLocks noChangeShapeType="1"/>
              </p:cNvSpPr>
              <p:nvPr/>
            </p:nvSpPr>
            <p:spPr bwMode="auto">
              <a:xfrm>
                <a:off x="402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79" name="Line 771"/>
              <p:cNvSpPr>
                <a:spLocks noChangeShapeType="1"/>
              </p:cNvSpPr>
              <p:nvPr/>
            </p:nvSpPr>
            <p:spPr bwMode="auto">
              <a:xfrm>
                <a:off x="4023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80" name="Line 772"/>
              <p:cNvSpPr>
                <a:spLocks noChangeShapeType="1"/>
              </p:cNvSpPr>
              <p:nvPr/>
            </p:nvSpPr>
            <p:spPr bwMode="auto">
              <a:xfrm>
                <a:off x="4023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81" name="Line 773"/>
              <p:cNvSpPr>
                <a:spLocks noChangeShapeType="1"/>
              </p:cNvSpPr>
              <p:nvPr/>
            </p:nvSpPr>
            <p:spPr bwMode="auto">
              <a:xfrm>
                <a:off x="4023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82" name="Line 774"/>
              <p:cNvSpPr>
                <a:spLocks noChangeShapeType="1"/>
              </p:cNvSpPr>
              <p:nvPr/>
            </p:nvSpPr>
            <p:spPr bwMode="auto">
              <a:xfrm>
                <a:off x="4039" y="3363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83" name="Line 775"/>
              <p:cNvSpPr>
                <a:spLocks noChangeShapeType="1"/>
              </p:cNvSpPr>
              <p:nvPr/>
            </p:nvSpPr>
            <p:spPr bwMode="auto">
              <a:xfrm>
                <a:off x="4055" y="3411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84" name="Line 776"/>
              <p:cNvSpPr>
                <a:spLocks noChangeShapeType="1"/>
              </p:cNvSpPr>
              <p:nvPr/>
            </p:nvSpPr>
            <p:spPr bwMode="auto">
              <a:xfrm>
                <a:off x="4055" y="344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85" name="Line 777"/>
              <p:cNvSpPr>
                <a:spLocks noChangeShapeType="1"/>
              </p:cNvSpPr>
              <p:nvPr/>
            </p:nvSpPr>
            <p:spPr bwMode="auto">
              <a:xfrm>
                <a:off x="4070" y="345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86" name="Line 778"/>
              <p:cNvSpPr>
                <a:spLocks noChangeShapeType="1"/>
              </p:cNvSpPr>
              <p:nvPr/>
            </p:nvSpPr>
            <p:spPr bwMode="auto">
              <a:xfrm>
                <a:off x="4070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87" name="Line 779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88" name="Line 780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89" name="Line 781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90" name="Line 782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91" name="Line 783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92" name="Line 784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93" name="Line 785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94" name="Line 786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95" name="Line 787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96" name="Line 788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97" name="Line 789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98" name="Line 790"/>
              <p:cNvSpPr>
                <a:spLocks noChangeShapeType="1"/>
              </p:cNvSpPr>
              <p:nvPr/>
            </p:nvSpPr>
            <p:spPr bwMode="auto">
              <a:xfrm>
                <a:off x="4086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99" name="Line 791"/>
              <p:cNvSpPr>
                <a:spLocks noChangeShapeType="1"/>
              </p:cNvSpPr>
              <p:nvPr/>
            </p:nvSpPr>
            <p:spPr bwMode="auto">
              <a:xfrm>
                <a:off x="4102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00" name="Line 792"/>
              <p:cNvSpPr>
                <a:spLocks noChangeShapeType="1"/>
              </p:cNvSpPr>
              <p:nvPr/>
            </p:nvSpPr>
            <p:spPr bwMode="auto">
              <a:xfrm>
                <a:off x="4102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01" name="Line 793"/>
              <p:cNvSpPr>
                <a:spLocks noChangeShapeType="1"/>
              </p:cNvSpPr>
              <p:nvPr/>
            </p:nvSpPr>
            <p:spPr bwMode="auto">
              <a:xfrm>
                <a:off x="4102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02" name="Line 794"/>
              <p:cNvSpPr>
                <a:spLocks noChangeShapeType="1"/>
              </p:cNvSpPr>
              <p:nvPr/>
            </p:nvSpPr>
            <p:spPr bwMode="auto">
              <a:xfrm>
                <a:off x="4102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03" name="Line 795"/>
              <p:cNvSpPr>
                <a:spLocks noChangeShapeType="1"/>
              </p:cNvSpPr>
              <p:nvPr/>
            </p:nvSpPr>
            <p:spPr bwMode="auto">
              <a:xfrm>
                <a:off x="4102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04" name="Line 796"/>
              <p:cNvSpPr>
                <a:spLocks noChangeShapeType="1"/>
              </p:cNvSpPr>
              <p:nvPr/>
            </p:nvSpPr>
            <p:spPr bwMode="auto">
              <a:xfrm flipV="1">
                <a:off x="4102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05" name="Line 797"/>
              <p:cNvSpPr>
                <a:spLocks noChangeShapeType="1"/>
              </p:cNvSpPr>
              <p:nvPr/>
            </p:nvSpPr>
            <p:spPr bwMode="auto">
              <a:xfrm>
                <a:off x="4102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06" name="Line 798"/>
              <p:cNvSpPr>
                <a:spLocks noChangeShapeType="1"/>
              </p:cNvSpPr>
              <p:nvPr/>
            </p:nvSpPr>
            <p:spPr bwMode="auto">
              <a:xfrm flipV="1">
                <a:off x="4102" y="345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07" name="Line 799"/>
              <p:cNvSpPr>
                <a:spLocks noChangeShapeType="1"/>
              </p:cNvSpPr>
              <p:nvPr/>
            </p:nvSpPr>
            <p:spPr bwMode="auto">
              <a:xfrm flipV="1">
                <a:off x="4118" y="3411"/>
                <a:ext cx="0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08" name="Line 800"/>
              <p:cNvSpPr>
                <a:spLocks noChangeShapeType="1"/>
              </p:cNvSpPr>
              <p:nvPr/>
            </p:nvSpPr>
            <p:spPr bwMode="auto">
              <a:xfrm flipV="1">
                <a:off x="4118" y="3347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09" name="Line 801"/>
              <p:cNvSpPr>
                <a:spLocks noChangeShapeType="1"/>
              </p:cNvSpPr>
              <p:nvPr/>
            </p:nvSpPr>
            <p:spPr bwMode="auto">
              <a:xfrm flipV="1">
                <a:off x="4134" y="3283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10" name="Line 802"/>
              <p:cNvSpPr>
                <a:spLocks noChangeShapeType="1"/>
              </p:cNvSpPr>
              <p:nvPr/>
            </p:nvSpPr>
            <p:spPr bwMode="auto">
              <a:xfrm flipV="1">
                <a:off x="4134" y="3092"/>
                <a:ext cx="16" cy="19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11" name="Line 803"/>
              <p:cNvSpPr>
                <a:spLocks noChangeShapeType="1"/>
              </p:cNvSpPr>
              <p:nvPr/>
            </p:nvSpPr>
            <p:spPr bwMode="auto">
              <a:xfrm flipV="1">
                <a:off x="4150" y="2614"/>
                <a:ext cx="48" cy="47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12" name="Line 804"/>
              <p:cNvSpPr>
                <a:spLocks noChangeShapeType="1"/>
              </p:cNvSpPr>
              <p:nvPr/>
            </p:nvSpPr>
            <p:spPr bwMode="auto">
              <a:xfrm flipV="1">
                <a:off x="4198" y="2407"/>
                <a:ext cx="16" cy="20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13" name="Line 805"/>
              <p:cNvSpPr>
                <a:spLocks noChangeShapeType="1"/>
              </p:cNvSpPr>
              <p:nvPr/>
            </p:nvSpPr>
            <p:spPr bwMode="auto">
              <a:xfrm flipV="1">
                <a:off x="4214" y="2311"/>
                <a:ext cx="0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14" name="Line 806"/>
              <p:cNvSpPr>
                <a:spLocks noChangeShapeType="1"/>
              </p:cNvSpPr>
              <p:nvPr/>
            </p:nvSpPr>
            <p:spPr bwMode="auto">
              <a:xfrm flipV="1">
                <a:off x="4214" y="2247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15" name="Line 807"/>
              <p:cNvSpPr>
                <a:spLocks noChangeShapeType="1"/>
              </p:cNvSpPr>
              <p:nvPr/>
            </p:nvSpPr>
            <p:spPr bwMode="auto">
              <a:xfrm flipV="1">
                <a:off x="4230" y="2183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16" name="Line 808"/>
              <p:cNvSpPr>
                <a:spLocks noChangeShapeType="1"/>
              </p:cNvSpPr>
              <p:nvPr/>
            </p:nvSpPr>
            <p:spPr bwMode="auto">
              <a:xfrm flipV="1">
                <a:off x="4230" y="2136"/>
                <a:ext cx="16" cy="47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17" name="Line 809"/>
              <p:cNvSpPr>
                <a:spLocks noChangeShapeType="1"/>
              </p:cNvSpPr>
              <p:nvPr/>
            </p:nvSpPr>
            <p:spPr bwMode="auto">
              <a:xfrm flipV="1">
                <a:off x="4246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18" name="Line 810"/>
              <p:cNvSpPr>
                <a:spLocks noChangeShapeType="1"/>
              </p:cNvSpPr>
              <p:nvPr/>
            </p:nvSpPr>
            <p:spPr bwMode="auto">
              <a:xfrm>
                <a:off x="4246" y="212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19" name="Line 811"/>
              <p:cNvSpPr>
                <a:spLocks noChangeShapeType="1"/>
              </p:cNvSpPr>
              <p:nvPr/>
            </p:nvSpPr>
            <p:spPr bwMode="auto">
              <a:xfrm flipV="1">
                <a:off x="424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0" name="Line 812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1" name="Line 813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2" name="Line 814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3" name="Line 815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4" name="Line 816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5" name="Line 817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6" name="Line 818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7" name="Line 819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8" name="Line 820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9" name="Line 821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0" name="Line 822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1" name="Line 823"/>
              <p:cNvSpPr>
                <a:spLocks noChangeShapeType="1"/>
              </p:cNvSpPr>
              <p:nvPr/>
            </p:nvSpPr>
            <p:spPr bwMode="auto">
              <a:xfrm>
                <a:off x="4262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2" name="Line 824"/>
              <p:cNvSpPr>
                <a:spLocks noChangeShapeType="1"/>
              </p:cNvSpPr>
              <p:nvPr/>
            </p:nvSpPr>
            <p:spPr bwMode="auto">
              <a:xfrm>
                <a:off x="427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3" name="Line 825"/>
              <p:cNvSpPr>
                <a:spLocks noChangeShapeType="1"/>
              </p:cNvSpPr>
              <p:nvPr/>
            </p:nvSpPr>
            <p:spPr bwMode="auto">
              <a:xfrm>
                <a:off x="427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4" name="Line 826"/>
              <p:cNvSpPr>
                <a:spLocks noChangeShapeType="1"/>
              </p:cNvSpPr>
              <p:nvPr/>
            </p:nvSpPr>
            <p:spPr bwMode="auto">
              <a:xfrm>
                <a:off x="427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5" name="Line 827"/>
              <p:cNvSpPr>
                <a:spLocks noChangeShapeType="1"/>
              </p:cNvSpPr>
              <p:nvPr/>
            </p:nvSpPr>
            <p:spPr bwMode="auto">
              <a:xfrm>
                <a:off x="427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6" name="Line 828"/>
              <p:cNvSpPr>
                <a:spLocks noChangeShapeType="1"/>
              </p:cNvSpPr>
              <p:nvPr/>
            </p:nvSpPr>
            <p:spPr bwMode="auto">
              <a:xfrm>
                <a:off x="4278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7" name="Line 829"/>
              <p:cNvSpPr>
                <a:spLocks noChangeShapeType="1"/>
              </p:cNvSpPr>
              <p:nvPr/>
            </p:nvSpPr>
            <p:spPr bwMode="auto">
              <a:xfrm>
                <a:off x="4278" y="210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8" name="Line 830"/>
              <p:cNvSpPr>
                <a:spLocks noChangeShapeType="1"/>
              </p:cNvSpPr>
              <p:nvPr/>
            </p:nvSpPr>
            <p:spPr bwMode="auto">
              <a:xfrm>
                <a:off x="4294" y="213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9" name="Line 831"/>
              <p:cNvSpPr>
                <a:spLocks noChangeShapeType="1"/>
              </p:cNvSpPr>
              <p:nvPr/>
            </p:nvSpPr>
            <p:spPr bwMode="auto">
              <a:xfrm>
                <a:off x="4294" y="2152"/>
                <a:ext cx="16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40" name="Line 832"/>
              <p:cNvSpPr>
                <a:spLocks noChangeShapeType="1"/>
              </p:cNvSpPr>
              <p:nvPr/>
            </p:nvSpPr>
            <p:spPr bwMode="auto">
              <a:xfrm>
                <a:off x="4310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41" name="Line 833"/>
              <p:cNvSpPr>
                <a:spLocks noChangeShapeType="1"/>
              </p:cNvSpPr>
              <p:nvPr/>
            </p:nvSpPr>
            <p:spPr bwMode="auto">
              <a:xfrm>
                <a:off x="4326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42" name="Line 834"/>
              <p:cNvSpPr>
                <a:spLocks noChangeShapeType="1"/>
              </p:cNvSpPr>
              <p:nvPr/>
            </p:nvSpPr>
            <p:spPr bwMode="auto">
              <a:xfrm>
                <a:off x="4326" y="2247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43" name="Line 835"/>
              <p:cNvSpPr>
                <a:spLocks noChangeShapeType="1"/>
              </p:cNvSpPr>
              <p:nvPr/>
            </p:nvSpPr>
            <p:spPr bwMode="auto">
              <a:xfrm>
                <a:off x="4341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44" name="Line 836"/>
              <p:cNvSpPr>
                <a:spLocks noChangeShapeType="1"/>
              </p:cNvSpPr>
              <p:nvPr/>
            </p:nvSpPr>
            <p:spPr bwMode="auto">
              <a:xfrm>
                <a:off x="4341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45" name="Line 837"/>
              <p:cNvSpPr>
                <a:spLocks noChangeShapeType="1"/>
              </p:cNvSpPr>
              <p:nvPr/>
            </p:nvSpPr>
            <p:spPr bwMode="auto">
              <a:xfrm>
                <a:off x="4341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46" name="Line 838"/>
              <p:cNvSpPr>
                <a:spLocks noChangeShapeType="1"/>
              </p:cNvSpPr>
              <p:nvPr/>
            </p:nvSpPr>
            <p:spPr bwMode="auto">
              <a:xfrm>
                <a:off x="4341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47" name="Line 839"/>
              <p:cNvSpPr>
                <a:spLocks noChangeShapeType="1"/>
              </p:cNvSpPr>
              <p:nvPr/>
            </p:nvSpPr>
            <p:spPr bwMode="auto">
              <a:xfrm>
                <a:off x="4341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48" name="Line 840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49" name="Line 841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50" name="Line 842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51" name="Line 843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52" name="Line 844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53" name="Line 845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54" name="Line 846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55" name="Line 847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56" name="Line 848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57" name="Line 849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58" name="Line 850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59" name="Line 851"/>
              <p:cNvSpPr>
                <a:spLocks noChangeShapeType="1"/>
              </p:cNvSpPr>
              <p:nvPr/>
            </p:nvSpPr>
            <p:spPr bwMode="auto">
              <a:xfrm>
                <a:off x="4357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60" name="Line 852"/>
              <p:cNvSpPr>
                <a:spLocks noChangeShapeType="1"/>
              </p:cNvSpPr>
              <p:nvPr/>
            </p:nvSpPr>
            <p:spPr bwMode="auto">
              <a:xfrm flipV="1">
                <a:off x="4373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61" name="Line 853"/>
              <p:cNvSpPr>
                <a:spLocks noChangeShapeType="1"/>
              </p:cNvSpPr>
              <p:nvPr/>
            </p:nvSpPr>
            <p:spPr bwMode="auto">
              <a:xfrm flipV="1">
                <a:off x="437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62" name="Line 854"/>
              <p:cNvSpPr>
                <a:spLocks noChangeShapeType="1"/>
              </p:cNvSpPr>
              <p:nvPr/>
            </p:nvSpPr>
            <p:spPr bwMode="auto">
              <a:xfrm flipV="1">
                <a:off x="4389" y="219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63" name="Line 855"/>
              <p:cNvSpPr>
                <a:spLocks noChangeShapeType="1"/>
              </p:cNvSpPr>
              <p:nvPr/>
            </p:nvSpPr>
            <p:spPr bwMode="auto">
              <a:xfrm flipV="1">
                <a:off x="440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64" name="Line 856"/>
              <p:cNvSpPr>
                <a:spLocks noChangeShapeType="1"/>
              </p:cNvSpPr>
              <p:nvPr/>
            </p:nvSpPr>
            <p:spPr bwMode="auto">
              <a:xfrm>
                <a:off x="4421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65" name="Line 857"/>
              <p:cNvSpPr>
                <a:spLocks noChangeShapeType="1"/>
              </p:cNvSpPr>
              <p:nvPr/>
            </p:nvSpPr>
            <p:spPr bwMode="auto">
              <a:xfrm flipV="1">
                <a:off x="4421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66" name="Line 858"/>
              <p:cNvSpPr>
                <a:spLocks noChangeShapeType="1"/>
              </p:cNvSpPr>
              <p:nvPr/>
            </p:nvSpPr>
            <p:spPr bwMode="auto">
              <a:xfrm>
                <a:off x="4421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67" name="Line 859"/>
              <p:cNvSpPr>
                <a:spLocks noChangeShapeType="1"/>
              </p:cNvSpPr>
              <p:nvPr/>
            </p:nvSpPr>
            <p:spPr bwMode="auto">
              <a:xfrm>
                <a:off x="4421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68" name="Line 860"/>
              <p:cNvSpPr>
                <a:spLocks noChangeShapeType="1"/>
              </p:cNvSpPr>
              <p:nvPr/>
            </p:nvSpPr>
            <p:spPr bwMode="auto">
              <a:xfrm>
                <a:off x="4421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69" name="Line 861"/>
              <p:cNvSpPr>
                <a:spLocks noChangeShapeType="1"/>
              </p:cNvSpPr>
              <p:nvPr/>
            </p:nvSpPr>
            <p:spPr bwMode="auto">
              <a:xfrm>
                <a:off x="4437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0" name="Line 862"/>
              <p:cNvSpPr>
                <a:spLocks noChangeShapeType="1"/>
              </p:cNvSpPr>
              <p:nvPr/>
            </p:nvSpPr>
            <p:spPr bwMode="auto">
              <a:xfrm>
                <a:off x="4437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1" name="Line 863"/>
              <p:cNvSpPr>
                <a:spLocks noChangeShapeType="1"/>
              </p:cNvSpPr>
              <p:nvPr/>
            </p:nvSpPr>
            <p:spPr bwMode="auto">
              <a:xfrm>
                <a:off x="4437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2" name="Line 864"/>
              <p:cNvSpPr>
                <a:spLocks noChangeShapeType="1"/>
              </p:cNvSpPr>
              <p:nvPr/>
            </p:nvSpPr>
            <p:spPr bwMode="auto">
              <a:xfrm>
                <a:off x="4437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3" name="Line 865"/>
              <p:cNvSpPr>
                <a:spLocks noChangeShapeType="1"/>
              </p:cNvSpPr>
              <p:nvPr/>
            </p:nvSpPr>
            <p:spPr bwMode="auto">
              <a:xfrm flipV="1">
                <a:off x="4437" y="215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4" name="Line 866"/>
              <p:cNvSpPr>
                <a:spLocks noChangeShapeType="1"/>
              </p:cNvSpPr>
              <p:nvPr/>
            </p:nvSpPr>
            <p:spPr bwMode="auto">
              <a:xfrm>
                <a:off x="443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5" name="Line 867"/>
              <p:cNvSpPr>
                <a:spLocks noChangeShapeType="1"/>
              </p:cNvSpPr>
              <p:nvPr/>
            </p:nvSpPr>
            <p:spPr bwMode="auto">
              <a:xfrm>
                <a:off x="443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6" name="Line 868"/>
              <p:cNvSpPr>
                <a:spLocks noChangeShapeType="1"/>
              </p:cNvSpPr>
              <p:nvPr/>
            </p:nvSpPr>
            <p:spPr bwMode="auto">
              <a:xfrm>
                <a:off x="443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7" name="Line 869"/>
              <p:cNvSpPr>
                <a:spLocks noChangeShapeType="1"/>
              </p:cNvSpPr>
              <p:nvPr/>
            </p:nvSpPr>
            <p:spPr bwMode="auto">
              <a:xfrm>
                <a:off x="443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8" name="Line 870"/>
              <p:cNvSpPr>
                <a:spLocks noChangeShapeType="1"/>
              </p:cNvSpPr>
              <p:nvPr/>
            </p:nvSpPr>
            <p:spPr bwMode="auto">
              <a:xfrm>
                <a:off x="443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9" name="Line 871"/>
              <p:cNvSpPr>
                <a:spLocks noChangeShapeType="1"/>
              </p:cNvSpPr>
              <p:nvPr/>
            </p:nvSpPr>
            <p:spPr bwMode="auto">
              <a:xfrm>
                <a:off x="4437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80" name="Line 872"/>
              <p:cNvSpPr>
                <a:spLocks noChangeShapeType="1"/>
              </p:cNvSpPr>
              <p:nvPr/>
            </p:nvSpPr>
            <p:spPr bwMode="auto">
              <a:xfrm>
                <a:off x="4437" y="21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81" name="Line 873"/>
              <p:cNvSpPr>
                <a:spLocks noChangeShapeType="1"/>
              </p:cNvSpPr>
              <p:nvPr/>
            </p:nvSpPr>
            <p:spPr bwMode="auto">
              <a:xfrm>
                <a:off x="4453" y="21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82" name="Line 874"/>
              <p:cNvSpPr>
                <a:spLocks noChangeShapeType="1"/>
              </p:cNvSpPr>
              <p:nvPr/>
            </p:nvSpPr>
            <p:spPr bwMode="auto">
              <a:xfrm>
                <a:off x="4453" y="215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83" name="Line 875"/>
              <p:cNvSpPr>
                <a:spLocks noChangeShapeType="1"/>
              </p:cNvSpPr>
              <p:nvPr/>
            </p:nvSpPr>
            <p:spPr bwMode="auto">
              <a:xfrm>
                <a:off x="4453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84" name="Line 876"/>
              <p:cNvSpPr>
                <a:spLocks noChangeShapeType="1"/>
              </p:cNvSpPr>
              <p:nvPr/>
            </p:nvSpPr>
            <p:spPr bwMode="auto">
              <a:xfrm>
                <a:off x="4453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85" name="Line 877"/>
              <p:cNvSpPr>
                <a:spLocks noChangeShapeType="1"/>
              </p:cNvSpPr>
              <p:nvPr/>
            </p:nvSpPr>
            <p:spPr bwMode="auto">
              <a:xfrm>
                <a:off x="4453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86" name="Line 878"/>
              <p:cNvSpPr>
                <a:spLocks noChangeShapeType="1"/>
              </p:cNvSpPr>
              <p:nvPr/>
            </p:nvSpPr>
            <p:spPr bwMode="auto">
              <a:xfrm>
                <a:off x="4453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87" name="Line 879"/>
              <p:cNvSpPr>
                <a:spLocks noChangeShapeType="1"/>
              </p:cNvSpPr>
              <p:nvPr/>
            </p:nvSpPr>
            <p:spPr bwMode="auto">
              <a:xfrm>
                <a:off x="4469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88" name="Line 880"/>
              <p:cNvSpPr>
                <a:spLocks noChangeShapeType="1"/>
              </p:cNvSpPr>
              <p:nvPr/>
            </p:nvSpPr>
            <p:spPr bwMode="auto">
              <a:xfrm>
                <a:off x="4469" y="218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89" name="Line 881"/>
              <p:cNvSpPr>
                <a:spLocks noChangeShapeType="1"/>
              </p:cNvSpPr>
              <p:nvPr/>
            </p:nvSpPr>
            <p:spPr bwMode="auto">
              <a:xfrm>
                <a:off x="448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90" name="Line 882"/>
              <p:cNvSpPr>
                <a:spLocks noChangeShapeType="1"/>
              </p:cNvSpPr>
              <p:nvPr/>
            </p:nvSpPr>
            <p:spPr bwMode="auto">
              <a:xfrm>
                <a:off x="4501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91" name="Line 883"/>
              <p:cNvSpPr>
                <a:spLocks noChangeShapeType="1"/>
              </p:cNvSpPr>
              <p:nvPr/>
            </p:nvSpPr>
            <p:spPr bwMode="auto">
              <a:xfrm>
                <a:off x="4501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92" name="Line 884"/>
              <p:cNvSpPr>
                <a:spLocks noChangeShapeType="1"/>
              </p:cNvSpPr>
              <p:nvPr/>
            </p:nvSpPr>
            <p:spPr bwMode="auto">
              <a:xfrm>
                <a:off x="451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93" name="Line 885"/>
              <p:cNvSpPr>
                <a:spLocks noChangeShapeType="1"/>
              </p:cNvSpPr>
              <p:nvPr/>
            </p:nvSpPr>
            <p:spPr bwMode="auto">
              <a:xfrm>
                <a:off x="4517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94" name="Line 886"/>
              <p:cNvSpPr>
                <a:spLocks noChangeShapeType="1"/>
              </p:cNvSpPr>
              <p:nvPr/>
            </p:nvSpPr>
            <p:spPr bwMode="auto">
              <a:xfrm>
                <a:off x="45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95" name="Line 887"/>
              <p:cNvSpPr>
                <a:spLocks noChangeShapeType="1"/>
              </p:cNvSpPr>
              <p:nvPr/>
            </p:nvSpPr>
            <p:spPr bwMode="auto">
              <a:xfrm>
                <a:off x="45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96" name="Line 888"/>
              <p:cNvSpPr>
                <a:spLocks noChangeShapeType="1"/>
              </p:cNvSpPr>
              <p:nvPr/>
            </p:nvSpPr>
            <p:spPr bwMode="auto">
              <a:xfrm>
                <a:off x="45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97" name="Line 889"/>
              <p:cNvSpPr>
                <a:spLocks noChangeShapeType="1"/>
              </p:cNvSpPr>
              <p:nvPr/>
            </p:nvSpPr>
            <p:spPr bwMode="auto">
              <a:xfrm>
                <a:off x="45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98" name="Line 890"/>
              <p:cNvSpPr>
                <a:spLocks noChangeShapeType="1"/>
              </p:cNvSpPr>
              <p:nvPr/>
            </p:nvSpPr>
            <p:spPr bwMode="auto">
              <a:xfrm>
                <a:off x="4517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99" name="Line 891"/>
              <p:cNvSpPr>
                <a:spLocks noChangeShapeType="1"/>
              </p:cNvSpPr>
              <p:nvPr/>
            </p:nvSpPr>
            <p:spPr bwMode="auto">
              <a:xfrm>
                <a:off x="4517" y="22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00" name="Line 892"/>
              <p:cNvSpPr>
                <a:spLocks noChangeShapeType="1"/>
              </p:cNvSpPr>
              <p:nvPr/>
            </p:nvSpPr>
            <p:spPr bwMode="auto">
              <a:xfrm>
                <a:off x="4533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01" name="Line 893"/>
              <p:cNvSpPr>
                <a:spLocks noChangeShapeType="1"/>
              </p:cNvSpPr>
              <p:nvPr/>
            </p:nvSpPr>
            <p:spPr bwMode="auto">
              <a:xfrm>
                <a:off x="4533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02" name="Line 894"/>
              <p:cNvSpPr>
                <a:spLocks noChangeShapeType="1"/>
              </p:cNvSpPr>
              <p:nvPr/>
            </p:nvSpPr>
            <p:spPr bwMode="auto">
              <a:xfrm>
                <a:off x="4533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03" name="Line 895"/>
              <p:cNvSpPr>
                <a:spLocks noChangeShapeType="1"/>
              </p:cNvSpPr>
              <p:nvPr/>
            </p:nvSpPr>
            <p:spPr bwMode="auto">
              <a:xfrm>
                <a:off x="4533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04" name="Line 896"/>
              <p:cNvSpPr>
                <a:spLocks noChangeShapeType="1"/>
              </p:cNvSpPr>
              <p:nvPr/>
            </p:nvSpPr>
            <p:spPr bwMode="auto">
              <a:xfrm>
                <a:off x="4533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05" name="Line 897"/>
              <p:cNvSpPr>
                <a:spLocks noChangeShapeType="1"/>
              </p:cNvSpPr>
              <p:nvPr/>
            </p:nvSpPr>
            <p:spPr bwMode="auto">
              <a:xfrm>
                <a:off x="4533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06" name="Line 898"/>
              <p:cNvSpPr>
                <a:spLocks noChangeShapeType="1"/>
              </p:cNvSpPr>
              <p:nvPr/>
            </p:nvSpPr>
            <p:spPr bwMode="auto">
              <a:xfrm>
                <a:off x="4533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07" name="Line 899"/>
              <p:cNvSpPr>
                <a:spLocks noChangeShapeType="1"/>
              </p:cNvSpPr>
              <p:nvPr/>
            </p:nvSpPr>
            <p:spPr bwMode="auto">
              <a:xfrm>
                <a:off x="4533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08" name="Line 900"/>
              <p:cNvSpPr>
                <a:spLocks noChangeShapeType="1"/>
              </p:cNvSpPr>
              <p:nvPr/>
            </p:nvSpPr>
            <p:spPr bwMode="auto">
              <a:xfrm>
                <a:off x="4533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09" name="Line 901"/>
              <p:cNvSpPr>
                <a:spLocks noChangeShapeType="1"/>
              </p:cNvSpPr>
              <p:nvPr/>
            </p:nvSpPr>
            <p:spPr bwMode="auto">
              <a:xfrm>
                <a:off x="4533" y="22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10" name="Line 902"/>
              <p:cNvSpPr>
                <a:spLocks noChangeShapeType="1"/>
              </p:cNvSpPr>
              <p:nvPr/>
            </p:nvSpPr>
            <p:spPr bwMode="auto">
              <a:xfrm flipV="1">
                <a:off x="4549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11" name="Line 903"/>
              <p:cNvSpPr>
                <a:spLocks noChangeShapeType="1"/>
              </p:cNvSpPr>
              <p:nvPr/>
            </p:nvSpPr>
            <p:spPr bwMode="auto">
              <a:xfrm>
                <a:off x="454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12" name="Line 904"/>
              <p:cNvSpPr>
                <a:spLocks noChangeShapeType="1"/>
              </p:cNvSpPr>
              <p:nvPr/>
            </p:nvSpPr>
            <p:spPr bwMode="auto">
              <a:xfrm flipV="1">
                <a:off x="4549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13" name="Line 905"/>
              <p:cNvSpPr>
                <a:spLocks noChangeShapeType="1"/>
              </p:cNvSpPr>
              <p:nvPr/>
            </p:nvSpPr>
            <p:spPr bwMode="auto">
              <a:xfrm flipV="1">
                <a:off x="4565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14" name="Line 906"/>
              <p:cNvSpPr>
                <a:spLocks noChangeShapeType="1"/>
              </p:cNvSpPr>
              <p:nvPr/>
            </p:nvSpPr>
            <p:spPr bwMode="auto">
              <a:xfrm flipV="1">
                <a:off x="4581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15" name="Line 907"/>
              <p:cNvSpPr>
                <a:spLocks noChangeShapeType="1"/>
              </p:cNvSpPr>
              <p:nvPr/>
            </p:nvSpPr>
            <p:spPr bwMode="auto">
              <a:xfrm>
                <a:off x="4597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16" name="Line 908"/>
              <p:cNvSpPr>
                <a:spLocks noChangeShapeType="1"/>
              </p:cNvSpPr>
              <p:nvPr/>
            </p:nvSpPr>
            <p:spPr bwMode="auto">
              <a:xfrm flipV="1">
                <a:off x="4597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17" name="Line 909"/>
              <p:cNvSpPr>
                <a:spLocks noChangeShapeType="1"/>
              </p:cNvSpPr>
              <p:nvPr/>
            </p:nvSpPr>
            <p:spPr bwMode="auto">
              <a:xfrm>
                <a:off x="4597" y="2168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18" name="Line 910"/>
              <p:cNvSpPr>
                <a:spLocks noChangeShapeType="1"/>
              </p:cNvSpPr>
              <p:nvPr/>
            </p:nvSpPr>
            <p:spPr bwMode="auto">
              <a:xfrm>
                <a:off x="4597" y="216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19" name="Line 911"/>
              <p:cNvSpPr>
                <a:spLocks noChangeShapeType="1"/>
              </p:cNvSpPr>
              <p:nvPr/>
            </p:nvSpPr>
            <p:spPr bwMode="auto">
              <a:xfrm>
                <a:off x="461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20" name="Line 912"/>
              <p:cNvSpPr>
                <a:spLocks noChangeShapeType="1"/>
              </p:cNvSpPr>
              <p:nvPr/>
            </p:nvSpPr>
            <p:spPr bwMode="auto">
              <a:xfrm>
                <a:off x="461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21" name="Line 913"/>
              <p:cNvSpPr>
                <a:spLocks noChangeShapeType="1"/>
              </p:cNvSpPr>
              <p:nvPr/>
            </p:nvSpPr>
            <p:spPr bwMode="auto">
              <a:xfrm>
                <a:off x="461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22" name="Line 914"/>
              <p:cNvSpPr>
                <a:spLocks noChangeShapeType="1"/>
              </p:cNvSpPr>
              <p:nvPr/>
            </p:nvSpPr>
            <p:spPr bwMode="auto">
              <a:xfrm>
                <a:off x="461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23" name="Line 915"/>
              <p:cNvSpPr>
                <a:spLocks noChangeShapeType="1"/>
              </p:cNvSpPr>
              <p:nvPr/>
            </p:nvSpPr>
            <p:spPr bwMode="auto">
              <a:xfrm>
                <a:off x="461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24" name="Line 916"/>
              <p:cNvSpPr>
                <a:spLocks noChangeShapeType="1"/>
              </p:cNvSpPr>
              <p:nvPr/>
            </p:nvSpPr>
            <p:spPr bwMode="auto">
              <a:xfrm>
                <a:off x="461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325" name="Line 917"/>
              <p:cNvSpPr>
                <a:spLocks noChangeShapeType="1"/>
              </p:cNvSpPr>
              <p:nvPr/>
            </p:nvSpPr>
            <p:spPr bwMode="auto">
              <a:xfrm>
                <a:off x="461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056703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Even square wave</a:t>
            </a:r>
            <a:br>
              <a:rPr lang="en-AU" sz="280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smtClean="0">
                <a:cs typeface="+mn-cs"/>
              </a:rPr>
              <a:t>Sum of first 10 terms: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19462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542" name="Line 7"/>
              <p:cNvSpPr>
                <a:spLocks noChangeShapeType="1"/>
              </p:cNvSpPr>
              <p:nvPr/>
            </p:nvSpPr>
            <p:spPr bwMode="auto">
              <a:xfrm flipV="1">
                <a:off x="792" y="2784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543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990" name="Group 9"/>
            <p:cNvGrpSpPr>
              <a:grpSpLocks/>
            </p:cNvGrpSpPr>
            <p:nvPr/>
          </p:nvGrpSpPr>
          <p:grpSpPr bwMode="auto">
            <a:xfrm>
              <a:off x="1122" y="2104"/>
              <a:ext cx="3506" cy="1403"/>
              <a:chOff x="1122" y="2104"/>
              <a:chExt cx="3506" cy="1403"/>
            </a:xfrm>
            <a:grpFill/>
          </p:grpSpPr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>
                <a:off x="1122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67" name="Line 11"/>
              <p:cNvSpPr>
                <a:spLocks noChangeShapeType="1"/>
              </p:cNvSpPr>
              <p:nvPr/>
            </p:nvSpPr>
            <p:spPr bwMode="auto">
              <a:xfrm flipV="1">
                <a:off x="1122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>
                <a:off x="1138" y="221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69" name="Line 13"/>
              <p:cNvSpPr>
                <a:spLocks noChangeShapeType="1"/>
              </p:cNvSpPr>
              <p:nvPr/>
            </p:nvSpPr>
            <p:spPr bwMode="auto">
              <a:xfrm>
                <a:off x="1138" y="221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70" name="Line 14"/>
              <p:cNvSpPr>
                <a:spLocks noChangeShapeType="1"/>
              </p:cNvSpPr>
              <p:nvPr/>
            </p:nvSpPr>
            <p:spPr bwMode="auto">
              <a:xfrm>
                <a:off x="1138" y="221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71" name="Line 15"/>
              <p:cNvSpPr>
                <a:spLocks noChangeShapeType="1"/>
              </p:cNvSpPr>
              <p:nvPr/>
            </p:nvSpPr>
            <p:spPr bwMode="auto">
              <a:xfrm>
                <a:off x="1138" y="221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>
                <a:off x="1138" y="221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73" name="Line 17"/>
              <p:cNvSpPr>
                <a:spLocks noChangeShapeType="1"/>
              </p:cNvSpPr>
              <p:nvPr/>
            </p:nvSpPr>
            <p:spPr bwMode="auto">
              <a:xfrm>
                <a:off x="1138" y="221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74" name="Line 18"/>
              <p:cNvSpPr>
                <a:spLocks noChangeShapeType="1"/>
              </p:cNvSpPr>
              <p:nvPr/>
            </p:nvSpPr>
            <p:spPr bwMode="auto">
              <a:xfrm>
                <a:off x="1138" y="2215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 flipV="1">
                <a:off x="1153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76" name="Line 20"/>
              <p:cNvSpPr>
                <a:spLocks noChangeShapeType="1"/>
              </p:cNvSpPr>
              <p:nvPr/>
            </p:nvSpPr>
            <p:spPr bwMode="auto">
              <a:xfrm>
                <a:off x="1153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77" name="Line 21"/>
              <p:cNvSpPr>
                <a:spLocks noChangeShapeType="1"/>
              </p:cNvSpPr>
              <p:nvPr/>
            </p:nvSpPr>
            <p:spPr bwMode="auto">
              <a:xfrm flipV="1">
                <a:off x="1153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78" name="Line 22"/>
              <p:cNvSpPr>
                <a:spLocks noChangeShapeType="1"/>
              </p:cNvSpPr>
              <p:nvPr/>
            </p:nvSpPr>
            <p:spPr bwMode="auto">
              <a:xfrm>
                <a:off x="1153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79" name="Line 23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80" name="Line 24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82" name="Line 26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83" name="Line 27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84" name="Line 28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85" name="Line 29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86" name="Line 30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87" name="Line 31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88" name="Line 32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89" name="Line 33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90" name="Line 34"/>
              <p:cNvSpPr>
                <a:spLocks noChangeShapeType="1"/>
              </p:cNvSpPr>
              <p:nvPr/>
            </p:nvSpPr>
            <p:spPr bwMode="auto">
              <a:xfrm>
                <a:off x="1169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91" name="Line 35"/>
              <p:cNvSpPr>
                <a:spLocks noChangeShapeType="1"/>
              </p:cNvSpPr>
              <p:nvPr/>
            </p:nvSpPr>
            <p:spPr bwMode="auto">
              <a:xfrm>
                <a:off x="11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92" name="Line 36"/>
              <p:cNvSpPr>
                <a:spLocks noChangeShapeType="1"/>
              </p:cNvSpPr>
              <p:nvPr/>
            </p:nvSpPr>
            <p:spPr bwMode="auto">
              <a:xfrm>
                <a:off x="1185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93" name="Line 37"/>
              <p:cNvSpPr>
                <a:spLocks noChangeShapeType="1"/>
              </p:cNvSpPr>
              <p:nvPr/>
            </p:nvSpPr>
            <p:spPr bwMode="auto">
              <a:xfrm>
                <a:off x="1185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94" name="Line 38"/>
              <p:cNvSpPr>
                <a:spLocks noChangeShapeType="1"/>
              </p:cNvSpPr>
              <p:nvPr/>
            </p:nvSpPr>
            <p:spPr bwMode="auto">
              <a:xfrm>
                <a:off x="1185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95" name="Line 39"/>
              <p:cNvSpPr>
                <a:spLocks noChangeShapeType="1"/>
              </p:cNvSpPr>
              <p:nvPr/>
            </p:nvSpPr>
            <p:spPr bwMode="auto">
              <a:xfrm>
                <a:off x="120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96" name="Line 40"/>
              <p:cNvSpPr>
                <a:spLocks noChangeShapeType="1"/>
              </p:cNvSpPr>
              <p:nvPr/>
            </p:nvSpPr>
            <p:spPr bwMode="auto">
              <a:xfrm>
                <a:off x="120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97" name="Line 41"/>
              <p:cNvSpPr>
                <a:spLocks noChangeShapeType="1"/>
              </p:cNvSpPr>
              <p:nvPr/>
            </p:nvSpPr>
            <p:spPr bwMode="auto">
              <a:xfrm>
                <a:off x="120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98" name="Line 42"/>
              <p:cNvSpPr>
                <a:spLocks noChangeShapeType="1"/>
              </p:cNvSpPr>
              <p:nvPr/>
            </p:nvSpPr>
            <p:spPr bwMode="auto">
              <a:xfrm>
                <a:off x="1201" y="22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99" name="Line 43"/>
              <p:cNvSpPr>
                <a:spLocks noChangeShapeType="1"/>
              </p:cNvSpPr>
              <p:nvPr/>
            </p:nvSpPr>
            <p:spPr bwMode="auto">
              <a:xfrm>
                <a:off x="121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00" name="Line 44"/>
              <p:cNvSpPr>
                <a:spLocks noChangeShapeType="1"/>
              </p:cNvSpPr>
              <p:nvPr/>
            </p:nvSpPr>
            <p:spPr bwMode="auto">
              <a:xfrm>
                <a:off x="1217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01" name="Line 45"/>
              <p:cNvSpPr>
                <a:spLocks noChangeShapeType="1"/>
              </p:cNvSpPr>
              <p:nvPr/>
            </p:nvSpPr>
            <p:spPr bwMode="auto">
              <a:xfrm>
                <a:off x="121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02" name="Line 46"/>
              <p:cNvSpPr>
                <a:spLocks noChangeShapeType="1"/>
              </p:cNvSpPr>
              <p:nvPr/>
            </p:nvSpPr>
            <p:spPr bwMode="auto">
              <a:xfrm>
                <a:off x="121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03" name="Line 47"/>
              <p:cNvSpPr>
                <a:spLocks noChangeShapeType="1"/>
              </p:cNvSpPr>
              <p:nvPr/>
            </p:nvSpPr>
            <p:spPr bwMode="auto">
              <a:xfrm>
                <a:off x="121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04" name="Line 48"/>
              <p:cNvSpPr>
                <a:spLocks noChangeShapeType="1"/>
              </p:cNvSpPr>
              <p:nvPr/>
            </p:nvSpPr>
            <p:spPr bwMode="auto">
              <a:xfrm>
                <a:off x="121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05" name="Line 49"/>
              <p:cNvSpPr>
                <a:spLocks noChangeShapeType="1"/>
              </p:cNvSpPr>
              <p:nvPr/>
            </p:nvSpPr>
            <p:spPr bwMode="auto">
              <a:xfrm>
                <a:off x="121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06" name="Line 50"/>
              <p:cNvSpPr>
                <a:spLocks noChangeShapeType="1"/>
              </p:cNvSpPr>
              <p:nvPr/>
            </p:nvSpPr>
            <p:spPr bwMode="auto">
              <a:xfrm>
                <a:off x="121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07" name="Line 51"/>
              <p:cNvSpPr>
                <a:spLocks noChangeShapeType="1"/>
              </p:cNvSpPr>
              <p:nvPr/>
            </p:nvSpPr>
            <p:spPr bwMode="auto">
              <a:xfrm>
                <a:off x="121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08" name="Line 52"/>
              <p:cNvSpPr>
                <a:spLocks noChangeShapeType="1"/>
              </p:cNvSpPr>
              <p:nvPr/>
            </p:nvSpPr>
            <p:spPr bwMode="auto">
              <a:xfrm flipV="1">
                <a:off x="1217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09" name="Line 53"/>
              <p:cNvSpPr>
                <a:spLocks noChangeShapeType="1"/>
              </p:cNvSpPr>
              <p:nvPr/>
            </p:nvSpPr>
            <p:spPr bwMode="auto">
              <a:xfrm>
                <a:off x="121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10" name="Line 54"/>
              <p:cNvSpPr>
                <a:spLocks noChangeShapeType="1"/>
              </p:cNvSpPr>
              <p:nvPr/>
            </p:nvSpPr>
            <p:spPr bwMode="auto">
              <a:xfrm>
                <a:off x="121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11" name="Line 55"/>
              <p:cNvSpPr>
                <a:spLocks noChangeShapeType="1"/>
              </p:cNvSpPr>
              <p:nvPr/>
            </p:nvSpPr>
            <p:spPr bwMode="auto">
              <a:xfrm>
                <a:off x="1217" y="22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12" name="Line 56"/>
              <p:cNvSpPr>
                <a:spLocks noChangeShapeType="1"/>
              </p:cNvSpPr>
              <p:nvPr/>
            </p:nvSpPr>
            <p:spPr bwMode="auto">
              <a:xfrm>
                <a:off x="1233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13" name="Line 57"/>
              <p:cNvSpPr>
                <a:spLocks noChangeShapeType="1"/>
              </p:cNvSpPr>
              <p:nvPr/>
            </p:nvSpPr>
            <p:spPr bwMode="auto">
              <a:xfrm flipV="1">
                <a:off x="1233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14" name="Line 58"/>
              <p:cNvSpPr>
                <a:spLocks noChangeShapeType="1"/>
              </p:cNvSpPr>
              <p:nvPr/>
            </p:nvSpPr>
            <p:spPr bwMode="auto">
              <a:xfrm flipV="1">
                <a:off x="1249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15" name="Line 59"/>
              <p:cNvSpPr>
                <a:spLocks noChangeShapeType="1"/>
              </p:cNvSpPr>
              <p:nvPr/>
            </p:nvSpPr>
            <p:spPr bwMode="auto">
              <a:xfrm>
                <a:off x="124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16" name="Line 60"/>
              <p:cNvSpPr>
                <a:spLocks noChangeShapeType="1"/>
              </p:cNvSpPr>
              <p:nvPr/>
            </p:nvSpPr>
            <p:spPr bwMode="auto">
              <a:xfrm>
                <a:off x="124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17" name="Line 61"/>
              <p:cNvSpPr>
                <a:spLocks noChangeShapeType="1"/>
              </p:cNvSpPr>
              <p:nvPr/>
            </p:nvSpPr>
            <p:spPr bwMode="auto">
              <a:xfrm>
                <a:off x="124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18" name="Line 62"/>
              <p:cNvSpPr>
                <a:spLocks noChangeShapeType="1"/>
              </p:cNvSpPr>
              <p:nvPr/>
            </p:nvSpPr>
            <p:spPr bwMode="auto">
              <a:xfrm>
                <a:off x="124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19" name="Line 63"/>
              <p:cNvSpPr>
                <a:spLocks noChangeShapeType="1"/>
              </p:cNvSpPr>
              <p:nvPr/>
            </p:nvSpPr>
            <p:spPr bwMode="auto">
              <a:xfrm>
                <a:off x="124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20" name="Line 64"/>
              <p:cNvSpPr>
                <a:spLocks noChangeShapeType="1"/>
              </p:cNvSpPr>
              <p:nvPr/>
            </p:nvSpPr>
            <p:spPr bwMode="auto">
              <a:xfrm>
                <a:off x="124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21" name="Line 65"/>
              <p:cNvSpPr>
                <a:spLocks noChangeShapeType="1"/>
              </p:cNvSpPr>
              <p:nvPr/>
            </p:nvSpPr>
            <p:spPr bwMode="auto">
              <a:xfrm>
                <a:off x="124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22" name="Line 66"/>
              <p:cNvSpPr>
                <a:spLocks noChangeShapeType="1"/>
              </p:cNvSpPr>
              <p:nvPr/>
            </p:nvSpPr>
            <p:spPr bwMode="auto">
              <a:xfrm>
                <a:off x="1249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23" name="Line 67"/>
              <p:cNvSpPr>
                <a:spLocks noChangeShapeType="1"/>
              </p:cNvSpPr>
              <p:nvPr/>
            </p:nvSpPr>
            <p:spPr bwMode="auto">
              <a:xfrm>
                <a:off x="12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24" name="Line 68"/>
              <p:cNvSpPr>
                <a:spLocks noChangeShapeType="1"/>
              </p:cNvSpPr>
              <p:nvPr/>
            </p:nvSpPr>
            <p:spPr bwMode="auto">
              <a:xfrm>
                <a:off x="12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25" name="Line 69"/>
              <p:cNvSpPr>
                <a:spLocks noChangeShapeType="1"/>
              </p:cNvSpPr>
              <p:nvPr/>
            </p:nvSpPr>
            <p:spPr bwMode="auto">
              <a:xfrm>
                <a:off x="12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26" name="Line 70"/>
              <p:cNvSpPr>
                <a:spLocks noChangeShapeType="1"/>
              </p:cNvSpPr>
              <p:nvPr/>
            </p:nvSpPr>
            <p:spPr bwMode="auto">
              <a:xfrm>
                <a:off x="12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27" name="Line 71"/>
              <p:cNvSpPr>
                <a:spLocks noChangeShapeType="1"/>
              </p:cNvSpPr>
              <p:nvPr/>
            </p:nvSpPr>
            <p:spPr bwMode="auto">
              <a:xfrm>
                <a:off x="12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28" name="Line 72"/>
              <p:cNvSpPr>
                <a:spLocks noChangeShapeType="1"/>
              </p:cNvSpPr>
              <p:nvPr/>
            </p:nvSpPr>
            <p:spPr bwMode="auto">
              <a:xfrm>
                <a:off x="12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29" name="Line 73"/>
              <p:cNvSpPr>
                <a:spLocks noChangeShapeType="1"/>
              </p:cNvSpPr>
              <p:nvPr/>
            </p:nvSpPr>
            <p:spPr bwMode="auto">
              <a:xfrm>
                <a:off x="12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30" name="Line 74"/>
              <p:cNvSpPr>
                <a:spLocks noChangeShapeType="1"/>
              </p:cNvSpPr>
              <p:nvPr/>
            </p:nvSpPr>
            <p:spPr bwMode="auto">
              <a:xfrm>
                <a:off x="1265" y="218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31" name="Line 75"/>
              <p:cNvSpPr>
                <a:spLocks noChangeShapeType="1"/>
              </p:cNvSpPr>
              <p:nvPr/>
            </p:nvSpPr>
            <p:spPr bwMode="auto">
              <a:xfrm>
                <a:off x="1281" y="22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32" name="Line 76"/>
              <p:cNvSpPr>
                <a:spLocks noChangeShapeType="1"/>
              </p:cNvSpPr>
              <p:nvPr/>
            </p:nvSpPr>
            <p:spPr bwMode="auto">
              <a:xfrm>
                <a:off x="129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33" name="Line 77"/>
              <p:cNvSpPr>
                <a:spLocks noChangeShapeType="1"/>
              </p:cNvSpPr>
              <p:nvPr/>
            </p:nvSpPr>
            <p:spPr bwMode="auto">
              <a:xfrm>
                <a:off x="1297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34" name="Line 78"/>
              <p:cNvSpPr>
                <a:spLocks noChangeShapeType="1"/>
              </p:cNvSpPr>
              <p:nvPr/>
            </p:nvSpPr>
            <p:spPr bwMode="auto">
              <a:xfrm>
                <a:off x="129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35" name="Line 79"/>
              <p:cNvSpPr>
                <a:spLocks noChangeShapeType="1"/>
              </p:cNvSpPr>
              <p:nvPr/>
            </p:nvSpPr>
            <p:spPr bwMode="auto">
              <a:xfrm>
                <a:off x="129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36" name="Line 80"/>
              <p:cNvSpPr>
                <a:spLocks noChangeShapeType="1"/>
              </p:cNvSpPr>
              <p:nvPr/>
            </p:nvSpPr>
            <p:spPr bwMode="auto">
              <a:xfrm>
                <a:off x="129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37" name="Line 81"/>
              <p:cNvSpPr>
                <a:spLocks noChangeShapeType="1"/>
              </p:cNvSpPr>
              <p:nvPr/>
            </p:nvSpPr>
            <p:spPr bwMode="auto">
              <a:xfrm>
                <a:off x="129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38" name="Line 82"/>
              <p:cNvSpPr>
                <a:spLocks noChangeShapeType="1"/>
              </p:cNvSpPr>
              <p:nvPr/>
            </p:nvSpPr>
            <p:spPr bwMode="auto">
              <a:xfrm>
                <a:off x="129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39" name="Line 83"/>
              <p:cNvSpPr>
                <a:spLocks noChangeShapeType="1"/>
              </p:cNvSpPr>
              <p:nvPr/>
            </p:nvSpPr>
            <p:spPr bwMode="auto">
              <a:xfrm>
                <a:off x="129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40" name="Line 84"/>
              <p:cNvSpPr>
                <a:spLocks noChangeShapeType="1"/>
              </p:cNvSpPr>
              <p:nvPr/>
            </p:nvSpPr>
            <p:spPr bwMode="auto">
              <a:xfrm>
                <a:off x="129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41" name="Line 85"/>
              <p:cNvSpPr>
                <a:spLocks noChangeShapeType="1"/>
              </p:cNvSpPr>
              <p:nvPr/>
            </p:nvSpPr>
            <p:spPr bwMode="auto">
              <a:xfrm>
                <a:off x="129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42" name="Line 86"/>
              <p:cNvSpPr>
                <a:spLocks noChangeShapeType="1"/>
              </p:cNvSpPr>
              <p:nvPr/>
            </p:nvSpPr>
            <p:spPr bwMode="auto">
              <a:xfrm>
                <a:off x="1297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43" name="Line 87"/>
              <p:cNvSpPr>
                <a:spLocks noChangeShapeType="1"/>
              </p:cNvSpPr>
              <p:nvPr/>
            </p:nvSpPr>
            <p:spPr bwMode="auto">
              <a:xfrm>
                <a:off x="131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44" name="Line 88"/>
              <p:cNvSpPr>
                <a:spLocks noChangeShapeType="1"/>
              </p:cNvSpPr>
              <p:nvPr/>
            </p:nvSpPr>
            <p:spPr bwMode="auto">
              <a:xfrm>
                <a:off x="131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45" name="Line 89"/>
              <p:cNvSpPr>
                <a:spLocks noChangeShapeType="1"/>
              </p:cNvSpPr>
              <p:nvPr/>
            </p:nvSpPr>
            <p:spPr bwMode="auto">
              <a:xfrm>
                <a:off x="131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46" name="Line 90"/>
              <p:cNvSpPr>
                <a:spLocks noChangeShapeType="1"/>
              </p:cNvSpPr>
              <p:nvPr/>
            </p:nvSpPr>
            <p:spPr bwMode="auto">
              <a:xfrm flipV="1">
                <a:off x="1313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47" name="Line 91"/>
              <p:cNvSpPr>
                <a:spLocks noChangeShapeType="1"/>
              </p:cNvSpPr>
              <p:nvPr/>
            </p:nvSpPr>
            <p:spPr bwMode="auto">
              <a:xfrm>
                <a:off x="1313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48" name="Line 92"/>
              <p:cNvSpPr>
                <a:spLocks noChangeShapeType="1"/>
              </p:cNvSpPr>
              <p:nvPr/>
            </p:nvSpPr>
            <p:spPr bwMode="auto">
              <a:xfrm>
                <a:off x="1313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49" name="Line 93"/>
              <p:cNvSpPr>
                <a:spLocks noChangeShapeType="1"/>
              </p:cNvSpPr>
              <p:nvPr/>
            </p:nvSpPr>
            <p:spPr bwMode="auto">
              <a:xfrm>
                <a:off x="1313" y="22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50" name="Line 94"/>
              <p:cNvSpPr>
                <a:spLocks noChangeShapeType="1"/>
              </p:cNvSpPr>
              <p:nvPr/>
            </p:nvSpPr>
            <p:spPr bwMode="auto">
              <a:xfrm flipV="1">
                <a:off x="1329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51" name="Line 95"/>
              <p:cNvSpPr>
                <a:spLocks noChangeShapeType="1"/>
              </p:cNvSpPr>
              <p:nvPr/>
            </p:nvSpPr>
            <p:spPr bwMode="auto">
              <a:xfrm flipV="1">
                <a:off x="1329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52" name="Line 96"/>
              <p:cNvSpPr>
                <a:spLocks noChangeShapeType="1"/>
              </p:cNvSpPr>
              <p:nvPr/>
            </p:nvSpPr>
            <p:spPr bwMode="auto">
              <a:xfrm>
                <a:off x="1329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53" name="Line 97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54" name="Line 98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55" name="Line 99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56" name="Line 100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57" name="Line 101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58" name="Line 102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59" name="Line 103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60" name="Line 104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61" name="Line 105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62" name="Line 106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63" name="Line 107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64" name="Line 108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65" name="Line 109"/>
              <p:cNvSpPr>
                <a:spLocks noChangeShapeType="1"/>
              </p:cNvSpPr>
              <p:nvPr/>
            </p:nvSpPr>
            <p:spPr bwMode="auto">
              <a:xfrm>
                <a:off x="1345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66" name="Line 110"/>
              <p:cNvSpPr>
                <a:spLocks noChangeShapeType="1"/>
              </p:cNvSpPr>
              <p:nvPr/>
            </p:nvSpPr>
            <p:spPr bwMode="auto">
              <a:xfrm>
                <a:off x="1361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67" name="Line 111"/>
              <p:cNvSpPr>
                <a:spLocks noChangeShapeType="1"/>
              </p:cNvSpPr>
              <p:nvPr/>
            </p:nvSpPr>
            <p:spPr bwMode="auto">
              <a:xfrm>
                <a:off x="1361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68" name="Line 112"/>
              <p:cNvSpPr>
                <a:spLocks noChangeShapeType="1"/>
              </p:cNvSpPr>
              <p:nvPr/>
            </p:nvSpPr>
            <p:spPr bwMode="auto">
              <a:xfrm>
                <a:off x="1361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69" name="Line 113"/>
              <p:cNvSpPr>
                <a:spLocks noChangeShapeType="1"/>
              </p:cNvSpPr>
              <p:nvPr/>
            </p:nvSpPr>
            <p:spPr bwMode="auto">
              <a:xfrm>
                <a:off x="1361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70" name="Line 114"/>
              <p:cNvSpPr>
                <a:spLocks noChangeShapeType="1"/>
              </p:cNvSpPr>
              <p:nvPr/>
            </p:nvSpPr>
            <p:spPr bwMode="auto">
              <a:xfrm>
                <a:off x="1377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71" name="Line 115"/>
              <p:cNvSpPr>
                <a:spLocks noChangeShapeType="1"/>
              </p:cNvSpPr>
              <p:nvPr/>
            </p:nvSpPr>
            <p:spPr bwMode="auto">
              <a:xfrm>
                <a:off x="137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72" name="Line 116"/>
              <p:cNvSpPr>
                <a:spLocks noChangeShapeType="1"/>
              </p:cNvSpPr>
              <p:nvPr/>
            </p:nvSpPr>
            <p:spPr bwMode="auto">
              <a:xfrm>
                <a:off x="137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73" name="Line 117"/>
              <p:cNvSpPr>
                <a:spLocks noChangeShapeType="1"/>
              </p:cNvSpPr>
              <p:nvPr/>
            </p:nvSpPr>
            <p:spPr bwMode="auto">
              <a:xfrm>
                <a:off x="1377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74" name="Line 118"/>
              <p:cNvSpPr>
                <a:spLocks noChangeShapeType="1"/>
              </p:cNvSpPr>
              <p:nvPr/>
            </p:nvSpPr>
            <p:spPr bwMode="auto">
              <a:xfrm>
                <a:off x="139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75" name="Line 119"/>
              <p:cNvSpPr>
                <a:spLocks noChangeShapeType="1"/>
              </p:cNvSpPr>
              <p:nvPr/>
            </p:nvSpPr>
            <p:spPr bwMode="auto">
              <a:xfrm>
                <a:off x="139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76" name="Line 120"/>
              <p:cNvSpPr>
                <a:spLocks noChangeShapeType="1"/>
              </p:cNvSpPr>
              <p:nvPr/>
            </p:nvSpPr>
            <p:spPr bwMode="auto">
              <a:xfrm>
                <a:off x="139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77" name="Line 121"/>
              <p:cNvSpPr>
                <a:spLocks noChangeShapeType="1"/>
              </p:cNvSpPr>
              <p:nvPr/>
            </p:nvSpPr>
            <p:spPr bwMode="auto">
              <a:xfrm>
                <a:off x="139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78" name="Line 122"/>
              <p:cNvSpPr>
                <a:spLocks noChangeShapeType="1"/>
              </p:cNvSpPr>
              <p:nvPr/>
            </p:nvSpPr>
            <p:spPr bwMode="auto">
              <a:xfrm>
                <a:off x="139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79" name="Line 123"/>
              <p:cNvSpPr>
                <a:spLocks noChangeShapeType="1"/>
              </p:cNvSpPr>
              <p:nvPr/>
            </p:nvSpPr>
            <p:spPr bwMode="auto">
              <a:xfrm>
                <a:off x="139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80" name="Line 124"/>
              <p:cNvSpPr>
                <a:spLocks noChangeShapeType="1"/>
              </p:cNvSpPr>
              <p:nvPr/>
            </p:nvSpPr>
            <p:spPr bwMode="auto">
              <a:xfrm>
                <a:off x="139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81" name="Line 125"/>
              <p:cNvSpPr>
                <a:spLocks noChangeShapeType="1"/>
              </p:cNvSpPr>
              <p:nvPr/>
            </p:nvSpPr>
            <p:spPr bwMode="auto">
              <a:xfrm flipV="1">
                <a:off x="1393" y="219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82" name="Line 126"/>
              <p:cNvSpPr>
                <a:spLocks noChangeShapeType="1"/>
              </p:cNvSpPr>
              <p:nvPr/>
            </p:nvSpPr>
            <p:spPr bwMode="auto">
              <a:xfrm flipV="1">
                <a:off x="1409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83" name="Line 127"/>
              <p:cNvSpPr>
                <a:spLocks noChangeShapeType="1"/>
              </p:cNvSpPr>
              <p:nvPr/>
            </p:nvSpPr>
            <p:spPr bwMode="auto">
              <a:xfrm flipV="1">
                <a:off x="1424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84" name="Line 128"/>
              <p:cNvSpPr>
                <a:spLocks noChangeShapeType="1"/>
              </p:cNvSpPr>
              <p:nvPr/>
            </p:nvSpPr>
            <p:spPr bwMode="auto">
              <a:xfrm>
                <a:off x="142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85" name="Line 129"/>
              <p:cNvSpPr>
                <a:spLocks noChangeShapeType="1"/>
              </p:cNvSpPr>
              <p:nvPr/>
            </p:nvSpPr>
            <p:spPr bwMode="auto">
              <a:xfrm>
                <a:off x="142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86" name="Line 130"/>
              <p:cNvSpPr>
                <a:spLocks noChangeShapeType="1"/>
              </p:cNvSpPr>
              <p:nvPr/>
            </p:nvSpPr>
            <p:spPr bwMode="auto">
              <a:xfrm>
                <a:off x="142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87" name="Line 131"/>
              <p:cNvSpPr>
                <a:spLocks noChangeShapeType="1"/>
              </p:cNvSpPr>
              <p:nvPr/>
            </p:nvSpPr>
            <p:spPr bwMode="auto">
              <a:xfrm>
                <a:off x="142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88" name="Line 132"/>
              <p:cNvSpPr>
                <a:spLocks noChangeShapeType="1"/>
              </p:cNvSpPr>
              <p:nvPr/>
            </p:nvSpPr>
            <p:spPr bwMode="auto">
              <a:xfrm>
                <a:off x="142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89" name="Line 133"/>
              <p:cNvSpPr>
                <a:spLocks noChangeShapeType="1"/>
              </p:cNvSpPr>
              <p:nvPr/>
            </p:nvSpPr>
            <p:spPr bwMode="auto">
              <a:xfrm>
                <a:off x="1424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90" name="Line 134"/>
              <p:cNvSpPr>
                <a:spLocks noChangeShapeType="1"/>
              </p:cNvSpPr>
              <p:nvPr/>
            </p:nvSpPr>
            <p:spPr bwMode="auto">
              <a:xfrm>
                <a:off x="1424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91" name="Line 135"/>
              <p:cNvSpPr>
                <a:spLocks noChangeShapeType="1"/>
              </p:cNvSpPr>
              <p:nvPr/>
            </p:nvSpPr>
            <p:spPr bwMode="auto">
              <a:xfrm>
                <a:off x="144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92" name="Line 136"/>
              <p:cNvSpPr>
                <a:spLocks noChangeShapeType="1"/>
              </p:cNvSpPr>
              <p:nvPr/>
            </p:nvSpPr>
            <p:spPr bwMode="auto">
              <a:xfrm>
                <a:off x="144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93" name="Line 137"/>
              <p:cNvSpPr>
                <a:spLocks noChangeShapeType="1"/>
              </p:cNvSpPr>
              <p:nvPr/>
            </p:nvSpPr>
            <p:spPr bwMode="auto">
              <a:xfrm>
                <a:off x="144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94" name="Line 138"/>
              <p:cNvSpPr>
                <a:spLocks noChangeShapeType="1"/>
              </p:cNvSpPr>
              <p:nvPr/>
            </p:nvSpPr>
            <p:spPr bwMode="auto">
              <a:xfrm>
                <a:off x="144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95" name="Line 139"/>
              <p:cNvSpPr>
                <a:spLocks noChangeShapeType="1"/>
              </p:cNvSpPr>
              <p:nvPr/>
            </p:nvSpPr>
            <p:spPr bwMode="auto">
              <a:xfrm>
                <a:off x="144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96" name="Line 140"/>
              <p:cNvSpPr>
                <a:spLocks noChangeShapeType="1"/>
              </p:cNvSpPr>
              <p:nvPr/>
            </p:nvSpPr>
            <p:spPr bwMode="auto">
              <a:xfrm>
                <a:off x="144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97" name="Line 141"/>
              <p:cNvSpPr>
                <a:spLocks noChangeShapeType="1"/>
              </p:cNvSpPr>
              <p:nvPr/>
            </p:nvSpPr>
            <p:spPr bwMode="auto">
              <a:xfrm>
                <a:off x="144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98" name="Line 142"/>
              <p:cNvSpPr>
                <a:spLocks noChangeShapeType="1"/>
              </p:cNvSpPr>
              <p:nvPr/>
            </p:nvSpPr>
            <p:spPr bwMode="auto">
              <a:xfrm>
                <a:off x="1440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99" name="Line 143"/>
              <p:cNvSpPr>
                <a:spLocks noChangeShapeType="1"/>
              </p:cNvSpPr>
              <p:nvPr/>
            </p:nvSpPr>
            <p:spPr bwMode="auto">
              <a:xfrm>
                <a:off x="1440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00" name="Line 144"/>
              <p:cNvSpPr>
                <a:spLocks noChangeShapeType="1"/>
              </p:cNvSpPr>
              <p:nvPr/>
            </p:nvSpPr>
            <p:spPr bwMode="auto">
              <a:xfrm>
                <a:off x="1456" y="2199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01" name="Line 145"/>
              <p:cNvSpPr>
                <a:spLocks noChangeShapeType="1"/>
              </p:cNvSpPr>
              <p:nvPr/>
            </p:nvSpPr>
            <p:spPr bwMode="auto">
              <a:xfrm>
                <a:off x="1456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02" name="Line 146"/>
              <p:cNvSpPr>
                <a:spLocks noChangeShapeType="1"/>
              </p:cNvSpPr>
              <p:nvPr/>
            </p:nvSpPr>
            <p:spPr bwMode="auto">
              <a:xfrm>
                <a:off x="1472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03" name="Line 147"/>
              <p:cNvSpPr>
                <a:spLocks noChangeShapeType="1"/>
              </p:cNvSpPr>
              <p:nvPr/>
            </p:nvSpPr>
            <p:spPr bwMode="auto">
              <a:xfrm>
                <a:off x="1472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04" name="Line 148"/>
              <p:cNvSpPr>
                <a:spLocks noChangeShapeType="1"/>
              </p:cNvSpPr>
              <p:nvPr/>
            </p:nvSpPr>
            <p:spPr bwMode="auto">
              <a:xfrm>
                <a:off x="147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05" name="Line 149"/>
              <p:cNvSpPr>
                <a:spLocks noChangeShapeType="1"/>
              </p:cNvSpPr>
              <p:nvPr/>
            </p:nvSpPr>
            <p:spPr bwMode="auto">
              <a:xfrm>
                <a:off x="147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06" name="Line 150"/>
              <p:cNvSpPr>
                <a:spLocks noChangeShapeType="1"/>
              </p:cNvSpPr>
              <p:nvPr/>
            </p:nvSpPr>
            <p:spPr bwMode="auto">
              <a:xfrm>
                <a:off x="147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07" name="Line 151"/>
              <p:cNvSpPr>
                <a:spLocks noChangeShapeType="1"/>
              </p:cNvSpPr>
              <p:nvPr/>
            </p:nvSpPr>
            <p:spPr bwMode="auto">
              <a:xfrm>
                <a:off x="147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08" name="Line 152"/>
              <p:cNvSpPr>
                <a:spLocks noChangeShapeType="1"/>
              </p:cNvSpPr>
              <p:nvPr/>
            </p:nvSpPr>
            <p:spPr bwMode="auto">
              <a:xfrm>
                <a:off x="147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09" name="Line 153"/>
              <p:cNvSpPr>
                <a:spLocks noChangeShapeType="1"/>
              </p:cNvSpPr>
              <p:nvPr/>
            </p:nvSpPr>
            <p:spPr bwMode="auto">
              <a:xfrm>
                <a:off x="147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10" name="Line 154"/>
              <p:cNvSpPr>
                <a:spLocks noChangeShapeType="1"/>
              </p:cNvSpPr>
              <p:nvPr/>
            </p:nvSpPr>
            <p:spPr bwMode="auto">
              <a:xfrm>
                <a:off x="147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11" name="Line 155"/>
              <p:cNvSpPr>
                <a:spLocks noChangeShapeType="1"/>
              </p:cNvSpPr>
              <p:nvPr/>
            </p:nvSpPr>
            <p:spPr bwMode="auto">
              <a:xfrm>
                <a:off x="147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12" name="Line 156"/>
              <p:cNvSpPr>
                <a:spLocks noChangeShapeType="1"/>
              </p:cNvSpPr>
              <p:nvPr/>
            </p:nvSpPr>
            <p:spPr bwMode="auto">
              <a:xfrm>
                <a:off x="1472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13" name="Line 157"/>
              <p:cNvSpPr>
                <a:spLocks noChangeShapeType="1"/>
              </p:cNvSpPr>
              <p:nvPr/>
            </p:nvSpPr>
            <p:spPr bwMode="auto">
              <a:xfrm>
                <a:off x="1488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14" name="Line 158"/>
              <p:cNvSpPr>
                <a:spLocks noChangeShapeType="1"/>
              </p:cNvSpPr>
              <p:nvPr/>
            </p:nvSpPr>
            <p:spPr bwMode="auto">
              <a:xfrm>
                <a:off x="1488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15" name="Line 159"/>
              <p:cNvSpPr>
                <a:spLocks noChangeShapeType="1"/>
              </p:cNvSpPr>
              <p:nvPr/>
            </p:nvSpPr>
            <p:spPr bwMode="auto">
              <a:xfrm flipV="1">
                <a:off x="1488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16" name="Line 160"/>
              <p:cNvSpPr>
                <a:spLocks noChangeShapeType="1"/>
              </p:cNvSpPr>
              <p:nvPr/>
            </p:nvSpPr>
            <p:spPr bwMode="auto">
              <a:xfrm>
                <a:off x="1488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17" name="Line 161"/>
              <p:cNvSpPr>
                <a:spLocks noChangeShapeType="1"/>
              </p:cNvSpPr>
              <p:nvPr/>
            </p:nvSpPr>
            <p:spPr bwMode="auto">
              <a:xfrm flipV="1">
                <a:off x="1488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18" name="Line 162"/>
              <p:cNvSpPr>
                <a:spLocks noChangeShapeType="1"/>
              </p:cNvSpPr>
              <p:nvPr/>
            </p:nvSpPr>
            <p:spPr bwMode="auto">
              <a:xfrm flipV="1">
                <a:off x="1488" y="219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19" name="Line 163"/>
              <p:cNvSpPr>
                <a:spLocks noChangeShapeType="1"/>
              </p:cNvSpPr>
              <p:nvPr/>
            </p:nvSpPr>
            <p:spPr bwMode="auto">
              <a:xfrm flipV="1">
                <a:off x="1504" y="2136"/>
                <a:ext cx="0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20" name="Line 164"/>
              <p:cNvSpPr>
                <a:spLocks noChangeShapeType="1"/>
              </p:cNvSpPr>
              <p:nvPr/>
            </p:nvSpPr>
            <p:spPr bwMode="auto">
              <a:xfrm flipV="1">
                <a:off x="1504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21" name="Line 165"/>
              <p:cNvSpPr>
                <a:spLocks noChangeShapeType="1"/>
              </p:cNvSpPr>
              <p:nvPr/>
            </p:nvSpPr>
            <p:spPr bwMode="auto">
              <a:xfrm>
                <a:off x="1504" y="212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22" name="Line 166"/>
              <p:cNvSpPr>
                <a:spLocks noChangeShapeType="1"/>
              </p:cNvSpPr>
              <p:nvPr/>
            </p:nvSpPr>
            <p:spPr bwMode="auto">
              <a:xfrm flipV="1">
                <a:off x="1520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23" name="Line 167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24" name="Line 168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25" name="Line 169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26" name="Line 170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27" name="Line 171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28" name="Line 172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29" name="Line 173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30" name="Line 174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31" name="Line 175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32" name="Line 176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33" name="Line 177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34" name="Line 178"/>
              <p:cNvSpPr>
                <a:spLocks noChangeShapeType="1"/>
              </p:cNvSpPr>
              <p:nvPr/>
            </p:nvSpPr>
            <p:spPr bwMode="auto">
              <a:xfrm>
                <a:off x="152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35" name="Line 179"/>
              <p:cNvSpPr>
                <a:spLocks noChangeShapeType="1"/>
              </p:cNvSpPr>
              <p:nvPr/>
            </p:nvSpPr>
            <p:spPr bwMode="auto">
              <a:xfrm>
                <a:off x="1536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36" name="Line 180"/>
              <p:cNvSpPr>
                <a:spLocks noChangeShapeType="1"/>
              </p:cNvSpPr>
              <p:nvPr/>
            </p:nvSpPr>
            <p:spPr bwMode="auto">
              <a:xfrm>
                <a:off x="1536" y="213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37" name="Line 181"/>
              <p:cNvSpPr>
                <a:spLocks noChangeShapeType="1"/>
              </p:cNvSpPr>
              <p:nvPr/>
            </p:nvSpPr>
            <p:spPr bwMode="auto">
              <a:xfrm>
                <a:off x="1536" y="2152"/>
                <a:ext cx="0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38" name="Line 182"/>
              <p:cNvSpPr>
                <a:spLocks noChangeShapeType="1"/>
              </p:cNvSpPr>
              <p:nvPr/>
            </p:nvSpPr>
            <p:spPr bwMode="auto">
              <a:xfrm>
                <a:off x="1536" y="2215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39" name="Line 183"/>
              <p:cNvSpPr>
                <a:spLocks noChangeShapeType="1"/>
              </p:cNvSpPr>
              <p:nvPr/>
            </p:nvSpPr>
            <p:spPr bwMode="auto">
              <a:xfrm>
                <a:off x="1536" y="2279"/>
                <a:ext cx="16" cy="17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40" name="Line 184"/>
              <p:cNvSpPr>
                <a:spLocks noChangeShapeType="1"/>
              </p:cNvSpPr>
              <p:nvPr/>
            </p:nvSpPr>
            <p:spPr bwMode="auto">
              <a:xfrm>
                <a:off x="1552" y="2454"/>
                <a:ext cx="16" cy="4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41" name="Line 185"/>
              <p:cNvSpPr>
                <a:spLocks noChangeShapeType="1"/>
              </p:cNvSpPr>
              <p:nvPr/>
            </p:nvSpPr>
            <p:spPr bwMode="auto">
              <a:xfrm>
                <a:off x="1568" y="2917"/>
                <a:ext cx="16" cy="22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42" name="Line 186"/>
              <p:cNvSpPr>
                <a:spLocks noChangeShapeType="1"/>
              </p:cNvSpPr>
              <p:nvPr/>
            </p:nvSpPr>
            <p:spPr bwMode="auto">
              <a:xfrm>
                <a:off x="1584" y="3140"/>
                <a:ext cx="0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43" name="Line 187"/>
              <p:cNvSpPr>
                <a:spLocks noChangeShapeType="1"/>
              </p:cNvSpPr>
              <p:nvPr/>
            </p:nvSpPr>
            <p:spPr bwMode="auto">
              <a:xfrm>
                <a:off x="1584" y="3236"/>
                <a:ext cx="0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44" name="Line 188"/>
              <p:cNvSpPr>
                <a:spLocks noChangeShapeType="1"/>
              </p:cNvSpPr>
              <p:nvPr/>
            </p:nvSpPr>
            <p:spPr bwMode="auto">
              <a:xfrm>
                <a:off x="1584" y="3315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45" name="Line 189"/>
              <p:cNvSpPr>
                <a:spLocks noChangeShapeType="1"/>
              </p:cNvSpPr>
              <p:nvPr/>
            </p:nvSpPr>
            <p:spPr bwMode="auto">
              <a:xfrm>
                <a:off x="1584" y="3379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46" name="Line 190"/>
              <p:cNvSpPr>
                <a:spLocks noChangeShapeType="1"/>
              </p:cNvSpPr>
              <p:nvPr/>
            </p:nvSpPr>
            <p:spPr bwMode="auto">
              <a:xfrm>
                <a:off x="1600" y="344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47" name="Line 191"/>
              <p:cNvSpPr>
                <a:spLocks noChangeShapeType="1"/>
              </p:cNvSpPr>
              <p:nvPr/>
            </p:nvSpPr>
            <p:spPr bwMode="auto">
              <a:xfrm>
                <a:off x="1600" y="345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48" name="Line 192"/>
              <p:cNvSpPr>
                <a:spLocks noChangeShapeType="1"/>
              </p:cNvSpPr>
              <p:nvPr/>
            </p:nvSpPr>
            <p:spPr bwMode="auto">
              <a:xfrm>
                <a:off x="1600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49" name="Line 193"/>
              <p:cNvSpPr>
                <a:spLocks noChangeShapeType="1"/>
              </p:cNvSpPr>
              <p:nvPr/>
            </p:nvSpPr>
            <p:spPr bwMode="auto">
              <a:xfrm>
                <a:off x="1600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50" name="Line 194"/>
              <p:cNvSpPr>
                <a:spLocks noChangeShapeType="1"/>
              </p:cNvSpPr>
              <p:nvPr/>
            </p:nvSpPr>
            <p:spPr bwMode="auto">
              <a:xfrm>
                <a:off x="1600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51" name="Line 195"/>
              <p:cNvSpPr>
                <a:spLocks noChangeShapeType="1"/>
              </p:cNvSpPr>
              <p:nvPr/>
            </p:nvSpPr>
            <p:spPr bwMode="auto">
              <a:xfrm>
                <a:off x="1600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52" name="Line 196"/>
              <p:cNvSpPr>
                <a:spLocks noChangeShapeType="1"/>
              </p:cNvSpPr>
              <p:nvPr/>
            </p:nvSpPr>
            <p:spPr bwMode="auto">
              <a:xfrm>
                <a:off x="1600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53" name="Line 197"/>
              <p:cNvSpPr>
                <a:spLocks noChangeShapeType="1"/>
              </p:cNvSpPr>
              <p:nvPr/>
            </p:nvSpPr>
            <p:spPr bwMode="auto">
              <a:xfrm>
                <a:off x="1600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54" name="Line 198"/>
              <p:cNvSpPr>
                <a:spLocks noChangeShapeType="1"/>
              </p:cNvSpPr>
              <p:nvPr/>
            </p:nvSpPr>
            <p:spPr bwMode="auto">
              <a:xfrm>
                <a:off x="1600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55" name="Line 199"/>
              <p:cNvSpPr>
                <a:spLocks noChangeShapeType="1"/>
              </p:cNvSpPr>
              <p:nvPr/>
            </p:nvSpPr>
            <p:spPr bwMode="auto">
              <a:xfrm>
                <a:off x="161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56" name="Line 200"/>
              <p:cNvSpPr>
                <a:spLocks noChangeShapeType="1"/>
              </p:cNvSpPr>
              <p:nvPr/>
            </p:nvSpPr>
            <p:spPr bwMode="auto">
              <a:xfrm>
                <a:off x="161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57" name="Line 201"/>
              <p:cNvSpPr>
                <a:spLocks noChangeShapeType="1"/>
              </p:cNvSpPr>
              <p:nvPr/>
            </p:nvSpPr>
            <p:spPr bwMode="auto">
              <a:xfrm>
                <a:off x="161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58" name="Line 202"/>
              <p:cNvSpPr>
                <a:spLocks noChangeShapeType="1"/>
              </p:cNvSpPr>
              <p:nvPr/>
            </p:nvSpPr>
            <p:spPr bwMode="auto">
              <a:xfrm>
                <a:off x="1616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59" name="Line 203"/>
              <p:cNvSpPr>
                <a:spLocks noChangeShapeType="1"/>
              </p:cNvSpPr>
              <p:nvPr/>
            </p:nvSpPr>
            <p:spPr bwMode="auto">
              <a:xfrm flipV="1">
                <a:off x="1616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0" name="Line 204"/>
              <p:cNvSpPr>
                <a:spLocks noChangeShapeType="1"/>
              </p:cNvSpPr>
              <p:nvPr/>
            </p:nvSpPr>
            <p:spPr bwMode="auto">
              <a:xfrm>
                <a:off x="1616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1" name="Line 205"/>
              <p:cNvSpPr>
                <a:spLocks noChangeShapeType="1"/>
              </p:cNvSpPr>
              <p:nvPr/>
            </p:nvSpPr>
            <p:spPr bwMode="auto">
              <a:xfrm flipV="1">
                <a:off x="1616" y="345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2" name="Line 206"/>
              <p:cNvSpPr>
                <a:spLocks noChangeShapeType="1"/>
              </p:cNvSpPr>
              <p:nvPr/>
            </p:nvSpPr>
            <p:spPr bwMode="auto">
              <a:xfrm flipV="1">
                <a:off x="1616" y="3395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3" name="Line 207"/>
              <p:cNvSpPr>
                <a:spLocks noChangeShapeType="1"/>
              </p:cNvSpPr>
              <p:nvPr/>
            </p:nvSpPr>
            <p:spPr bwMode="auto">
              <a:xfrm flipV="1">
                <a:off x="1632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4" name="Line 208"/>
              <p:cNvSpPr>
                <a:spLocks noChangeShapeType="1"/>
              </p:cNvSpPr>
              <p:nvPr/>
            </p:nvSpPr>
            <p:spPr bwMode="auto">
              <a:xfrm flipV="1">
                <a:off x="1632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5" name="Line 209"/>
              <p:cNvSpPr>
                <a:spLocks noChangeShapeType="1"/>
              </p:cNvSpPr>
              <p:nvPr/>
            </p:nvSpPr>
            <p:spPr bwMode="auto">
              <a:xfrm flipV="1">
                <a:off x="1632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6" name="Line 210"/>
              <p:cNvSpPr>
                <a:spLocks noChangeShapeType="1"/>
              </p:cNvSpPr>
              <p:nvPr/>
            </p:nvSpPr>
            <p:spPr bwMode="auto">
              <a:xfrm>
                <a:off x="1648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7" name="Line 211"/>
              <p:cNvSpPr>
                <a:spLocks noChangeShapeType="1"/>
              </p:cNvSpPr>
              <p:nvPr/>
            </p:nvSpPr>
            <p:spPr bwMode="auto">
              <a:xfrm flipV="1">
                <a:off x="1648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8" name="Line 212"/>
              <p:cNvSpPr>
                <a:spLocks noChangeShapeType="1"/>
              </p:cNvSpPr>
              <p:nvPr/>
            </p:nvSpPr>
            <p:spPr bwMode="auto">
              <a:xfrm>
                <a:off x="1648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69" name="Line 213"/>
              <p:cNvSpPr>
                <a:spLocks noChangeShapeType="1"/>
              </p:cNvSpPr>
              <p:nvPr/>
            </p:nvSpPr>
            <p:spPr bwMode="auto">
              <a:xfrm>
                <a:off x="1648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70" name="Line 214"/>
              <p:cNvSpPr>
                <a:spLocks noChangeShapeType="1"/>
              </p:cNvSpPr>
              <p:nvPr/>
            </p:nvSpPr>
            <p:spPr bwMode="auto">
              <a:xfrm>
                <a:off x="1648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71" name="Line 215"/>
              <p:cNvSpPr>
                <a:spLocks noChangeShapeType="1"/>
              </p:cNvSpPr>
              <p:nvPr/>
            </p:nvSpPr>
            <p:spPr bwMode="auto">
              <a:xfrm>
                <a:off x="1648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72" name="Line 216"/>
              <p:cNvSpPr>
                <a:spLocks noChangeShapeType="1"/>
              </p:cNvSpPr>
              <p:nvPr/>
            </p:nvSpPr>
            <p:spPr bwMode="auto">
              <a:xfrm>
                <a:off x="1648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73" name="Line 217"/>
              <p:cNvSpPr>
                <a:spLocks noChangeShapeType="1"/>
              </p:cNvSpPr>
              <p:nvPr/>
            </p:nvSpPr>
            <p:spPr bwMode="auto">
              <a:xfrm>
                <a:off x="1648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74" name="Line 218"/>
              <p:cNvSpPr>
                <a:spLocks noChangeShapeType="1"/>
              </p:cNvSpPr>
              <p:nvPr/>
            </p:nvSpPr>
            <p:spPr bwMode="auto">
              <a:xfrm>
                <a:off x="1648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75" name="Line 219"/>
              <p:cNvSpPr>
                <a:spLocks noChangeShapeType="1"/>
              </p:cNvSpPr>
              <p:nvPr/>
            </p:nvSpPr>
            <p:spPr bwMode="auto">
              <a:xfrm>
                <a:off x="1648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76" name="Line 220"/>
              <p:cNvSpPr>
                <a:spLocks noChangeShapeType="1"/>
              </p:cNvSpPr>
              <p:nvPr/>
            </p:nvSpPr>
            <p:spPr bwMode="auto">
              <a:xfrm>
                <a:off x="1648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77" name="Line 221"/>
              <p:cNvSpPr>
                <a:spLocks noChangeShapeType="1"/>
              </p:cNvSpPr>
              <p:nvPr/>
            </p:nvSpPr>
            <p:spPr bwMode="auto">
              <a:xfrm>
                <a:off x="1648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78" name="Line 222"/>
              <p:cNvSpPr>
                <a:spLocks noChangeShapeType="1"/>
              </p:cNvSpPr>
              <p:nvPr/>
            </p:nvSpPr>
            <p:spPr bwMode="auto">
              <a:xfrm>
                <a:off x="1664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79" name="Line 223"/>
              <p:cNvSpPr>
                <a:spLocks noChangeShapeType="1"/>
              </p:cNvSpPr>
              <p:nvPr/>
            </p:nvSpPr>
            <p:spPr bwMode="auto">
              <a:xfrm>
                <a:off x="1664" y="3347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80" name="Line 224"/>
              <p:cNvSpPr>
                <a:spLocks noChangeShapeType="1"/>
              </p:cNvSpPr>
              <p:nvPr/>
            </p:nvSpPr>
            <p:spPr bwMode="auto">
              <a:xfrm>
                <a:off x="1664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81" name="Line 225"/>
              <p:cNvSpPr>
                <a:spLocks noChangeShapeType="1"/>
              </p:cNvSpPr>
              <p:nvPr/>
            </p:nvSpPr>
            <p:spPr bwMode="auto">
              <a:xfrm>
                <a:off x="1664" y="3363"/>
                <a:ext cx="15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82" name="Line 226"/>
              <p:cNvSpPr>
                <a:spLocks noChangeShapeType="1"/>
              </p:cNvSpPr>
              <p:nvPr/>
            </p:nvSpPr>
            <p:spPr bwMode="auto">
              <a:xfrm>
                <a:off x="1679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83" name="Line 227"/>
              <p:cNvSpPr>
                <a:spLocks noChangeShapeType="1"/>
              </p:cNvSpPr>
              <p:nvPr/>
            </p:nvSpPr>
            <p:spPr bwMode="auto">
              <a:xfrm>
                <a:off x="1679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84" name="Line 228"/>
              <p:cNvSpPr>
                <a:spLocks noChangeShapeType="1"/>
              </p:cNvSpPr>
              <p:nvPr/>
            </p:nvSpPr>
            <p:spPr bwMode="auto">
              <a:xfrm>
                <a:off x="1679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85" name="Line 229"/>
              <p:cNvSpPr>
                <a:spLocks noChangeShapeType="1"/>
              </p:cNvSpPr>
              <p:nvPr/>
            </p:nvSpPr>
            <p:spPr bwMode="auto">
              <a:xfrm>
                <a:off x="1679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86" name="Line 230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87" name="Line 231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88" name="Line 232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89" name="Line 233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90" name="Line 234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91" name="Line 235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92" name="Line 236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93" name="Line 237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94" name="Line 238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95" name="Line 239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96" name="Line 240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97" name="Line 241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98" name="Line 242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99" name="Line 243"/>
              <p:cNvSpPr>
                <a:spLocks noChangeShapeType="1"/>
              </p:cNvSpPr>
              <p:nvPr/>
            </p:nvSpPr>
            <p:spPr bwMode="auto">
              <a:xfrm>
                <a:off x="1695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00" name="Line 244"/>
              <p:cNvSpPr>
                <a:spLocks noChangeShapeType="1"/>
              </p:cNvSpPr>
              <p:nvPr/>
            </p:nvSpPr>
            <p:spPr bwMode="auto">
              <a:xfrm flipV="1">
                <a:off x="1711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01" name="Line 245"/>
              <p:cNvSpPr>
                <a:spLocks noChangeShapeType="1"/>
              </p:cNvSpPr>
              <p:nvPr/>
            </p:nvSpPr>
            <p:spPr bwMode="auto">
              <a:xfrm flipV="1">
                <a:off x="1711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02" name="Line 246"/>
              <p:cNvSpPr>
                <a:spLocks noChangeShapeType="1"/>
              </p:cNvSpPr>
              <p:nvPr/>
            </p:nvSpPr>
            <p:spPr bwMode="auto">
              <a:xfrm flipV="1">
                <a:off x="1711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03" name="Line 247"/>
              <p:cNvSpPr>
                <a:spLocks noChangeShapeType="1"/>
              </p:cNvSpPr>
              <p:nvPr/>
            </p:nvSpPr>
            <p:spPr bwMode="auto">
              <a:xfrm flipV="1">
                <a:off x="1727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04" name="Line 248"/>
              <p:cNvSpPr>
                <a:spLocks noChangeShapeType="1"/>
              </p:cNvSpPr>
              <p:nvPr/>
            </p:nvSpPr>
            <p:spPr bwMode="auto">
              <a:xfrm>
                <a:off x="17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05" name="Line 249"/>
              <p:cNvSpPr>
                <a:spLocks noChangeShapeType="1"/>
              </p:cNvSpPr>
              <p:nvPr/>
            </p:nvSpPr>
            <p:spPr bwMode="auto">
              <a:xfrm>
                <a:off x="17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06" name="Line 250"/>
              <p:cNvSpPr>
                <a:spLocks noChangeShapeType="1"/>
              </p:cNvSpPr>
              <p:nvPr/>
            </p:nvSpPr>
            <p:spPr bwMode="auto">
              <a:xfrm>
                <a:off x="17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07" name="Line 251"/>
              <p:cNvSpPr>
                <a:spLocks noChangeShapeType="1"/>
              </p:cNvSpPr>
              <p:nvPr/>
            </p:nvSpPr>
            <p:spPr bwMode="auto">
              <a:xfrm>
                <a:off x="17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08" name="Line 252"/>
              <p:cNvSpPr>
                <a:spLocks noChangeShapeType="1"/>
              </p:cNvSpPr>
              <p:nvPr/>
            </p:nvSpPr>
            <p:spPr bwMode="auto">
              <a:xfrm>
                <a:off x="17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09" name="Line 253"/>
              <p:cNvSpPr>
                <a:spLocks noChangeShapeType="1"/>
              </p:cNvSpPr>
              <p:nvPr/>
            </p:nvSpPr>
            <p:spPr bwMode="auto">
              <a:xfrm>
                <a:off x="1727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10" name="Line 254"/>
              <p:cNvSpPr>
                <a:spLocks noChangeShapeType="1"/>
              </p:cNvSpPr>
              <p:nvPr/>
            </p:nvSpPr>
            <p:spPr bwMode="auto">
              <a:xfrm>
                <a:off x="174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11" name="Line 255"/>
              <p:cNvSpPr>
                <a:spLocks noChangeShapeType="1"/>
              </p:cNvSpPr>
              <p:nvPr/>
            </p:nvSpPr>
            <p:spPr bwMode="auto">
              <a:xfrm>
                <a:off x="174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12" name="Line 256"/>
              <p:cNvSpPr>
                <a:spLocks noChangeShapeType="1"/>
              </p:cNvSpPr>
              <p:nvPr/>
            </p:nvSpPr>
            <p:spPr bwMode="auto">
              <a:xfrm>
                <a:off x="174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13" name="Line 257"/>
              <p:cNvSpPr>
                <a:spLocks noChangeShapeType="1"/>
              </p:cNvSpPr>
              <p:nvPr/>
            </p:nvSpPr>
            <p:spPr bwMode="auto">
              <a:xfrm>
                <a:off x="174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14" name="Line 258"/>
              <p:cNvSpPr>
                <a:spLocks noChangeShapeType="1"/>
              </p:cNvSpPr>
              <p:nvPr/>
            </p:nvSpPr>
            <p:spPr bwMode="auto">
              <a:xfrm>
                <a:off x="174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15" name="Line 259"/>
              <p:cNvSpPr>
                <a:spLocks noChangeShapeType="1"/>
              </p:cNvSpPr>
              <p:nvPr/>
            </p:nvSpPr>
            <p:spPr bwMode="auto">
              <a:xfrm>
                <a:off x="174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16" name="Line 260"/>
              <p:cNvSpPr>
                <a:spLocks noChangeShapeType="1"/>
              </p:cNvSpPr>
              <p:nvPr/>
            </p:nvSpPr>
            <p:spPr bwMode="auto">
              <a:xfrm>
                <a:off x="174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17" name="Line 261"/>
              <p:cNvSpPr>
                <a:spLocks noChangeShapeType="1"/>
              </p:cNvSpPr>
              <p:nvPr/>
            </p:nvSpPr>
            <p:spPr bwMode="auto">
              <a:xfrm>
                <a:off x="174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18" name="Line 262"/>
              <p:cNvSpPr>
                <a:spLocks noChangeShapeType="1"/>
              </p:cNvSpPr>
              <p:nvPr/>
            </p:nvSpPr>
            <p:spPr bwMode="auto">
              <a:xfrm>
                <a:off x="174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19" name="Line 263"/>
              <p:cNvSpPr>
                <a:spLocks noChangeShapeType="1"/>
              </p:cNvSpPr>
              <p:nvPr/>
            </p:nvSpPr>
            <p:spPr bwMode="auto">
              <a:xfrm>
                <a:off x="174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20" name="Line 264"/>
              <p:cNvSpPr>
                <a:spLocks noChangeShapeType="1"/>
              </p:cNvSpPr>
              <p:nvPr/>
            </p:nvSpPr>
            <p:spPr bwMode="auto">
              <a:xfrm>
                <a:off x="1759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21" name="Line 265"/>
              <p:cNvSpPr>
                <a:spLocks noChangeShapeType="1"/>
              </p:cNvSpPr>
              <p:nvPr/>
            </p:nvSpPr>
            <p:spPr bwMode="auto">
              <a:xfrm>
                <a:off x="1759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22" name="Line 266"/>
              <p:cNvSpPr>
                <a:spLocks noChangeShapeType="1"/>
              </p:cNvSpPr>
              <p:nvPr/>
            </p:nvSpPr>
            <p:spPr bwMode="auto">
              <a:xfrm>
                <a:off x="1759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23" name="Line 267"/>
              <p:cNvSpPr>
                <a:spLocks noChangeShapeType="1"/>
              </p:cNvSpPr>
              <p:nvPr/>
            </p:nvSpPr>
            <p:spPr bwMode="auto">
              <a:xfrm>
                <a:off x="177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24" name="Line 268"/>
              <p:cNvSpPr>
                <a:spLocks noChangeShapeType="1"/>
              </p:cNvSpPr>
              <p:nvPr/>
            </p:nvSpPr>
            <p:spPr bwMode="auto">
              <a:xfrm>
                <a:off x="177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25" name="Line 269"/>
              <p:cNvSpPr>
                <a:spLocks noChangeShapeType="1"/>
              </p:cNvSpPr>
              <p:nvPr/>
            </p:nvSpPr>
            <p:spPr bwMode="auto">
              <a:xfrm>
                <a:off x="177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26" name="Line 270"/>
              <p:cNvSpPr>
                <a:spLocks noChangeShapeType="1"/>
              </p:cNvSpPr>
              <p:nvPr/>
            </p:nvSpPr>
            <p:spPr bwMode="auto">
              <a:xfrm>
                <a:off x="177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27" name="Line 271"/>
              <p:cNvSpPr>
                <a:spLocks noChangeShapeType="1"/>
              </p:cNvSpPr>
              <p:nvPr/>
            </p:nvSpPr>
            <p:spPr bwMode="auto">
              <a:xfrm>
                <a:off x="177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28" name="Line 272"/>
              <p:cNvSpPr>
                <a:spLocks noChangeShapeType="1"/>
              </p:cNvSpPr>
              <p:nvPr/>
            </p:nvSpPr>
            <p:spPr bwMode="auto">
              <a:xfrm>
                <a:off x="177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29" name="Line 273"/>
              <p:cNvSpPr>
                <a:spLocks noChangeShapeType="1"/>
              </p:cNvSpPr>
              <p:nvPr/>
            </p:nvSpPr>
            <p:spPr bwMode="auto">
              <a:xfrm>
                <a:off x="177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30" name="Line 274"/>
              <p:cNvSpPr>
                <a:spLocks noChangeShapeType="1"/>
              </p:cNvSpPr>
              <p:nvPr/>
            </p:nvSpPr>
            <p:spPr bwMode="auto">
              <a:xfrm>
                <a:off x="177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31" name="Line 275"/>
              <p:cNvSpPr>
                <a:spLocks noChangeShapeType="1"/>
              </p:cNvSpPr>
              <p:nvPr/>
            </p:nvSpPr>
            <p:spPr bwMode="auto">
              <a:xfrm>
                <a:off x="1775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32" name="Line 276"/>
              <p:cNvSpPr>
                <a:spLocks noChangeShapeType="1"/>
              </p:cNvSpPr>
              <p:nvPr/>
            </p:nvSpPr>
            <p:spPr bwMode="auto">
              <a:xfrm>
                <a:off x="179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33" name="Line 277"/>
              <p:cNvSpPr>
                <a:spLocks noChangeShapeType="1"/>
              </p:cNvSpPr>
              <p:nvPr/>
            </p:nvSpPr>
            <p:spPr bwMode="auto">
              <a:xfrm>
                <a:off x="179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34" name="Line 278"/>
              <p:cNvSpPr>
                <a:spLocks noChangeShapeType="1"/>
              </p:cNvSpPr>
              <p:nvPr/>
            </p:nvSpPr>
            <p:spPr bwMode="auto">
              <a:xfrm>
                <a:off x="179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35" name="Line 279"/>
              <p:cNvSpPr>
                <a:spLocks noChangeShapeType="1"/>
              </p:cNvSpPr>
              <p:nvPr/>
            </p:nvSpPr>
            <p:spPr bwMode="auto">
              <a:xfrm>
                <a:off x="179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36" name="Line 280"/>
              <p:cNvSpPr>
                <a:spLocks noChangeShapeType="1"/>
              </p:cNvSpPr>
              <p:nvPr/>
            </p:nvSpPr>
            <p:spPr bwMode="auto">
              <a:xfrm>
                <a:off x="179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37" name="Line 281"/>
              <p:cNvSpPr>
                <a:spLocks noChangeShapeType="1"/>
              </p:cNvSpPr>
              <p:nvPr/>
            </p:nvSpPr>
            <p:spPr bwMode="auto">
              <a:xfrm>
                <a:off x="179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38" name="Line 282"/>
              <p:cNvSpPr>
                <a:spLocks noChangeShapeType="1"/>
              </p:cNvSpPr>
              <p:nvPr/>
            </p:nvSpPr>
            <p:spPr bwMode="auto">
              <a:xfrm flipV="1">
                <a:off x="1791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39" name="Line 283"/>
              <p:cNvSpPr>
                <a:spLocks noChangeShapeType="1"/>
              </p:cNvSpPr>
              <p:nvPr/>
            </p:nvSpPr>
            <p:spPr bwMode="auto">
              <a:xfrm flipV="1">
                <a:off x="1791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40" name="Line 284"/>
              <p:cNvSpPr>
                <a:spLocks noChangeShapeType="1"/>
              </p:cNvSpPr>
              <p:nvPr/>
            </p:nvSpPr>
            <p:spPr bwMode="auto">
              <a:xfrm>
                <a:off x="1807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41" name="Line 285"/>
              <p:cNvSpPr>
                <a:spLocks noChangeShapeType="1"/>
              </p:cNvSpPr>
              <p:nvPr/>
            </p:nvSpPr>
            <p:spPr bwMode="auto">
              <a:xfrm>
                <a:off x="1807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42" name="Line 286"/>
              <p:cNvSpPr>
                <a:spLocks noChangeShapeType="1"/>
              </p:cNvSpPr>
              <p:nvPr/>
            </p:nvSpPr>
            <p:spPr bwMode="auto">
              <a:xfrm>
                <a:off x="1807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43" name="Line 287"/>
              <p:cNvSpPr>
                <a:spLocks noChangeShapeType="1"/>
              </p:cNvSpPr>
              <p:nvPr/>
            </p:nvSpPr>
            <p:spPr bwMode="auto">
              <a:xfrm flipV="1">
                <a:off x="1823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44" name="Line 288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45" name="Line 289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46" name="Line 290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47" name="Line 291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48" name="Line 292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49" name="Line 293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50" name="Line 294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51" name="Line 295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52" name="Line 296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53" name="Line 297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54" name="Line 298"/>
              <p:cNvSpPr>
                <a:spLocks noChangeShapeType="1"/>
              </p:cNvSpPr>
              <p:nvPr/>
            </p:nvSpPr>
            <p:spPr bwMode="auto">
              <a:xfrm>
                <a:off x="1823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55" name="Line 299"/>
              <p:cNvSpPr>
                <a:spLocks noChangeShapeType="1"/>
              </p:cNvSpPr>
              <p:nvPr/>
            </p:nvSpPr>
            <p:spPr bwMode="auto">
              <a:xfrm>
                <a:off x="183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56" name="Line 300"/>
              <p:cNvSpPr>
                <a:spLocks noChangeShapeType="1"/>
              </p:cNvSpPr>
              <p:nvPr/>
            </p:nvSpPr>
            <p:spPr bwMode="auto">
              <a:xfrm>
                <a:off x="1839" y="336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57" name="Line 301"/>
              <p:cNvSpPr>
                <a:spLocks noChangeShapeType="1"/>
              </p:cNvSpPr>
              <p:nvPr/>
            </p:nvSpPr>
            <p:spPr bwMode="auto">
              <a:xfrm>
                <a:off x="1855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58" name="Line 302"/>
              <p:cNvSpPr>
                <a:spLocks noChangeShapeType="1"/>
              </p:cNvSpPr>
              <p:nvPr/>
            </p:nvSpPr>
            <p:spPr bwMode="auto">
              <a:xfrm>
                <a:off x="1855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59" name="Line 303"/>
              <p:cNvSpPr>
                <a:spLocks noChangeShapeType="1"/>
              </p:cNvSpPr>
              <p:nvPr/>
            </p:nvSpPr>
            <p:spPr bwMode="auto">
              <a:xfrm>
                <a:off x="1855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60" name="Line 304"/>
              <p:cNvSpPr>
                <a:spLocks noChangeShapeType="1"/>
              </p:cNvSpPr>
              <p:nvPr/>
            </p:nvSpPr>
            <p:spPr bwMode="auto">
              <a:xfrm>
                <a:off x="185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61" name="Line 305"/>
              <p:cNvSpPr>
                <a:spLocks noChangeShapeType="1"/>
              </p:cNvSpPr>
              <p:nvPr/>
            </p:nvSpPr>
            <p:spPr bwMode="auto">
              <a:xfrm>
                <a:off x="185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62" name="Line 306"/>
              <p:cNvSpPr>
                <a:spLocks noChangeShapeType="1"/>
              </p:cNvSpPr>
              <p:nvPr/>
            </p:nvSpPr>
            <p:spPr bwMode="auto">
              <a:xfrm>
                <a:off x="1855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63" name="Line 307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64" name="Line 308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65" name="Line 309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66" name="Line 310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67" name="Line 311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68" name="Line 312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69" name="Line 313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70" name="Line 314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71" name="Line 315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72" name="Line 316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73" name="Line 317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74" name="Line 318"/>
              <p:cNvSpPr>
                <a:spLocks noChangeShapeType="1"/>
              </p:cNvSpPr>
              <p:nvPr/>
            </p:nvSpPr>
            <p:spPr bwMode="auto">
              <a:xfrm>
                <a:off x="1871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75" name="Line 319"/>
              <p:cNvSpPr>
                <a:spLocks noChangeShapeType="1"/>
              </p:cNvSpPr>
              <p:nvPr/>
            </p:nvSpPr>
            <p:spPr bwMode="auto">
              <a:xfrm>
                <a:off x="1887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76" name="Line 320"/>
              <p:cNvSpPr>
                <a:spLocks noChangeShapeType="1"/>
              </p:cNvSpPr>
              <p:nvPr/>
            </p:nvSpPr>
            <p:spPr bwMode="auto">
              <a:xfrm flipV="1">
                <a:off x="1887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77" name="Line 321"/>
              <p:cNvSpPr>
                <a:spLocks noChangeShapeType="1"/>
              </p:cNvSpPr>
              <p:nvPr/>
            </p:nvSpPr>
            <p:spPr bwMode="auto">
              <a:xfrm flipV="1">
                <a:off x="1887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78" name="Line 322"/>
              <p:cNvSpPr>
                <a:spLocks noChangeShapeType="1"/>
              </p:cNvSpPr>
              <p:nvPr/>
            </p:nvSpPr>
            <p:spPr bwMode="auto">
              <a:xfrm>
                <a:off x="1887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79" name="Line 323"/>
              <p:cNvSpPr>
                <a:spLocks noChangeShapeType="1"/>
              </p:cNvSpPr>
              <p:nvPr/>
            </p:nvSpPr>
            <p:spPr bwMode="auto">
              <a:xfrm>
                <a:off x="1903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80" name="Line 324"/>
              <p:cNvSpPr>
                <a:spLocks noChangeShapeType="1"/>
              </p:cNvSpPr>
              <p:nvPr/>
            </p:nvSpPr>
            <p:spPr bwMode="auto">
              <a:xfrm>
                <a:off x="1903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81" name="Line 325"/>
              <p:cNvSpPr>
                <a:spLocks noChangeShapeType="1"/>
              </p:cNvSpPr>
              <p:nvPr/>
            </p:nvSpPr>
            <p:spPr bwMode="auto">
              <a:xfrm>
                <a:off x="1903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82" name="Line 326"/>
              <p:cNvSpPr>
                <a:spLocks noChangeShapeType="1"/>
              </p:cNvSpPr>
              <p:nvPr/>
            </p:nvSpPr>
            <p:spPr bwMode="auto">
              <a:xfrm>
                <a:off x="1903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83" name="Line 327"/>
              <p:cNvSpPr>
                <a:spLocks noChangeShapeType="1"/>
              </p:cNvSpPr>
              <p:nvPr/>
            </p:nvSpPr>
            <p:spPr bwMode="auto">
              <a:xfrm flipV="1">
                <a:off x="1903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84" name="Line 328"/>
              <p:cNvSpPr>
                <a:spLocks noChangeShapeType="1"/>
              </p:cNvSpPr>
              <p:nvPr/>
            </p:nvSpPr>
            <p:spPr bwMode="auto">
              <a:xfrm>
                <a:off x="190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85" name="Line 329"/>
              <p:cNvSpPr>
                <a:spLocks noChangeShapeType="1"/>
              </p:cNvSpPr>
              <p:nvPr/>
            </p:nvSpPr>
            <p:spPr bwMode="auto">
              <a:xfrm>
                <a:off x="1903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86" name="Line 330"/>
              <p:cNvSpPr>
                <a:spLocks noChangeShapeType="1"/>
              </p:cNvSpPr>
              <p:nvPr/>
            </p:nvSpPr>
            <p:spPr bwMode="auto">
              <a:xfrm>
                <a:off x="191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87" name="Line 331"/>
              <p:cNvSpPr>
                <a:spLocks noChangeShapeType="1"/>
              </p:cNvSpPr>
              <p:nvPr/>
            </p:nvSpPr>
            <p:spPr bwMode="auto">
              <a:xfrm>
                <a:off x="191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88" name="Line 332"/>
              <p:cNvSpPr>
                <a:spLocks noChangeShapeType="1"/>
              </p:cNvSpPr>
              <p:nvPr/>
            </p:nvSpPr>
            <p:spPr bwMode="auto">
              <a:xfrm>
                <a:off x="191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89" name="Line 333"/>
              <p:cNvSpPr>
                <a:spLocks noChangeShapeType="1"/>
              </p:cNvSpPr>
              <p:nvPr/>
            </p:nvSpPr>
            <p:spPr bwMode="auto">
              <a:xfrm>
                <a:off x="191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90" name="Line 334"/>
              <p:cNvSpPr>
                <a:spLocks noChangeShapeType="1"/>
              </p:cNvSpPr>
              <p:nvPr/>
            </p:nvSpPr>
            <p:spPr bwMode="auto">
              <a:xfrm>
                <a:off x="191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91" name="Line 335"/>
              <p:cNvSpPr>
                <a:spLocks noChangeShapeType="1"/>
              </p:cNvSpPr>
              <p:nvPr/>
            </p:nvSpPr>
            <p:spPr bwMode="auto">
              <a:xfrm>
                <a:off x="1919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92" name="Line 336"/>
              <p:cNvSpPr>
                <a:spLocks noChangeShapeType="1"/>
              </p:cNvSpPr>
              <p:nvPr/>
            </p:nvSpPr>
            <p:spPr bwMode="auto">
              <a:xfrm>
                <a:off x="1919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93" name="Line 337"/>
              <p:cNvSpPr>
                <a:spLocks noChangeShapeType="1"/>
              </p:cNvSpPr>
              <p:nvPr/>
            </p:nvSpPr>
            <p:spPr bwMode="auto">
              <a:xfrm>
                <a:off x="1919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94" name="Line 338"/>
              <p:cNvSpPr>
                <a:spLocks noChangeShapeType="1"/>
              </p:cNvSpPr>
              <p:nvPr/>
            </p:nvSpPr>
            <p:spPr bwMode="auto">
              <a:xfrm>
                <a:off x="1919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95" name="Line 339"/>
              <p:cNvSpPr>
                <a:spLocks noChangeShapeType="1"/>
              </p:cNvSpPr>
              <p:nvPr/>
            </p:nvSpPr>
            <p:spPr bwMode="auto">
              <a:xfrm>
                <a:off x="1919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96" name="Line 340"/>
              <p:cNvSpPr>
                <a:spLocks noChangeShapeType="1"/>
              </p:cNvSpPr>
              <p:nvPr/>
            </p:nvSpPr>
            <p:spPr bwMode="auto">
              <a:xfrm>
                <a:off x="1935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97" name="Line 341"/>
              <p:cNvSpPr>
                <a:spLocks noChangeShapeType="1"/>
              </p:cNvSpPr>
              <p:nvPr/>
            </p:nvSpPr>
            <p:spPr bwMode="auto">
              <a:xfrm>
                <a:off x="1935" y="3395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98" name="Line 342"/>
              <p:cNvSpPr>
                <a:spLocks noChangeShapeType="1"/>
              </p:cNvSpPr>
              <p:nvPr/>
            </p:nvSpPr>
            <p:spPr bwMode="auto">
              <a:xfrm>
                <a:off x="1950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799" name="Line 343"/>
              <p:cNvSpPr>
                <a:spLocks noChangeShapeType="1"/>
              </p:cNvSpPr>
              <p:nvPr/>
            </p:nvSpPr>
            <p:spPr bwMode="auto">
              <a:xfrm>
                <a:off x="1950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00" name="Line 344"/>
              <p:cNvSpPr>
                <a:spLocks noChangeShapeType="1"/>
              </p:cNvSpPr>
              <p:nvPr/>
            </p:nvSpPr>
            <p:spPr bwMode="auto">
              <a:xfrm>
                <a:off x="195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01" name="Line 345"/>
              <p:cNvSpPr>
                <a:spLocks noChangeShapeType="1"/>
              </p:cNvSpPr>
              <p:nvPr/>
            </p:nvSpPr>
            <p:spPr bwMode="auto">
              <a:xfrm>
                <a:off x="195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02" name="Line 346"/>
              <p:cNvSpPr>
                <a:spLocks noChangeShapeType="1"/>
              </p:cNvSpPr>
              <p:nvPr/>
            </p:nvSpPr>
            <p:spPr bwMode="auto">
              <a:xfrm>
                <a:off x="195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03" name="Line 347"/>
              <p:cNvSpPr>
                <a:spLocks noChangeShapeType="1"/>
              </p:cNvSpPr>
              <p:nvPr/>
            </p:nvSpPr>
            <p:spPr bwMode="auto">
              <a:xfrm>
                <a:off x="195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04" name="Line 348"/>
              <p:cNvSpPr>
                <a:spLocks noChangeShapeType="1"/>
              </p:cNvSpPr>
              <p:nvPr/>
            </p:nvSpPr>
            <p:spPr bwMode="auto">
              <a:xfrm>
                <a:off x="195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05" name="Line 349"/>
              <p:cNvSpPr>
                <a:spLocks noChangeShapeType="1"/>
              </p:cNvSpPr>
              <p:nvPr/>
            </p:nvSpPr>
            <p:spPr bwMode="auto">
              <a:xfrm>
                <a:off x="195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06" name="Line 350"/>
              <p:cNvSpPr>
                <a:spLocks noChangeShapeType="1"/>
              </p:cNvSpPr>
              <p:nvPr/>
            </p:nvSpPr>
            <p:spPr bwMode="auto">
              <a:xfrm>
                <a:off x="195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07" name="Line 351"/>
              <p:cNvSpPr>
                <a:spLocks noChangeShapeType="1"/>
              </p:cNvSpPr>
              <p:nvPr/>
            </p:nvSpPr>
            <p:spPr bwMode="auto">
              <a:xfrm>
                <a:off x="195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08" name="Line 352"/>
              <p:cNvSpPr>
                <a:spLocks noChangeShapeType="1"/>
              </p:cNvSpPr>
              <p:nvPr/>
            </p:nvSpPr>
            <p:spPr bwMode="auto">
              <a:xfrm>
                <a:off x="195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09" name="Line 353"/>
              <p:cNvSpPr>
                <a:spLocks noChangeShapeType="1"/>
              </p:cNvSpPr>
              <p:nvPr/>
            </p:nvSpPr>
            <p:spPr bwMode="auto">
              <a:xfrm>
                <a:off x="1950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10" name="Line 354"/>
              <p:cNvSpPr>
                <a:spLocks noChangeShapeType="1"/>
              </p:cNvSpPr>
              <p:nvPr/>
            </p:nvSpPr>
            <p:spPr bwMode="auto">
              <a:xfrm>
                <a:off x="196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11" name="Line 355"/>
              <p:cNvSpPr>
                <a:spLocks noChangeShapeType="1"/>
              </p:cNvSpPr>
              <p:nvPr/>
            </p:nvSpPr>
            <p:spPr bwMode="auto">
              <a:xfrm>
                <a:off x="196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12" name="Line 356"/>
              <p:cNvSpPr>
                <a:spLocks noChangeShapeType="1"/>
              </p:cNvSpPr>
              <p:nvPr/>
            </p:nvSpPr>
            <p:spPr bwMode="auto">
              <a:xfrm>
                <a:off x="196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13" name="Line 357"/>
              <p:cNvSpPr>
                <a:spLocks noChangeShapeType="1"/>
              </p:cNvSpPr>
              <p:nvPr/>
            </p:nvSpPr>
            <p:spPr bwMode="auto">
              <a:xfrm>
                <a:off x="196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14" name="Line 358"/>
              <p:cNvSpPr>
                <a:spLocks noChangeShapeType="1"/>
              </p:cNvSpPr>
              <p:nvPr/>
            </p:nvSpPr>
            <p:spPr bwMode="auto">
              <a:xfrm flipV="1">
                <a:off x="1966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15" name="Line 359"/>
              <p:cNvSpPr>
                <a:spLocks noChangeShapeType="1"/>
              </p:cNvSpPr>
              <p:nvPr/>
            </p:nvSpPr>
            <p:spPr bwMode="auto">
              <a:xfrm>
                <a:off x="1966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16" name="Line 360"/>
              <p:cNvSpPr>
                <a:spLocks noChangeShapeType="1"/>
              </p:cNvSpPr>
              <p:nvPr/>
            </p:nvSpPr>
            <p:spPr bwMode="auto">
              <a:xfrm flipV="1">
                <a:off x="196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17" name="Line 361"/>
              <p:cNvSpPr>
                <a:spLocks noChangeShapeType="1"/>
              </p:cNvSpPr>
              <p:nvPr/>
            </p:nvSpPr>
            <p:spPr bwMode="auto">
              <a:xfrm>
                <a:off x="198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18" name="Line 362"/>
              <p:cNvSpPr>
                <a:spLocks noChangeShapeType="1"/>
              </p:cNvSpPr>
              <p:nvPr/>
            </p:nvSpPr>
            <p:spPr bwMode="auto">
              <a:xfrm>
                <a:off x="198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19" name="Line 363"/>
              <p:cNvSpPr>
                <a:spLocks noChangeShapeType="1"/>
              </p:cNvSpPr>
              <p:nvPr/>
            </p:nvSpPr>
            <p:spPr bwMode="auto">
              <a:xfrm>
                <a:off x="1982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20" name="Line 364"/>
              <p:cNvSpPr>
                <a:spLocks noChangeShapeType="1"/>
              </p:cNvSpPr>
              <p:nvPr/>
            </p:nvSpPr>
            <p:spPr bwMode="auto">
              <a:xfrm>
                <a:off x="199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21" name="Line 365"/>
              <p:cNvSpPr>
                <a:spLocks noChangeShapeType="1"/>
              </p:cNvSpPr>
              <p:nvPr/>
            </p:nvSpPr>
            <p:spPr bwMode="auto">
              <a:xfrm>
                <a:off x="199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22" name="Line 366"/>
              <p:cNvSpPr>
                <a:spLocks noChangeShapeType="1"/>
              </p:cNvSpPr>
              <p:nvPr/>
            </p:nvSpPr>
            <p:spPr bwMode="auto">
              <a:xfrm>
                <a:off x="199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23" name="Line 367"/>
              <p:cNvSpPr>
                <a:spLocks noChangeShapeType="1"/>
              </p:cNvSpPr>
              <p:nvPr/>
            </p:nvSpPr>
            <p:spPr bwMode="auto">
              <a:xfrm>
                <a:off x="199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24" name="Line 368"/>
              <p:cNvSpPr>
                <a:spLocks noChangeShapeType="1"/>
              </p:cNvSpPr>
              <p:nvPr/>
            </p:nvSpPr>
            <p:spPr bwMode="auto">
              <a:xfrm>
                <a:off x="199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25" name="Line 369"/>
              <p:cNvSpPr>
                <a:spLocks noChangeShapeType="1"/>
              </p:cNvSpPr>
              <p:nvPr/>
            </p:nvSpPr>
            <p:spPr bwMode="auto">
              <a:xfrm flipV="1">
                <a:off x="1998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26" name="Line 370"/>
              <p:cNvSpPr>
                <a:spLocks noChangeShapeType="1"/>
              </p:cNvSpPr>
              <p:nvPr/>
            </p:nvSpPr>
            <p:spPr bwMode="auto">
              <a:xfrm>
                <a:off x="1998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27" name="Line 371"/>
              <p:cNvSpPr>
                <a:spLocks noChangeShapeType="1"/>
              </p:cNvSpPr>
              <p:nvPr/>
            </p:nvSpPr>
            <p:spPr bwMode="auto">
              <a:xfrm>
                <a:off x="1998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28" name="Line 372"/>
              <p:cNvSpPr>
                <a:spLocks noChangeShapeType="1"/>
              </p:cNvSpPr>
              <p:nvPr/>
            </p:nvSpPr>
            <p:spPr bwMode="auto">
              <a:xfrm>
                <a:off x="1998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29" name="Line 373"/>
              <p:cNvSpPr>
                <a:spLocks noChangeShapeType="1"/>
              </p:cNvSpPr>
              <p:nvPr/>
            </p:nvSpPr>
            <p:spPr bwMode="auto">
              <a:xfrm>
                <a:off x="199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30" name="Line 374"/>
              <p:cNvSpPr>
                <a:spLocks noChangeShapeType="1"/>
              </p:cNvSpPr>
              <p:nvPr/>
            </p:nvSpPr>
            <p:spPr bwMode="auto">
              <a:xfrm>
                <a:off x="199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31" name="Line 375"/>
              <p:cNvSpPr>
                <a:spLocks noChangeShapeType="1"/>
              </p:cNvSpPr>
              <p:nvPr/>
            </p:nvSpPr>
            <p:spPr bwMode="auto">
              <a:xfrm>
                <a:off x="1998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32" name="Line 376"/>
              <p:cNvSpPr>
                <a:spLocks noChangeShapeType="1"/>
              </p:cNvSpPr>
              <p:nvPr/>
            </p:nvSpPr>
            <p:spPr bwMode="auto">
              <a:xfrm>
                <a:off x="2014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33" name="Line 377"/>
              <p:cNvSpPr>
                <a:spLocks noChangeShapeType="1"/>
              </p:cNvSpPr>
              <p:nvPr/>
            </p:nvSpPr>
            <p:spPr bwMode="auto">
              <a:xfrm>
                <a:off x="2014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34" name="Line 378"/>
              <p:cNvSpPr>
                <a:spLocks noChangeShapeType="1"/>
              </p:cNvSpPr>
              <p:nvPr/>
            </p:nvSpPr>
            <p:spPr bwMode="auto">
              <a:xfrm>
                <a:off x="2014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35" name="Line 379"/>
              <p:cNvSpPr>
                <a:spLocks noChangeShapeType="1"/>
              </p:cNvSpPr>
              <p:nvPr/>
            </p:nvSpPr>
            <p:spPr bwMode="auto">
              <a:xfrm>
                <a:off x="2014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36" name="Line 380"/>
              <p:cNvSpPr>
                <a:spLocks noChangeShapeType="1"/>
              </p:cNvSpPr>
              <p:nvPr/>
            </p:nvSpPr>
            <p:spPr bwMode="auto">
              <a:xfrm>
                <a:off x="2030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37" name="Line 381"/>
              <p:cNvSpPr>
                <a:spLocks noChangeShapeType="1"/>
              </p:cNvSpPr>
              <p:nvPr/>
            </p:nvSpPr>
            <p:spPr bwMode="auto">
              <a:xfrm>
                <a:off x="2030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38" name="Line 382"/>
              <p:cNvSpPr>
                <a:spLocks noChangeShapeType="1"/>
              </p:cNvSpPr>
              <p:nvPr/>
            </p:nvSpPr>
            <p:spPr bwMode="auto">
              <a:xfrm>
                <a:off x="2030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39" name="Line 383"/>
              <p:cNvSpPr>
                <a:spLocks noChangeShapeType="1"/>
              </p:cNvSpPr>
              <p:nvPr/>
            </p:nvSpPr>
            <p:spPr bwMode="auto">
              <a:xfrm>
                <a:off x="2030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40" name="Line 384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41" name="Line 385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42" name="Line 386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43" name="Line 387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44" name="Line 388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45" name="Line 389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46" name="Line 390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47" name="Line 391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48" name="Line 392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49" name="Line 393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50" name="Line 394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51" name="Line 395"/>
              <p:cNvSpPr>
                <a:spLocks noChangeShapeType="1"/>
              </p:cNvSpPr>
              <p:nvPr/>
            </p:nvSpPr>
            <p:spPr bwMode="auto">
              <a:xfrm>
                <a:off x="204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52" name="Line 396"/>
              <p:cNvSpPr>
                <a:spLocks noChangeShapeType="1"/>
              </p:cNvSpPr>
              <p:nvPr/>
            </p:nvSpPr>
            <p:spPr bwMode="auto">
              <a:xfrm flipV="1">
                <a:off x="2046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53" name="Line 397"/>
              <p:cNvSpPr>
                <a:spLocks noChangeShapeType="1"/>
              </p:cNvSpPr>
              <p:nvPr/>
            </p:nvSpPr>
            <p:spPr bwMode="auto">
              <a:xfrm>
                <a:off x="2062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54" name="Line 398"/>
              <p:cNvSpPr>
                <a:spLocks noChangeShapeType="1"/>
              </p:cNvSpPr>
              <p:nvPr/>
            </p:nvSpPr>
            <p:spPr bwMode="auto">
              <a:xfrm flipV="1">
                <a:off x="206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55" name="Line 399"/>
              <p:cNvSpPr>
                <a:spLocks noChangeShapeType="1"/>
              </p:cNvSpPr>
              <p:nvPr/>
            </p:nvSpPr>
            <p:spPr bwMode="auto">
              <a:xfrm>
                <a:off x="207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56" name="Line 400"/>
              <p:cNvSpPr>
                <a:spLocks noChangeShapeType="1"/>
              </p:cNvSpPr>
              <p:nvPr/>
            </p:nvSpPr>
            <p:spPr bwMode="auto">
              <a:xfrm>
                <a:off x="207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57" name="Line 401"/>
              <p:cNvSpPr>
                <a:spLocks noChangeShapeType="1"/>
              </p:cNvSpPr>
              <p:nvPr/>
            </p:nvSpPr>
            <p:spPr bwMode="auto">
              <a:xfrm>
                <a:off x="207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58" name="Line 402"/>
              <p:cNvSpPr>
                <a:spLocks noChangeShapeType="1"/>
              </p:cNvSpPr>
              <p:nvPr/>
            </p:nvSpPr>
            <p:spPr bwMode="auto">
              <a:xfrm>
                <a:off x="207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59" name="Line 403"/>
              <p:cNvSpPr>
                <a:spLocks noChangeShapeType="1"/>
              </p:cNvSpPr>
              <p:nvPr/>
            </p:nvSpPr>
            <p:spPr bwMode="auto">
              <a:xfrm>
                <a:off x="207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60" name="Line 404"/>
              <p:cNvSpPr>
                <a:spLocks noChangeShapeType="1"/>
              </p:cNvSpPr>
              <p:nvPr/>
            </p:nvSpPr>
            <p:spPr bwMode="auto">
              <a:xfrm flipV="1">
                <a:off x="2078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61" name="Line 405"/>
              <p:cNvSpPr>
                <a:spLocks noChangeShapeType="1"/>
              </p:cNvSpPr>
              <p:nvPr/>
            </p:nvSpPr>
            <p:spPr bwMode="auto">
              <a:xfrm>
                <a:off x="2078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62" name="Line 406"/>
              <p:cNvSpPr>
                <a:spLocks noChangeShapeType="1"/>
              </p:cNvSpPr>
              <p:nvPr/>
            </p:nvSpPr>
            <p:spPr bwMode="auto">
              <a:xfrm>
                <a:off x="2078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63" name="Line 407"/>
              <p:cNvSpPr>
                <a:spLocks noChangeShapeType="1"/>
              </p:cNvSpPr>
              <p:nvPr/>
            </p:nvSpPr>
            <p:spPr bwMode="auto">
              <a:xfrm>
                <a:off x="209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64" name="Line 408"/>
              <p:cNvSpPr>
                <a:spLocks noChangeShapeType="1"/>
              </p:cNvSpPr>
              <p:nvPr/>
            </p:nvSpPr>
            <p:spPr bwMode="auto">
              <a:xfrm>
                <a:off x="209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65" name="Line 409"/>
              <p:cNvSpPr>
                <a:spLocks noChangeShapeType="1"/>
              </p:cNvSpPr>
              <p:nvPr/>
            </p:nvSpPr>
            <p:spPr bwMode="auto">
              <a:xfrm>
                <a:off x="209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66" name="Line 410"/>
              <p:cNvSpPr>
                <a:spLocks noChangeShapeType="1"/>
              </p:cNvSpPr>
              <p:nvPr/>
            </p:nvSpPr>
            <p:spPr bwMode="auto">
              <a:xfrm>
                <a:off x="209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67" name="Line 411"/>
              <p:cNvSpPr>
                <a:spLocks noChangeShapeType="1"/>
              </p:cNvSpPr>
              <p:nvPr/>
            </p:nvSpPr>
            <p:spPr bwMode="auto">
              <a:xfrm>
                <a:off x="209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68" name="Line 412"/>
              <p:cNvSpPr>
                <a:spLocks noChangeShapeType="1"/>
              </p:cNvSpPr>
              <p:nvPr/>
            </p:nvSpPr>
            <p:spPr bwMode="auto">
              <a:xfrm>
                <a:off x="2094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69" name="Line 413"/>
              <p:cNvSpPr>
                <a:spLocks noChangeShapeType="1"/>
              </p:cNvSpPr>
              <p:nvPr/>
            </p:nvSpPr>
            <p:spPr bwMode="auto">
              <a:xfrm>
                <a:off x="2094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70" name="Line 414"/>
              <p:cNvSpPr>
                <a:spLocks noChangeShapeType="1"/>
              </p:cNvSpPr>
              <p:nvPr/>
            </p:nvSpPr>
            <p:spPr bwMode="auto">
              <a:xfrm>
                <a:off x="2094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71" name="Line 415"/>
              <p:cNvSpPr>
                <a:spLocks noChangeShapeType="1"/>
              </p:cNvSpPr>
              <p:nvPr/>
            </p:nvSpPr>
            <p:spPr bwMode="auto">
              <a:xfrm>
                <a:off x="2094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72" name="Line 416"/>
              <p:cNvSpPr>
                <a:spLocks noChangeShapeType="1"/>
              </p:cNvSpPr>
              <p:nvPr/>
            </p:nvSpPr>
            <p:spPr bwMode="auto">
              <a:xfrm>
                <a:off x="2094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73" name="Line 417"/>
              <p:cNvSpPr>
                <a:spLocks noChangeShapeType="1"/>
              </p:cNvSpPr>
              <p:nvPr/>
            </p:nvSpPr>
            <p:spPr bwMode="auto">
              <a:xfrm>
                <a:off x="2110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74" name="Line 418"/>
              <p:cNvSpPr>
                <a:spLocks noChangeShapeType="1"/>
              </p:cNvSpPr>
              <p:nvPr/>
            </p:nvSpPr>
            <p:spPr bwMode="auto">
              <a:xfrm>
                <a:off x="2110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75" name="Line 419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76" name="Line 420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77" name="Line 421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78" name="Line 422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79" name="Line 423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80" name="Line 424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81" name="Line 425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82" name="Line 426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83" name="Line 427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84" name="Line 428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85" name="Line 429"/>
              <p:cNvSpPr>
                <a:spLocks noChangeShapeType="1"/>
              </p:cNvSpPr>
              <p:nvPr/>
            </p:nvSpPr>
            <p:spPr bwMode="auto">
              <a:xfrm>
                <a:off x="2126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86" name="Line 430"/>
              <p:cNvSpPr>
                <a:spLocks noChangeShapeType="1"/>
              </p:cNvSpPr>
              <p:nvPr/>
            </p:nvSpPr>
            <p:spPr bwMode="auto">
              <a:xfrm>
                <a:off x="2142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87" name="Line 431"/>
              <p:cNvSpPr>
                <a:spLocks noChangeShapeType="1"/>
              </p:cNvSpPr>
              <p:nvPr/>
            </p:nvSpPr>
            <p:spPr bwMode="auto">
              <a:xfrm>
                <a:off x="2142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88" name="Line 432"/>
              <p:cNvSpPr>
                <a:spLocks noChangeShapeType="1"/>
              </p:cNvSpPr>
              <p:nvPr/>
            </p:nvSpPr>
            <p:spPr bwMode="auto">
              <a:xfrm>
                <a:off x="2142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89" name="Line 433"/>
              <p:cNvSpPr>
                <a:spLocks noChangeShapeType="1"/>
              </p:cNvSpPr>
              <p:nvPr/>
            </p:nvSpPr>
            <p:spPr bwMode="auto">
              <a:xfrm>
                <a:off x="2142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90" name="Line 434"/>
              <p:cNvSpPr>
                <a:spLocks noChangeShapeType="1"/>
              </p:cNvSpPr>
              <p:nvPr/>
            </p:nvSpPr>
            <p:spPr bwMode="auto">
              <a:xfrm flipV="1">
                <a:off x="2142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91" name="Line 435"/>
              <p:cNvSpPr>
                <a:spLocks noChangeShapeType="1"/>
              </p:cNvSpPr>
              <p:nvPr/>
            </p:nvSpPr>
            <p:spPr bwMode="auto">
              <a:xfrm>
                <a:off x="2142" y="339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92" name="Line 436"/>
              <p:cNvSpPr>
                <a:spLocks noChangeShapeType="1"/>
              </p:cNvSpPr>
              <p:nvPr/>
            </p:nvSpPr>
            <p:spPr bwMode="auto">
              <a:xfrm flipV="1">
                <a:off x="2158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93" name="Line 437"/>
              <p:cNvSpPr>
                <a:spLocks noChangeShapeType="1"/>
              </p:cNvSpPr>
              <p:nvPr/>
            </p:nvSpPr>
            <p:spPr bwMode="auto">
              <a:xfrm>
                <a:off x="215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94" name="Line 438"/>
              <p:cNvSpPr>
                <a:spLocks noChangeShapeType="1"/>
              </p:cNvSpPr>
              <p:nvPr/>
            </p:nvSpPr>
            <p:spPr bwMode="auto">
              <a:xfrm>
                <a:off x="2158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95" name="Line 439"/>
              <p:cNvSpPr>
                <a:spLocks noChangeShapeType="1"/>
              </p:cNvSpPr>
              <p:nvPr/>
            </p:nvSpPr>
            <p:spPr bwMode="auto">
              <a:xfrm flipV="1">
                <a:off x="2158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96" name="Line 440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97" name="Line 441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98" name="Line 442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899" name="Line 443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00" name="Line 444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01" name="Line 445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02" name="Line 446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03" name="Line 447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04" name="Line 448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05" name="Line 449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06" name="Line 450"/>
              <p:cNvSpPr>
                <a:spLocks noChangeShapeType="1"/>
              </p:cNvSpPr>
              <p:nvPr/>
            </p:nvSpPr>
            <p:spPr bwMode="auto">
              <a:xfrm>
                <a:off x="2174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07" name="Line 451"/>
              <p:cNvSpPr>
                <a:spLocks noChangeShapeType="1"/>
              </p:cNvSpPr>
              <p:nvPr/>
            </p:nvSpPr>
            <p:spPr bwMode="auto">
              <a:xfrm>
                <a:off x="2190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08" name="Line 452"/>
              <p:cNvSpPr>
                <a:spLocks noChangeShapeType="1"/>
              </p:cNvSpPr>
              <p:nvPr/>
            </p:nvSpPr>
            <p:spPr bwMode="auto">
              <a:xfrm>
                <a:off x="2190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09" name="Line 453"/>
              <p:cNvSpPr>
                <a:spLocks noChangeShapeType="1"/>
              </p:cNvSpPr>
              <p:nvPr/>
            </p:nvSpPr>
            <p:spPr bwMode="auto">
              <a:xfrm>
                <a:off x="2190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10" name="Line 454"/>
              <p:cNvSpPr>
                <a:spLocks noChangeShapeType="1"/>
              </p:cNvSpPr>
              <p:nvPr/>
            </p:nvSpPr>
            <p:spPr bwMode="auto">
              <a:xfrm>
                <a:off x="2206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11" name="Line 455"/>
              <p:cNvSpPr>
                <a:spLocks noChangeShapeType="1"/>
              </p:cNvSpPr>
              <p:nvPr/>
            </p:nvSpPr>
            <p:spPr bwMode="auto">
              <a:xfrm>
                <a:off x="2206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12" name="Line 456"/>
              <p:cNvSpPr>
                <a:spLocks noChangeShapeType="1"/>
              </p:cNvSpPr>
              <p:nvPr/>
            </p:nvSpPr>
            <p:spPr bwMode="auto">
              <a:xfrm>
                <a:off x="2206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13" name="Line 457"/>
              <p:cNvSpPr>
                <a:spLocks noChangeShapeType="1"/>
              </p:cNvSpPr>
              <p:nvPr/>
            </p:nvSpPr>
            <p:spPr bwMode="auto">
              <a:xfrm>
                <a:off x="2206" y="3411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14" name="Line 458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15" name="Line 459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16" name="Line 460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17" name="Line 461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18" name="Line 462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19" name="Line 463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20" name="Line 464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21" name="Line 465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22" name="Line 466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23" name="Line 467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24" name="Line 468"/>
              <p:cNvSpPr>
                <a:spLocks noChangeShapeType="1"/>
              </p:cNvSpPr>
              <p:nvPr/>
            </p:nvSpPr>
            <p:spPr bwMode="auto">
              <a:xfrm>
                <a:off x="2221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25" name="Line 469"/>
              <p:cNvSpPr>
                <a:spLocks noChangeShapeType="1"/>
              </p:cNvSpPr>
              <p:nvPr/>
            </p:nvSpPr>
            <p:spPr bwMode="auto">
              <a:xfrm flipV="1">
                <a:off x="2221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26" name="Line 470"/>
              <p:cNvSpPr>
                <a:spLocks noChangeShapeType="1"/>
              </p:cNvSpPr>
              <p:nvPr/>
            </p:nvSpPr>
            <p:spPr bwMode="auto">
              <a:xfrm>
                <a:off x="2237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27" name="Line 471"/>
              <p:cNvSpPr>
                <a:spLocks noChangeShapeType="1"/>
              </p:cNvSpPr>
              <p:nvPr/>
            </p:nvSpPr>
            <p:spPr bwMode="auto">
              <a:xfrm flipV="1">
                <a:off x="2237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28" name="Line 472"/>
              <p:cNvSpPr>
                <a:spLocks noChangeShapeType="1"/>
              </p:cNvSpPr>
              <p:nvPr/>
            </p:nvSpPr>
            <p:spPr bwMode="auto">
              <a:xfrm flipV="1">
                <a:off x="2253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29" name="Line 473"/>
              <p:cNvSpPr>
                <a:spLocks noChangeShapeType="1"/>
              </p:cNvSpPr>
              <p:nvPr/>
            </p:nvSpPr>
            <p:spPr bwMode="auto">
              <a:xfrm>
                <a:off x="225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30" name="Line 474"/>
              <p:cNvSpPr>
                <a:spLocks noChangeShapeType="1"/>
              </p:cNvSpPr>
              <p:nvPr/>
            </p:nvSpPr>
            <p:spPr bwMode="auto">
              <a:xfrm>
                <a:off x="225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31" name="Line 475"/>
              <p:cNvSpPr>
                <a:spLocks noChangeShapeType="1"/>
              </p:cNvSpPr>
              <p:nvPr/>
            </p:nvSpPr>
            <p:spPr bwMode="auto">
              <a:xfrm>
                <a:off x="225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32" name="Line 476"/>
              <p:cNvSpPr>
                <a:spLocks noChangeShapeType="1"/>
              </p:cNvSpPr>
              <p:nvPr/>
            </p:nvSpPr>
            <p:spPr bwMode="auto">
              <a:xfrm>
                <a:off x="225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33" name="Line 477"/>
              <p:cNvSpPr>
                <a:spLocks noChangeShapeType="1"/>
              </p:cNvSpPr>
              <p:nvPr/>
            </p:nvSpPr>
            <p:spPr bwMode="auto">
              <a:xfrm>
                <a:off x="225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34" name="Line 478"/>
              <p:cNvSpPr>
                <a:spLocks noChangeShapeType="1"/>
              </p:cNvSpPr>
              <p:nvPr/>
            </p:nvSpPr>
            <p:spPr bwMode="auto">
              <a:xfrm>
                <a:off x="225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35" name="Line 479"/>
              <p:cNvSpPr>
                <a:spLocks noChangeShapeType="1"/>
              </p:cNvSpPr>
              <p:nvPr/>
            </p:nvSpPr>
            <p:spPr bwMode="auto">
              <a:xfrm>
                <a:off x="2253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36" name="Line 480"/>
              <p:cNvSpPr>
                <a:spLocks noChangeShapeType="1"/>
              </p:cNvSpPr>
              <p:nvPr/>
            </p:nvSpPr>
            <p:spPr bwMode="auto">
              <a:xfrm>
                <a:off x="2253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37" name="Line 481"/>
              <p:cNvSpPr>
                <a:spLocks noChangeShapeType="1"/>
              </p:cNvSpPr>
              <p:nvPr/>
            </p:nvSpPr>
            <p:spPr bwMode="auto">
              <a:xfrm>
                <a:off x="226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38" name="Line 482"/>
              <p:cNvSpPr>
                <a:spLocks noChangeShapeType="1"/>
              </p:cNvSpPr>
              <p:nvPr/>
            </p:nvSpPr>
            <p:spPr bwMode="auto">
              <a:xfrm>
                <a:off x="226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39" name="Line 483"/>
              <p:cNvSpPr>
                <a:spLocks noChangeShapeType="1"/>
              </p:cNvSpPr>
              <p:nvPr/>
            </p:nvSpPr>
            <p:spPr bwMode="auto">
              <a:xfrm>
                <a:off x="226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40" name="Line 484"/>
              <p:cNvSpPr>
                <a:spLocks noChangeShapeType="1"/>
              </p:cNvSpPr>
              <p:nvPr/>
            </p:nvSpPr>
            <p:spPr bwMode="auto">
              <a:xfrm>
                <a:off x="226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41" name="Line 485"/>
              <p:cNvSpPr>
                <a:spLocks noChangeShapeType="1"/>
              </p:cNvSpPr>
              <p:nvPr/>
            </p:nvSpPr>
            <p:spPr bwMode="auto">
              <a:xfrm>
                <a:off x="226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42" name="Line 486"/>
              <p:cNvSpPr>
                <a:spLocks noChangeShapeType="1"/>
              </p:cNvSpPr>
              <p:nvPr/>
            </p:nvSpPr>
            <p:spPr bwMode="auto">
              <a:xfrm>
                <a:off x="226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43" name="Line 487"/>
              <p:cNvSpPr>
                <a:spLocks noChangeShapeType="1"/>
              </p:cNvSpPr>
              <p:nvPr/>
            </p:nvSpPr>
            <p:spPr bwMode="auto">
              <a:xfrm>
                <a:off x="226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44" name="Line 488"/>
              <p:cNvSpPr>
                <a:spLocks noChangeShapeType="1"/>
              </p:cNvSpPr>
              <p:nvPr/>
            </p:nvSpPr>
            <p:spPr bwMode="auto">
              <a:xfrm>
                <a:off x="2269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45" name="Line 489"/>
              <p:cNvSpPr>
                <a:spLocks noChangeShapeType="1"/>
              </p:cNvSpPr>
              <p:nvPr/>
            </p:nvSpPr>
            <p:spPr bwMode="auto">
              <a:xfrm>
                <a:off x="2285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46" name="Line 490"/>
              <p:cNvSpPr>
                <a:spLocks noChangeShapeType="1"/>
              </p:cNvSpPr>
              <p:nvPr/>
            </p:nvSpPr>
            <p:spPr bwMode="auto">
              <a:xfrm>
                <a:off x="2285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47" name="Line 491"/>
              <p:cNvSpPr>
                <a:spLocks noChangeShapeType="1"/>
              </p:cNvSpPr>
              <p:nvPr/>
            </p:nvSpPr>
            <p:spPr bwMode="auto">
              <a:xfrm>
                <a:off x="228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48" name="Line 492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49" name="Line 493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50" name="Line 494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51" name="Line 495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52" name="Line 496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53" name="Line 497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54" name="Line 498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55" name="Line 499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56" name="Line 500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57" name="Line 501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58" name="Line 502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59" name="Line 503"/>
              <p:cNvSpPr>
                <a:spLocks noChangeShapeType="1"/>
              </p:cNvSpPr>
              <p:nvPr/>
            </p:nvSpPr>
            <p:spPr bwMode="auto">
              <a:xfrm>
                <a:off x="2301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60" name="Line 504"/>
              <p:cNvSpPr>
                <a:spLocks noChangeShapeType="1"/>
              </p:cNvSpPr>
              <p:nvPr/>
            </p:nvSpPr>
            <p:spPr bwMode="auto">
              <a:xfrm>
                <a:off x="2317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61" name="Line 505"/>
              <p:cNvSpPr>
                <a:spLocks noChangeShapeType="1"/>
              </p:cNvSpPr>
              <p:nvPr/>
            </p:nvSpPr>
            <p:spPr bwMode="auto">
              <a:xfrm>
                <a:off x="2317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62" name="Line 506"/>
              <p:cNvSpPr>
                <a:spLocks noChangeShapeType="1"/>
              </p:cNvSpPr>
              <p:nvPr/>
            </p:nvSpPr>
            <p:spPr bwMode="auto">
              <a:xfrm flipV="1">
                <a:off x="2317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63" name="Line 507"/>
              <p:cNvSpPr>
                <a:spLocks noChangeShapeType="1"/>
              </p:cNvSpPr>
              <p:nvPr/>
            </p:nvSpPr>
            <p:spPr bwMode="auto">
              <a:xfrm flipV="1">
                <a:off x="2317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64" name="Line 508"/>
              <p:cNvSpPr>
                <a:spLocks noChangeShapeType="1"/>
              </p:cNvSpPr>
              <p:nvPr/>
            </p:nvSpPr>
            <p:spPr bwMode="auto">
              <a:xfrm>
                <a:off x="2317" y="339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65" name="Line 509"/>
              <p:cNvSpPr>
                <a:spLocks noChangeShapeType="1"/>
              </p:cNvSpPr>
              <p:nvPr/>
            </p:nvSpPr>
            <p:spPr bwMode="auto">
              <a:xfrm flipV="1">
                <a:off x="2333" y="3363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66" name="Line 510"/>
              <p:cNvSpPr>
                <a:spLocks noChangeShapeType="1"/>
              </p:cNvSpPr>
              <p:nvPr/>
            </p:nvSpPr>
            <p:spPr bwMode="auto">
              <a:xfrm flipV="1">
                <a:off x="2333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67" name="Line 511"/>
              <p:cNvSpPr>
                <a:spLocks noChangeShapeType="1"/>
              </p:cNvSpPr>
              <p:nvPr/>
            </p:nvSpPr>
            <p:spPr bwMode="auto">
              <a:xfrm>
                <a:off x="2333" y="33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68" name="Line 512"/>
              <p:cNvSpPr>
                <a:spLocks noChangeShapeType="1"/>
              </p:cNvSpPr>
              <p:nvPr/>
            </p:nvSpPr>
            <p:spPr bwMode="auto">
              <a:xfrm flipV="1">
                <a:off x="2349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69" name="Line 513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70" name="Line 514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71" name="Line 515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72" name="Line 516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73" name="Line 517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74" name="Line 518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75" name="Line 519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76" name="Line 520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77" name="Line 521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78" name="Line 522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79" name="Line 523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80" name="Line 524"/>
              <p:cNvSpPr>
                <a:spLocks noChangeShapeType="1"/>
              </p:cNvSpPr>
              <p:nvPr/>
            </p:nvSpPr>
            <p:spPr bwMode="auto">
              <a:xfrm>
                <a:off x="2349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81" name="Line 525"/>
              <p:cNvSpPr>
                <a:spLocks noChangeShapeType="1"/>
              </p:cNvSpPr>
              <p:nvPr/>
            </p:nvSpPr>
            <p:spPr bwMode="auto">
              <a:xfrm>
                <a:off x="2349" y="33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82" name="Line 526"/>
              <p:cNvSpPr>
                <a:spLocks noChangeShapeType="1"/>
              </p:cNvSpPr>
              <p:nvPr/>
            </p:nvSpPr>
            <p:spPr bwMode="auto">
              <a:xfrm>
                <a:off x="2365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83" name="Line 527"/>
              <p:cNvSpPr>
                <a:spLocks noChangeShapeType="1"/>
              </p:cNvSpPr>
              <p:nvPr/>
            </p:nvSpPr>
            <p:spPr bwMode="auto">
              <a:xfrm>
                <a:off x="2365" y="3363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84" name="Line 528"/>
              <p:cNvSpPr>
                <a:spLocks noChangeShapeType="1"/>
              </p:cNvSpPr>
              <p:nvPr/>
            </p:nvSpPr>
            <p:spPr bwMode="auto">
              <a:xfrm>
                <a:off x="2365" y="3395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85" name="Line 529"/>
              <p:cNvSpPr>
                <a:spLocks noChangeShapeType="1"/>
              </p:cNvSpPr>
              <p:nvPr/>
            </p:nvSpPr>
            <p:spPr bwMode="auto">
              <a:xfrm>
                <a:off x="2381" y="345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86" name="Line 530"/>
              <p:cNvSpPr>
                <a:spLocks noChangeShapeType="1"/>
              </p:cNvSpPr>
              <p:nvPr/>
            </p:nvSpPr>
            <p:spPr bwMode="auto">
              <a:xfrm>
                <a:off x="2381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87" name="Line 531"/>
              <p:cNvSpPr>
                <a:spLocks noChangeShapeType="1"/>
              </p:cNvSpPr>
              <p:nvPr/>
            </p:nvSpPr>
            <p:spPr bwMode="auto">
              <a:xfrm>
                <a:off x="2381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88" name="Line 532"/>
              <p:cNvSpPr>
                <a:spLocks noChangeShapeType="1"/>
              </p:cNvSpPr>
              <p:nvPr/>
            </p:nvSpPr>
            <p:spPr bwMode="auto">
              <a:xfrm>
                <a:off x="2381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89" name="Line 533"/>
              <p:cNvSpPr>
                <a:spLocks noChangeShapeType="1"/>
              </p:cNvSpPr>
              <p:nvPr/>
            </p:nvSpPr>
            <p:spPr bwMode="auto">
              <a:xfrm>
                <a:off x="2381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90" name="Line 534"/>
              <p:cNvSpPr>
                <a:spLocks noChangeShapeType="1"/>
              </p:cNvSpPr>
              <p:nvPr/>
            </p:nvSpPr>
            <p:spPr bwMode="auto">
              <a:xfrm>
                <a:off x="2381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91" name="Line 535"/>
              <p:cNvSpPr>
                <a:spLocks noChangeShapeType="1"/>
              </p:cNvSpPr>
              <p:nvPr/>
            </p:nvSpPr>
            <p:spPr bwMode="auto">
              <a:xfrm>
                <a:off x="239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92" name="Line 536"/>
              <p:cNvSpPr>
                <a:spLocks noChangeShapeType="1"/>
              </p:cNvSpPr>
              <p:nvPr/>
            </p:nvSpPr>
            <p:spPr bwMode="auto">
              <a:xfrm>
                <a:off x="239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93" name="Line 537"/>
              <p:cNvSpPr>
                <a:spLocks noChangeShapeType="1"/>
              </p:cNvSpPr>
              <p:nvPr/>
            </p:nvSpPr>
            <p:spPr bwMode="auto">
              <a:xfrm>
                <a:off x="239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94" name="Line 538"/>
              <p:cNvSpPr>
                <a:spLocks noChangeShapeType="1"/>
              </p:cNvSpPr>
              <p:nvPr/>
            </p:nvSpPr>
            <p:spPr bwMode="auto">
              <a:xfrm>
                <a:off x="239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95" name="Line 539"/>
              <p:cNvSpPr>
                <a:spLocks noChangeShapeType="1"/>
              </p:cNvSpPr>
              <p:nvPr/>
            </p:nvSpPr>
            <p:spPr bwMode="auto">
              <a:xfrm>
                <a:off x="239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96" name="Line 540"/>
              <p:cNvSpPr>
                <a:spLocks noChangeShapeType="1"/>
              </p:cNvSpPr>
              <p:nvPr/>
            </p:nvSpPr>
            <p:spPr bwMode="auto">
              <a:xfrm>
                <a:off x="239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97" name="Line 541"/>
              <p:cNvSpPr>
                <a:spLocks noChangeShapeType="1"/>
              </p:cNvSpPr>
              <p:nvPr/>
            </p:nvSpPr>
            <p:spPr bwMode="auto">
              <a:xfrm>
                <a:off x="239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98" name="Line 542"/>
              <p:cNvSpPr>
                <a:spLocks noChangeShapeType="1"/>
              </p:cNvSpPr>
              <p:nvPr/>
            </p:nvSpPr>
            <p:spPr bwMode="auto">
              <a:xfrm>
                <a:off x="2397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99" name="Line 543"/>
              <p:cNvSpPr>
                <a:spLocks noChangeShapeType="1"/>
              </p:cNvSpPr>
              <p:nvPr/>
            </p:nvSpPr>
            <p:spPr bwMode="auto">
              <a:xfrm flipV="1">
                <a:off x="2397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00" name="Line 544"/>
              <p:cNvSpPr>
                <a:spLocks noChangeShapeType="1"/>
              </p:cNvSpPr>
              <p:nvPr/>
            </p:nvSpPr>
            <p:spPr bwMode="auto">
              <a:xfrm flipV="1">
                <a:off x="2397" y="345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01" name="Line 545"/>
              <p:cNvSpPr>
                <a:spLocks noChangeShapeType="1"/>
              </p:cNvSpPr>
              <p:nvPr/>
            </p:nvSpPr>
            <p:spPr bwMode="auto">
              <a:xfrm flipV="1">
                <a:off x="2397" y="344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02" name="Line 546"/>
              <p:cNvSpPr>
                <a:spLocks noChangeShapeType="1"/>
              </p:cNvSpPr>
              <p:nvPr/>
            </p:nvSpPr>
            <p:spPr bwMode="auto">
              <a:xfrm flipV="1">
                <a:off x="2413" y="3379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03" name="Line 547"/>
              <p:cNvSpPr>
                <a:spLocks noChangeShapeType="1"/>
              </p:cNvSpPr>
              <p:nvPr/>
            </p:nvSpPr>
            <p:spPr bwMode="auto">
              <a:xfrm flipV="1">
                <a:off x="2413" y="3315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04" name="Line 548"/>
              <p:cNvSpPr>
                <a:spLocks noChangeShapeType="1"/>
              </p:cNvSpPr>
              <p:nvPr/>
            </p:nvSpPr>
            <p:spPr bwMode="auto">
              <a:xfrm flipV="1">
                <a:off x="2413" y="3140"/>
                <a:ext cx="16" cy="17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05" name="Line 549"/>
              <p:cNvSpPr>
                <a:spLocks noChangeShapeType="1"/>
              </p:cNvSpPr>
              <p:nvPr/>
            </p:nvSpPr>
            <p:spPr bwMode="auto">
              <a:xfrm flipV="1">
                <a:off x="2429" y="2917"/>
                <a:ext cx="0" cy="22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06" name="Line 550"/>
              <p:cNvSpPr>
                <a:spLocks noChangeShapeType="1"/>
              </p:cNvSpPr>
              <p:nvPr/>
            </p:nvSpPr>
            <p:spPr bwMode="auto">
              <a:xfrm flipV="1">
                <a:off x="2429" y="2678"/>
                <a:ext cx="16" cy="23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07" name="Line 551"/>
              <p:cNvSpPr>
                <a:spLocks noChangeShapeType="1"/>
              </p:cNvSpPr>
              <p:nvPr/>
            </p:nvSpPr>
            <p:spPr bwMode="auto">
              <a:xfrm flipV="1">
                <a:off x="2445" y="2454"/>
                <a:ext cx="0" cy="22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08" name="Line 552"/>
              <p:cNvSpPr>
                <a:spLocks noChangeShapeType="1"/>
              </p:cNvSpPr>
              <p:nvPr/>
            </p:nvSpPr>
            <p:spPr bwMode="auto">
              <a:xfrm flipV="1">
                <a:off x="2445" y="2359"/>
                <a:ext cx="16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09" name="Line 553"/>
              <p:cNvSpPr>
                <a:spLocks noChangeShapeType="1"/>
              </p:cNvSpPr>
              <p:nvPr/>
            </p:nvSpPr>
            <p:spPr bwMode="auto">
              <a:xfrm flipV="1">
                <a:off x="2461" y="2279"/>
                <a:ext cx="0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10" name="Line 554"/>
              <p:cNvSpPr>
                <a:spLocks noChangeShapeType="1"/>
              </p:cNvSpPr>
              <p:nvPr/>
            </p:nvSpPr>
            <p:spPr bwMode="auto">
              <a:xfrm flipV="1">
                <a:off x="2461" y="2215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11" name="Line 555"/>
              <p:cNvSpPr>
                <a:spLocks noChangeShapeType="1"/>
              </p:cNvSpPr>
              <p:nvPr/>
            </p:nvSpPr>
            <p:spPr bwMode="auto">
              <a:xfrm flipV="1">
                <a:off x="2461" y="2183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12" name="Line 556"/>
              <p:cNvSpPr>
                <a:spLocks noChangeShapeType="1"/>
              </p:cNvSpPr>
              <p:nvPr/>
            </p:nvSpPr>
            <p:spPr bwMode="auto">
              <a:xfrm flipV="1">
                <a:off x="2461" y="2152"/>
                <a:ext cx="0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13" name="Line 557"/>
              <p:cNvSpPr>
                <a:spLocks noChangeShapeType="1"/>
              </p:cNvSpPr>
              <p:nvPr/>
            </p:nvSpPr>
            <p:spPr bwMode="auto">
              <a:xfrm flipV="1">
                <a:off x="2461" y="213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14" name="Line 558"/>
              <p:cNvSpPr>
                <a:spLocks noChangeShapeType="1"/>
              </p:cNvSpPr>
              <p:nvPr/>
            </p:nvSpPr>
            <p:spPr bwMode="auto">
              <a:xfrm flipV="1">
                <a:off x="2476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15" name="Line 559"/>
              <p:cNvSpPr>
                <a:spLocks noChangeShapeType="1"/>
              </p:cNvSpPr>
              <p:nvPr/>
            </p:nvSpPr>
            <p:spPr bwMode="auto">
              <a:xfrm>
                <a:off x="2476" y="212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16" name="Line 560"/>
              <p:cNvSpPr>
                <a:spLocks noChangeShapeType="1"/>
              </p:cNvSpPr>
              <p:nvPr/>
            </p:nvSpPr>
            <p:spPr bwMode="auto">
              <a:xfrm flipV="1">
                <a:off x="2476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17" name="Line 561"/>
              <p:cNvSpPr>
                <a:spLocks noChangeShapeType="1"/>
              </p:cNvSpPr>
              <p:nvPr/>
            </p:nvSpPr>
            <p:spPr bwMode="auto">
              <a:xfrm>
                <a:off x="247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18" name="Line 562"/>
              <p:cNvSpPr>
                <a:spLocks noChangeShapeType="1"/>
              </p:cNvSpPr>
              <p:nvPr/>
            </p:nvSpPr>
            <p:spPr bwMode="auto">
              <a:xfrm>
                <a:off x="247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19" name="Line 563"/>
              <p:cNvSpPr>
                <a:spLocks noChangeShapeType="1"/>
              </p:cNvSpPr>
              <p:nvPr/>
            </p:nvSpPr>
            <p:spPr bwMode="auto">
              <a:xfrm>
                <a:off x="247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20" name="Line 564"/>
              <p:cNvSpPr>
                <a:spLocks noChangeShapeType="1"/>
              </p:cNvSpPr>
              <p:nvPr/>
            </p:nvSpPr>
            <p:spPr bwMode="auto">
              <a:xfrm>
                <a:off x="247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21" name="Line 565"/>
              <p:cNvSpPr>
                <a:spLocks noChangeShapeType="1"/>
              </p:cNvSpPr>
              <p:nvPr/>
            </p:nvSpPr>
            <p:spPr bwMode="auto">
              <a:xfrm>
                <a:off x="247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22" name="Line 566"/>
              <p:cNvSpPr>
                <a:spLocks noChangeShapeType="1"/>
              </p:cNvSpPr>
              <p:nvPr/>
            </p:nvSpPr>
            <p:spPr bwMode="auto">
              <a:xfrm>
                <a:off x="247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23" name="Line 567"/>
              <p:cNvSpPr>
                <a:spLocks noChangeShapeType="1"/>
              </p:cNvSpPr>
              <p:nvPr/>
            </p:nvSpPr>
            <p:spPr bwMode="auto">
              <a:xfrm>
                <a:off x="247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24" name="Line 568"/>
              <p:cNvSpPr>
                <a:spLocks noChangeShapeType="1"/>
              </p:cNvSpPr>
              <p:nvPr/>
            </p:nvSpPr>
            <p:spPr bwMode="auto">
              <a:xfrm>
                <a:off x="247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25" name="Line 569"/>
              <p:cNvSpPr>
                <a:spLocks noChangeShapeType="1"/>
              </p:cNvSpPr>
              <p:nvPr/>
            </p:nvSpPr>
            <p:spPr bwMode="auto">
              <a:xfrm>
                <a:off x="2476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26" name="Line 570"/>
              <p:cNvSpPr>
                <a:spLocks noChangeShapeType="1"/>
              </p:cNvSpPr>
              <p:nvPr/>
            </p:nvSpPr>
            <p:spPr bwMode="auto">
              <a:xfrm>
                <a:off x="2476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27" name="Line 571"/>
              <p:cNvSpPr>
                <a:spLocks noChangeShapeType="1"/>
              </p:cNvSpPr>
              <p:nvPr/>
            </p:nvSpPr>
            <p:spPr bwMode="auto">
              <a:xfrm>
                <a:off x="2492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28" name="Line 572"/>
              <p:cNvSpPr>
                <a:spLocks noChangeShapeType="1"/>
              </p:cNvSpPr>
              <p:nvPr/>
            </p:nvSpPr>
            <p:spPr bwMode="auto">
              <a:xfrm>
                <a:off x="2492" y="212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29" name="Line 573"/>
              <p:cNvSpPr>
                <a:spLocks noChangeShapeType="1"/>
              </p:cNvSpPr>
              <p:nvPr/>
            </p:nvSpPr>
            <p:spPr bwMode="auto">
              <a:xfrm>
                <a:off x="2492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30" name="Line 574"/>
              <p:cNvSpPr>
                <a:spLocks noChangeShapeType="1"/>
              </p:cNvSpPr>
              <p:nvPr/>
            </p:nvSpPr>
            <p:spPr bwMode="auto">
              <a:xfrm>
                <a:off x="2492" y="2136"/>
                <a:ext cx="16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31" name="Line 575"/>
              <p:cNvSpPr>
                <a:spLocks noChangeShapeType="1"/>
              </p:cNvSpPr>
              <p:nvPr/>
            </p:nvSpPr>
            <p:spPr bwMode="auto">
              <a:xfrm>
                <a:off x="2508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32" name="Line 576"/>
              <p:cNvSpPr>
                <a:spLocks noChangeShapeType="1"/>
              </p:cNvSpPr>
              <p:nvPr/>
            </p:nvSpPr>
            <p:spPr bwMode="auto">
              <a:xfrm>
                <a:off x="2508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33" name="Line 577"/>
              <p:cNvSpPr>
                <a:spLocks noChangeShapeType="1"/>
              </p:cNvSpPr>
              <p:nvPr/>
            </p:nvSpPr>
            <p:spPr bwMode="auto">
              <a:xfrm>
                <a:off x="2508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34" name="Line 578"/>
              <p:cNvSpPr>
                <a:spLocks noChangeShapeType="1"/>
              </p:cNvSpPr>
              <p:nvPr/>
            </p:nvSpPr>
            <p:spPr bwMode="auto">
              <a:xfrm>
                <a:off x="2508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35" name="Line 579"/>
              <p:cNvSpPr>
                <a:spLocks noChangeShapeType="1"/>
              </p:cNvSpPr>
              <p:nvPr/>
            </p:nvSpPr>
            <p:spPr bwMode="auto">
              <a:xfrm>
                <a:off x="2508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36" name="Line 580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37" name="Line 581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38" name="Line 582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39" name="Line 583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40" name="Line 584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41" name="Line 585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42" name="Line 586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43" name="Line 587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44" name="Line 588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45" name="Line 589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46" name="Line 590"/>
              <p:cNvSpPr>
                <a:spLocks noChangeShapeType="1"/>
              </p:cNvSpPr>
              <p:nvPr/>
            </p:nvSpPr>
            <p:spPr bwMode="auto">
              <a:xfrm>
                <a:off x="2524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47" name="Line 591"/>
              <p:cNvSpPr>
                <a:spLocks noChangeShapeType="1"/>
              </p:cNvSpPr>
              <p:nvPr/>
            </p:nvSpPr>
            <p:spPr bwMode="auto">
              <a:xfrm flipV="1">
                <a:off x="2524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48" name="Line 592"/>
              <p:cNvSpPr>
                <a:spLocks noChangeShapeType="1"/>
              </p:cNvSpPr>
              <p:nvPr/>
            </p:nvSpPr>
            <p:spPr bwMode="auto">
              <a:xfrm>
                <a:off x="2524" y="224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49" name="Line 593"/>
              <p:cNvSpPr>
                <a:spLocks noChangeShapeType="1"/>
              </p:cNvSpPr>
              <p:nvPr/>
            </p:nvSpPr>
            <p:spPr bwMode="auto">
              <a:xfrm flipV="1">
                <a:off x="2540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50" name="Line 594"/>
              <p:cNvSpPr>
                <a:spLocks noChangeShapeType="1"/>
              </p:cNvSpPr>
              <p:nvPr/>
            </p:nvSpPr>
            <p:spPr bwMode="auto">
              <a:xfrm flipV="1">
                <a:off x="2540" y="2199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51" name="Line 595"/>
              <p:cNvSpPr>
                <a:spLocks noChangeShapeType="1"/>
              </p:cNvSpPr>
              <p:nvPr/>
            </p:nvSpPr>
            <p:spPr bwMode="auto">
              <a:xfrm>
                <a:off x="2540" y="21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52" name="Line 596"/>
              <p:cNvSpPr>
                <a:spLocks noChangeShapeType="1"/>
              </p:cNvSpPr>
              <p:nvPr/>
            </p:nvSpPr>
            <p:spPr bwMode="auto">
              <a:xfrm flipV="1">
                <a:off x="2556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53" name="Line 597"/>
              <p:cNvSpPr>
                <a:spLocks noChangeShapeType="1"/>
              </p:cNvSpPr>
              <p:nvPr/>
            </p:nvSpPr>
            <p:spPr bwMode="auto">
              <a:xfrm flipV="1">
                <a:off x="2556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54" name="Line 598"/>
              <p:cNvSpPr>
                <a:spLocks noChangeShapeType="1"/>
              </p:cNvSpPr>
              <p:nvPr/>
            </p:nvSpPr>
            <p:spPr bwMode="auto">
              <a:xfrm>
                <a:off x="2556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55" name="Line 599"/>
              <p:cNvSpPr>
                <a:spLocks noChangeShapeType="1"/>
              </p:cNvSpPr>
              <p:nvPr/>
            </p:nvSpPr>
            <p:spPr bwMode="auto">
              <a:xfrm>
                <a:off x="2556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56" name="Line 600"/>
              <p:cNvSpPr>
                <a:spLocks noChangeShapeType="1"/>
              </p:cNvSpPr>
              <p:nvPr/>
            </p:nvSpPr>
            <p:spPr bwMode="auto">
              <a:xfrm>
                <a:off x="2556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57" name="Line 601"/>
              <p:cNvSpPr>
                <a:spLocks noChangeShapeType="1"/>
              </p:cNvSpPr>
              <p:nvPr/>
            </p:nvSpPr>
            <p:spPr bwMode="auto">
              <a:xfrm>
                <a:off x="2556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58" name="Line 602"/>
              <p:cNvSpPr>
                <a:spLocks noChangeShapeType="1"/>
              </p:cNvSpPr>
              <p:nvPr/>
            </p:nvSpPr>
            <p:spPr bwMode="auto">
              <a:xfrm>
                <a:off x="2556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59" name="Line 603"/>
              <p:cNvSpPr>
                <a:spLocks noChangeShapeType="1"/>
              </p:cNvSpPr>
              <p:nvPr/>
            </p:nvSpPr>
            <p:spPr bwMode="auto">
              <a:xfrm>
                <a:off x="2556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60" name="Line 604"/>
              <p:cNvSpPr>
                <a:spLocks noChangeShapeType="1"/>
              </p:cNvSpPr>
              <p:nvPr/>
            </p:nvSpPr>
            <p:spPr bwMode="auto">
              <a:xfrm>
                <a:off x="257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61" name="Line 605"/>
              <p:cNvSpPr>
                <a:spLocks noChangeShapeType="1"/>
              </p:cNvSpPr>
              <p:nvPr/>
            </p:nvSpPr>
            <p:spPr bwMode="auto">
              <a:xfrm>
                <a:off x="257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62" name="Line 606"/>
              <p:cNvSpPr>
                <a:spLocks noChangeShapeType="1"/>
              </p:cNvSpPr>
              <p:nvPr/>
            </p:nvSpPr>
            <p:spPr bwMode="auto">
              <a:xfrm>
                <a:off x="257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63" name="Line 607"/>
              <p:cNvSpPr>
                <a:spLocks noChangeShapeType="1"/>
              </p:cNvSpPr>
              <p:nvPr/>
            </p:nvSpPr>
            <p:spPr bwMode="auto">
              <a:xfrm>
                <a:off x="257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64" name="Line 608"/>
              <p:cNvSpPr>
                <a:spLocks noChangeShapeType="1"/>
              </p:cNvSpPr>
              <p:nvPr/>
            </p:nvSpPr>
            <p:spPr bwMode="auto">
              <a:xfrm>
                <a:off x="257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65" name="Line 609"/>
              <p:cNvSpPr>
                <a:spLocks noChangeShapeType="1"/>
              </p:cNvSpPr>
              <p:nvPr/>
            </p:nvSpPr>
            <p:spPr bwMode="auto">
              <a:xfrm>
                <a:off x="257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66" name="Line 610"/>
              <p:cNvSpPr>
                <a:spLocks noChangeShapeType="1"/>
              </p:cNvSpPr>
              <p:nvPr/>
            </p:nvSpPr>
            <p:spPr bwMode="auto">
              <a:xfrm>
                <a:off x="257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67" name="Line 611"/>
              <p:cNvSpPr>
                <a:spLocks noChangeShapeType="1"/>
              </p:cNvSpPr>
              <p:nvPr/>
            </p:nvSpPr>
            <p:spPr bwMode="auto">
              <a:xfrm>
                <a:off x="257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68" name="Line 612"/>
              <p:cNvSpPr>
                <a:spLocks noChangeShapeType="1"/>
              </p:cNvSpPr>
              <p:nvPr/>
            </p:nvSpPr>
            <p:spPr bwMode="auto">
              <a:xfrm>
                <a:off x="257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69" name="Line 613"/>
              <p:cNvSpPr>
                <a:spLocks noChangeShapeType="1"/>
              </p:cNvSpPr>
              <p:nvPr/>
            </p:nvSpPr>
            <p:spPr bwMode="auto">
              <a:xfrm>
                <a:off x="257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70" name="Line 614"/>
              <p:cNvSpPr>
                <a:spLocks noChangeShapeType="1"/>
              </p:cNvSpPr>
              <p:nvPr/>
            </p:nvSpPr>
            <p:spPr bwMode="auto">
              <a:xfrm>
                <a:off x="2588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71" name="Line 615"/>
              <p:cNvSpPr>
                <a:spLocks noChangeShapeType="1"/>
              </p:cNvSpPr>
              <p:nvPr/>
            </p:nvSpPr>
            <p:spPr bwMode="auto">
              <a:xfrm>
                <a:off x="2588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72" name="Line 616"/>
              <p:cNvSpPr>
                <a:spLocks noChangeShapeType="1"/>
              </p:cNvSpPr>
              <p:nvPr/>
            </p:nvSpPr>
            <p:spPr bwMode="auto">
              <a:xfrm>
                <a:off x="2588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73" name="Line 617"/>
              <p:cNvSpPr>
                <a:spLocks noChangeShapeType="1"/>
              </p:cNvSpPr>
              <p:nvPr/>
            </p:nvSpPr>
            <p:spPr bwMode="auto">
              <a:xfrm>
                <a:off x="260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74" name="Line 618"/>
              <p:cNvSpPr>
                <a:spLocks noChangeShapeType="1"/>
              </p:cNvSpPr>
              <p:nvPr/>
            </p:nvSpPr>
            <p:spPr bwMode="auto">
              <a:xfrm>
                <a:off x="260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75" name="Line 619"/>
              <p:cNvSpPr>
                <a:spLocks noChangeShapeType="1"/>
              </p:cNvSpPr>
              <p:nvPr/>
            </p:nvSpPr>
            <p:spPr bwMode="auto">
              <a:xfrm>
                <a:off x="260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76" name="Line 620"/>
              <p:cNvSpPr>
                <a:spLocks noChangeShapeType="1"/>
              </p:cNvSpPr>
              <p:nvPr/>
            </p:nvSpPr>
            <p:spPr bwMode="auto">
              <a:xfrm>
                <a:off x="260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77" name="Line 621"/>
              <p:cNvSpPr>
                <a:spLocks noChangeShapeType="1"/>
              </p:cNvSpPr>
              <p:nvPr/>
            </p:nvSpPr>
            <p:spPr bwMode="auto">
              <a:xfrm>
                <a:off x="260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78" name="Line 622"/>
              <p:cNvSpPr>
                <a:spLocks noChangeShapeType="1"/>
              </p:cNvSpPr>
              <p:nvPr/>
            </p:nvSpPr>
            <p:spPr bwMode="auto">
              <a:xfrm>
                <a:off x="260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79" name="Line 623"/>
              <p:cNvSpPr>
                <a:spLocks noChangeShapeType="1"/>
              </p:cNvSpPr>
              <p:nvPr/>
            </p:nvSpPr>
            <p:spPr bwMode="auto">
              <a:xfrm>
                <a:off x="260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80" name="Line 624"/>
              <p:cNvSpPr>
                <a:spLocks noChangeShapeType="1"/>
              </p:cNvSpPr>
              <p:nvPr/>
            </p:nvSpPr>
            <p:spPr bwMode="auto">
              <a:xfrm>
                <a:off x="260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81" name="Line 625"/>
              <p:cNvSpPr>
                <a:spLocks noChangeShapeType="1"/>
              </p:cNvSpPr>
              <p:nvPr/>
            </p:nvSpPr>
            <p:spPr bwMode="auto">
              <a:xfrm>
                <a:off x="260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82" name="Line 626"/>
              <p:cNvSpPr>
                <a:spLocks noChangeShapeType="1"/>
              </p:cNvSpPr>
              <p:nvPr/>
            </p:nvSpPr>
            <p:spPr bwMode="auto">
              <a:xfrm>
                <a:off x="2604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83" name="Line 627"/>
              <p:cNvSpPr>
                <a:spLocks noChangeShapeType="1"/>
              </p:cNvSpPr>
              <p:nvPr/>
            </p:nvSpPr>
            <p:spPr bwMode="auto">
              <a:xfrm>
                <a:off x="262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84" name="Line 628"/>
              <p:cNvSpPr>
                <a:spLocks noChangeShapeType="1"/>
              </p:cNvSpPr>
              <p:nvPr/>
            </p:nvSpPr>
            <p:spPr bwMode="auto">
              <a:xfrm>
                <a:off x="262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85" name="Line 629"/>
              <p:cNvSpPr>
                <a:spLocks noChangeShapeType="1"/>
              </p:cNvSpPr>
              <p:nvPr/>
            </p:nvSpPr>
            <p:spPr bwMode="auto">
              <a:xfrm>
                <a:off x="262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86" name="Line 630"/>
              <p:cNvSpPr>
                <a:spLocks noChangeShapeType="1"/>
              </p:cNvSpPr>
              <p:nvPr/>
            </p:nvSpPr>
            <p:spPr bwMode="auto">
              <a:xfrm>
                <a:off x="262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87" name="Line 631"/>
              <p:cNvSpPr>
                <a:spLocks noChangeShapeType="1"/>
              </p:cNvSpPr>
              <p:nvPr/>
            </p:nvSpPr>
            <p:spPr bwMode="auto">
              <a:xfrm flipV="1">
                <a:off x="2620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88" name="Line 632"/>
              <p:cNvSpPr>
                <a:spLocks noChangeShapeType="1"/>
              </p:cNvSpPr>
              <p:nvPr/>
            </p:nvSpPr>
            <p:spPr bwMode="auto">
              <a:xfrm flipV="1">
                <a:off x="2620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89" name="Line 633"/>
              <p:cNvSpPr>
                <a:spLocks noChangeShapeType="1"/>
              </p:cNvSpPr>
              <p:nvPr/>
            </p:nvSpPr>
            <p:spPr bwMode="auto">
              <a:xfrm>
                <a:off x="2636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90" name="Line 634"/>
              <p:cNvSpPr>
                <a:spLocks noChangeShapeType="1"/>
              </p:cNvSpPr>
              <p:nvPr/>
            </p:nvSpPr>
            <p:spPr bwMode="auto">
              <a:xfrm flipV="1">
                <a:off x="2636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91" name="Line 635"/>
              <p:cNvSpPr>
                <a:spLocks noChangeShapeType="1"/>
              </p:cNvSpPr>
              <p:nvPr/>
            </p:nvSpPr>
            <p:spPr bwMode="auto">
              <a:xfrm>
                <a:off x="2636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92" name="Line 636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93" name="Line 637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94" name="Line 638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95" name="Line 639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96" name="Line 640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97" name="Line 641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98" name="Line 642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099" name="Line 643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00" name="Line 644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01" name="Line 645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02" name="Line 646"/>
              <p:cNvSpPr>
                <a:spLocks noChangeShapeType="1"/>
              </p:cNvSpPr>
              <p:nvPr/>
            </p:nvSpPr>
            <p:spPr bwMode="auto">
              <a:xfrm>
                <a:off x="2652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03" name="Line 647"/>
              <p:cNvSpPr>
                <a:spLocks noChangeShapeType="1"/>
              </p:cNvSpPr>
              <p:nvPr/>
            </p:nvSpPr>
            <p:spPr bwMode="auto">
              <a:xfrm>
                <a:off x="266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04" name="Line 648"/>
              <p:cNvSpPr>
                <a:spLocks noChangeShapeType="1"/>
              </p:cNvSpPr>
              <p:nvPr/>
            </p:nvSpPr>
            <p:spPr bwMode="auto">
              <a:xfrm>
                <a:off x="266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05" name="Line 649"/>
              <p:cNvSpPr>
                <a:spLocks noChangeShapeType="1"/>
              </p:cNvSpPr>
              <p:nvPr/>
            </p:nvSpPr>
            <p:spPr bwMode="auto">
              <a:xfrm>
                <a:off x="2668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06" name="Line 650"/>
              <p:cNvSpPr>
                <a:spLocks noChangeShapeType="1"/>
              </p:cNvSpPr>
              <p:nvPr/>
            </p:nvSpPr>
            <p:spPr bwMode="auto">
              <a:xfrm>
                <a:off x="2668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07" name="Line 651"/>
              <p:cNvSpPr>
                <a:spLocks noChangeShapeType="1"/>
              </p:cNvSpPr>
              <p:nvPr/>
            </p:nvSpPr>
            <p:spPr bwMode="auto">
              <a:xfrm>
                <a:off x="2684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08" name="Line 652"/>
              <p:cNvSpPr>
                <a:spLocks noChangeShapeType="1"/>
              </p:cNvSpPr>
              <p:nvPr/>
            </p:nvSpPr>
            <p:spPr bwMode="auto">
              <a:xfrm>
                <a:off x="2684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09" name="Line 653"/>
              <p:cNvSpPr>
                <a:spLocks noChangeShapeType="1"/>
              </p:cNvSpPr>
              <p:nvPr/>
            </p:nvSpPr>
            <p:spPr bwMode="auto">
              <a:xfrm>
                <a:off x="2684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10" name="Line 654"/>
              <p:cNvSpPr>
                <a:spLocks noChangeShapeType="1"/>
              </p:cNvSpPr>
              <p:nvPr/>
            </p:nvSpPr>
            <p:spPr bwMode="auto">
              <a:xfrm>
                <a:off x="2684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11" name="Line 655"/>
              <p:cNvSpPr>
                <a:spLocks noChangeShapeType="1"/>
              </p:cNvSpPr>
              <p:nvPr/>
            </p:nvSpPr>
            <p:spPr bwMode="auto">
              <a:xfrm>
                <a:off x="268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12" name="Line 656"/>
              <p:cNvSpPr>
                <a:spLocks noChangeShapeType="1"/>
              </p:cNvSpPr>
              <p:nvPr/>
            </p:nvSpPr>
            <p:spPr bwMode="auto">
              <a:xfrm>
                <a:off x="2684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13" name="Line 657"/>
              <p:cNvSpPr>
                <a:spLocks noChangeShapeType="1"/>
              </p:cNvSpPr>
              <p:nvPr/>
            </p:nvSpPr>
            <p:spPr bwMode="auto">
              <a:xfrm>
                <a:off x="270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14" name="Line 658"/>
              <p:cNvSpPr>
                <a:spLocks noChangeShapeType="1"/>
              </p:cNvSpPr>
              <p:nvPr/>
            </p:nvSpPr>
            <p:spPr bwMode="auto">
              <a:xfrm>
                <a:off x="270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15" name="Line 659"/>
              <p:cNvSpPr>
                <a:spLocks noChangeShapeType="1"/>
              </p:cNvSpPr>
              <p:nvPr/>
            </p:nvSpPr>
            <p:spPr bwMode="auto">
              <a:xfrm>
                <a:off x="270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16" name="Line 660"/>
              <p:cNvSpPr>
                <a:spLocks noChangeShapeType="1"/>
              </p:cNvSpPr>
              <p:nvPr/>
            </p:nvSpPr>
            <p:spPr bwMode="auto">
              <a:xfrm>
                <a:off x="270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17" name="Line 661"/>
              <p:cNvSpPr>
                <a:spLocks noChangeShapeType="1"/>
              </p:cNvSpPr>
              <p:nvPr/>
            </p:nvSpPr>
            <p:spPr bwMode="auto">
              <a:xfrm>
                <a:off x="270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18" name="Line 662"/>
              <p:cNvSpPr>
                <a:spLocks noChangeShapeType="1"/>
              </p:cNvSpPr>
              <p:nvPr/>
            </p:nvSpPr>
            <p:spPr bwMode="auto">
              <a:xfrm>
                <a:off x="270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19" name="Line 663"/>
              <p:cNvSpPr>
                <a:spLocks noChangeShapeType="1"/>
              </p:cNvSpPr>
              <p:nvPr/>
            </p:nvSpPr>
            <p:spPr bwMode="auto">
              <a:xfrm>
                <a:off x="270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20" name="Line 664"/>
              <p:cNvSpPr>
                <a:spLocks noChangeShapeType="1"/>
              </p:cNvSpPr>
              <p:nvPr/>
            </p:nvSpPr>
            <p:spPr bwMode="auto">
              <a:xfrm>
                <a:off x="270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21" name="Line 665"/>
              <p:cNvSpPr>
                <a:spLocks noChangeShapeType="1"/>
              </p:cNvSpPr>
              <p:nvPr/>
            </p:nvSpPr>
            <p:spPr bwMode="auto">
              <a:xfrm>
                <a:off x="270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22" name="Line 666"/>
              <p:cNvSpPr>
                <a:spLocks noChangeShapeType="1"/>
              </p:cNvSpPr>
              <p:nvPr/>
            </p:nvSpPr>
            <p:spPr bwMode="auto">
              <a:xfrm>
                <a:off x="270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23" name="Line 667"/>
              <p:cNvSpPr>
                <a:spLocks noChangeShapeType="1"/>
              </p:cNvSpPr>
              <p:nvPr/>
            </p:nvSpPr>
            <p:spPr bwMode="auto">
              <a:xfrm flipV="1">
                <a:off x="2700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24" name="Line 668"/>
              <p:cNvSpPr>
                <a:spLocks noChangeShapeType="1"/>
              </p:cNvSpPr>
              <p:nvPr/>
            </p:nvSpPr>
            <p:spPr bwMode="auto">
              <a:xfrm flipV="1">
                <a:off x="2716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25" name="Line 669"/>
              <p:cNvSpPr>
                <a:spLocks noChangeShapeType="1"/>
              </p:cNvSpPr>
              <p:nvPr/>
            </p:nvSpPr>
            <p:spPr bwMode="auto">
              <a:xfrm>
                <a:off x="2716" y="21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26" name="Line 670"/>
              <p:cNvSpPr>
                <a:spLocks noChangeShapeType="1"/>
              </p:cNvSpPr>
              <p:nvPr/>
            </p:nvSpPr>
            <p:spPr bwMode="auto">
              <a:xfrm flipV="1">
                <a:off x="2732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27" name="Line 671"/>
              <p:cNvSpPr>
                <a:spLocks noChangeShapeType="1"/>
              </p:cNvSpPr>
              <p:nvPr/>
            </p:nvSpPr>
            <p:spPr bwMode="auto">
              <a:xfrm>
                <a:off x="2732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28" name="Line 672"/>
              <p:cNvSpPr>
                <a:spLocks noChangeShapeType="1"/>
              </p:cNvSpPr>
              <p:nvPr/>
            </p:nvSpPr>
            <p:spPr bwMode="auto">
              <a:xfrm>
                <a:off x="2732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29" name="Line 673"/>
              <p:cNvSpPr>
                <a:spLocks noChangeShapeType="1"/>
              </p:cNvSpPr>
              <p:nvPr/>
            </p:nvSpPr>
            <p:spPr bwMode="auto">
              <a:xfrm>
                <a:off x="2732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30" name="Line 674"/>
              <p:cNvSpPr>
                <a:spLocks noChangeShapeType="1"/>
              </p:cNvSpPr>
              <p:nvPr/>
            </p:nvSpPr>
            <p:spPr bwMode="auto">
              <a:xfrm>
                <a:off x="2732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31" name="Line 675"/>
              <p:cNvSpPr>
                <a:spLocks noChangeShapeType="1"/>
              </p:cNvSpPr>
              <p:nvPr/>
            </p:nvSpPr>
            <p:spPr bwMode="auto">
              <a:xfrm>
                <a:off x="2732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32" name="Line 676"/>
              <p:cNvSpPr>
                <a:spLocks noChangeShapeType="1"/>
              </p:cNvSpPr>
              <p:nvPr/>
            </p:nvSpPr>
            <p:spPr bwMode="auto">
              <a:xfrm>
                <a:off x="2732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33" name="Line 677"/>
              <p:cNvSpPr>
                <a:spLocks noChangeShapeType="1"/>
              </p:cNvSpPr>
              <p:nvPr/>
            </p:nvSpPr>
            <p:spPr bwMode="auto">
              <a:xfrm>
                <a:off x="2732" y="2183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34" name="Line 678"/>
              <p:cNvSpPr>
                <a:spLocks noChangeShapeType="1"/>
              </p:cNvSpPr>
              <p:nvPr/>
            </p:nvSpPr>
            <p:spPr bwMode="auto">
              <a:xfrm>
                <a:off x="274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35" name="Line 679"/>
              <p:cNvSpPr>
                <a:spLocks noChangeShapeType="1"/>
              </p:cNvSpPr>
              <p:nvPr/>
            </p:nvSpPr>
            <p:spPr bwMode="auto">
              <a:xfrm>
                <a:off x="274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36" name="Line 680"/>
              <p:cNvSpPr>
                <a:spLocks noChangeShapeType="1"/>
              </p:cNvSpPr>
              <p:nvPr/>
            </p:nvSpPr>
            <p:spPr bwMode="auto">
              <a:xfrm>
                <a:off x="274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37" name="Line 681"/>
              <p:cNvSpPr>
                <a:spLocks noChangeShapeType="1"/>
              </p:cNvSpPr>
              <p:nvPr/>
            </p:nvSpPr>
            <p:spPr bwMode="auto">
              <a:xfrm>
                <a:off x="274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38" name="Line 682"/>
              <p:cNvSpPr>
                <a:spLocks noChangeShapeType="1"/>
              </p:cNvSpPr>
              <p:nvPr/>
            </p:nvSpPr>
            <p:spPr bwMode="auto">
              <a:xfrm>
                <a:off x="274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39" name="Line 683"/>
              <p:cNvSpPr>
                <a:spLocks noChangeShapeType="1"/>
              </p:cNvSpPr>
              <p:nvPr/>
            </p:nvSpPr>
            <p:spPr bwMode="auto">
              <a:xfrm>
                <a:off x="274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40" name="Line 684"/>
              <p:cNvSpPr>
                <a:spLocks noChangeShapeType="1"/>
              </p:cNvSpPr>
              <p:nvPr/>
            </p:nvSpPr>
            <p:spPr bwMode="auto">
              <a:xfrm>
                <a:off x="274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41" name="Line 685"/>
              <p:cNvSpPr>
                <a:spLocks noChangeShapeType="1"/>
              </p:cNvSpPr>
              <p:nvPr/>
            </p:nvSpPr>
            <p:spPr bwMode="auto">
              <a:xfrm>
                <a:off x="274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42" name="Line 686"/>
              <p:cNvSpPr>
                <a:spLocks noChangeShapeType="1"/>
              </p:cNvSpPr>
              <p:nvPr/>
            </p:nvSpPr>
            <p:spPr bwMode="auto">
              <a:xfrm>
                <a:off x="274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43" name="Line 687"/>
              <p:cNvSpPr>
                <a:spLocks noChangeShapeType="1"/>
              </p:cNvSpPr>
              <p:nvPr/>
            </p:nvSpPr>
            <p:spPr bwMode="auto">
              <a:xfrm>
                <a:off x="274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44" name="Line 688"/>
              <p:cNvSpPr>
                <a:spLocks noChangeShapeType="1"/>
              </p:cNvSpPr>
              <p:nvPr/>
            </p:nvSpPr>
            <p:spPr bwMode="auto">
              <a:xfrm>
                <a:off x="2763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45" name="Line 689"/>
              <p:cNvSpPr>
                <a:spLocks noChangeShapeType="1"/>
              </p:cNvSpPr>
              <p:nvPr/>
            </p:nvSpPr>
            <p:spPr bwMode="auto">
              <a:xfrm>
                <a:off x="2763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46" name="Line 690"/>
              <p:cNvSpPr>
                <a:spLocks noChangeShapeType="1"/>
              </p:cNvSpPr>
              <p:nvPr/>
            </p:nvSpPr>
            <p:spPr bwMode="auto">
              <a:xfrm>
                <a:off x="2763" y="22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47" name="Line 691"/>
              <p:cNvSpPr>
                <a:spLocks noChangeShapeType="1"/>
              </p:cNvSpPr>
              <p:nvPr/>
            </p:nvSpPr>
            <p:spPr bwMode="auto">
              <a:xfrm>
                <a:off x="2779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48" name="Line 692"/>
              <p:cNvSpPr>
                <a:spLocks noChangeShapeType="1"/>
              </p:cNvSpPr>
              <p:nvPr/>
            </p:nvSpPr>
            <p:spPr bwMode="auto">
              <a:xfrm>
                <a:off x="2779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49" name="Line 693"/>
              <p:cNvSpPr>
                <a:spLocks noChangeShapeType="1"/>
              </p:cNvSpPr>
              <p:nvPr/>
            </p:nvSpPr>
            <p:spPr bwMode="auto">
              <a:xfrm>
                <a:off x="2779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50" name="Line 694"/>
              <p:cNvSpPr>
                <a:spLocks noChangeShapeType="1"/>
              </p:cNvSpPr>
              <p:nvPr/>
            </p:nvSpPr>
            <p:spPr bwMode="auto">
              <a:xfrm>
                <a:off x="2779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51" name="Line 695"/>
              <p:cNvSpPr>
                <a:spLocks noChangeShapeType="1"/>
              </p:cNvSpPr>
              <p:nvPr/>
            </p:nvSpPr>
            <p:spPr bwMode="auto">
              <a:xfrm>
                <a:off x="2779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52" name="Line 696"/>
              <p:cNvSpPr>
                <a:spLocks noChangeShapeType="1"/>
              </p:cNvSpPr>
              <p:nvPr/>
            </p:nvSpPr>
            <p:spPr bwMode="auto">
              <a:xfrm>
                <a:off x="277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53" name="Line 697"/>
              <p:cNvSpPr>
                <a:spLocks noChangeShapeType="1"/>
              </p:cNvSpPr>
              <p:nvPr/>
            </p:nvSpPr>
            <p:spPr bwMode="auto">
              <a:xfrm>
                <a:off x="277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54" name="Line 698"/>
              <p:cNvSpPr>
                <a:spLocks noChangeShapeType="1"/>
              </p:cNvSpPr>
              <p:nvPr/>
            </p:nvSpPr>
            <p:spPr bwMode="auto">
              <a:xfrm>
                <a:off x="277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55" name="Line 699"/>
              <p:cNvSpPr>
                <a:spLocks noChangeShapeType="1"/>
              </p:cNvSpPr>
              <p:nvPr/>
            </p:nvSpPr>
            <p:spPr bwMode="auto">
              <a:xfrm>
                <a:off x="277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56" name="Line 700"/>
              <p:cNvSpPr>
                <a:spLocks noChangeShapeType="1"/>
              </p:cNvSpPr>
              <p:nvPr/>
            </p:nvSpPr>
            <p:spPr bwMode="auto">
              <a:xfrm>
                <a:off x="2779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57" name="Line 701"/>
              <p:cNvSpPr>
                <a:spLocks noChangeShapeType="1"/>
              </p:cNvSpPr>
              <p:nvPr/>
            </p:nvSpPr>
            <p:spPr bwMode="auto">
              <a:xfrm>
                <a:off x="2779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58" name="Line 702"/>
              <p:cNvSpPr>
                <a:spLocks noChangeShapeType="1"/>
              </p:cNvSpPr>
              <p:nvPr/>
            </p:nvSpPr>
            <p:spPr bwMode="auto">
              <a:xfrm>
                <a:off x="2795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59" name="Line 703"/>
              <p:cNvSpPr>
                <a:spLocks noChangeShapeType="1"/>
              </p:cNvSpPr>
              <p:nvPr/>
            </p:nvSpPr>
            <p:spPr bwMode="auto">
              <a:xfrm flipV="1">
                <a:off x="2795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60" name="Line 704"/>
              <p:cNvSpPr>
                <a:spLocks noChangeShapeType="1"/>
              </p:cNvSpPr>
              <p:nvPr/>
            </p:nvSpPr>
            <p:spPr bwMode="auto">
              <a:xfrm>
                <a:off x="279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61" name="Line 705"/>
              <p:cNvSpPr>
                <a:spLocks noChangeShapeType="1"/>
              </p:cNvSpPr>
              <p:nvPr/>
            </p:nvSpPr>
            <p:spPr bwMode="auto">
              <a:xfrm>
                <a:off x="279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62" name="Line 706"/>
              <p:cNvSpPr>
                <a:spLocks noChangeShapeType="1"/>
              </p:cNvSpPr>
              <p:nvPr/>
            </p:nvSpPr>
            <p:spPr bwMode="auto">
              <a:xfrm>
                <a:off x="279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63" name="Line 707"/>
              <p:cNvSpPr>
                <a:spLocks noChangeShapeType="1"/>
              </p:cNvSpPr>
              <p:nvPr/>
            </p:nvSpPr>
            <p:spPr bwMode="auto">
              <a:xfrm>
                <a:off x="279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64" name="Line 708"/>
              <p:cNvSpPr>
                <a:spLocks noChangeShapeType="1"/>
              </p:cNvSpPr>
              <p:nvPr/>
            </p:nvSpPr>
            <p:spPr bwMode="auto">
              <a:xfrm flipV="1">
                <a:off x="2795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65" name="Line 709"/>
              <p:cNvSpPr>
                <a:spLocks noChangeShapeType="1"/>
              </p:cNvSpPr>
              <p:nvPr/>
            </p:nvSpPr>
            <p:spPr bwMode="auto">
              <a:xfrm>
                <a:off x="2811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66" name="Line 710"/>
              <p:cNvSpPr>
                <a:spLocks noChangeShapeType="1"/>
              </p:cNvSpPr>
              <p:nvPr/>
            </p:nvSpPr>
            <p:spPr bwMode="auto">
              <a:xfrm>
                <a:off x="2811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67" name="Line 711"/>
              <p:cNvSpPr>
                <a:spLocks noChangeShapeType="1"/>
              </p:cNvSpPr>
              <p:nvPr/>
            </p:nvSpPr>
            <p:spPr bwMode="auto">
              <a:xfrm flipV="1">
                <a:off x="2811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68" name="Line 712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69" name="Line 713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70" name="Line 714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71" name="Line 715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72" name="Line 716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73" name="Line 717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74" name="Line 718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75" name="Line 719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76" name="Line 720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77" name="Line 721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78" name="Line 722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79" name="Line 723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80" name="Line 724"/>
              <p:cNvSpPr>
                <a:spLocks noChangeShapeType="1"/>
              </p:cNvSpPr>
              <p:nvPr/>
            </p:nvSpPr>
            <p:spPr bwMode="auto">
              <a:xfrm>
                <a:off x="2827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81" name="Line 725"/>
              <p:cNvSpPr>
                <a:spLocks noChangeShapeType="1"/>
              </p:cNvSpPr>
              <p:nvPr/>
            </p:nvSpPr>
            <p:spPr bwMode="auto">
              <a:xfrm>
                <a:off x="2843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82" name="Line 726"/>
              <p:cNvSpPr>
                <a:spLocks noChangeShapeType="1"/>
              </p:cNvSpPr>
              <p:nvPr/>
            </p:nvSpPr>
            <p:spPr bwMode="auto">
              <a:xfrm>
                <a:off x="2843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83" name="Line 727"/>
              <p:cNvSpPr>
                <a:spLocks noChangeShapeType="1"/>
              </p:cNvSpPr>
              <p:nvPr/>
            </p:nvSpPr>
            <p:spPr bwMode="auto">
              <a:xfrm>
                <a:off x="2843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84" name="Line 728"/>
              <p:cNvSpPr>
                <a:spLocks noChangeShapeType="1"/>
              </p:cNvSpPr>
              <p:nvPr/>
            </p:nvSpPr>
            <p:spPr bwMode="auto">
              <a:xfrm>
                <a:off x="2859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85" name="Line 729"/>
              <p:cNvSpPr>
                <a:spLocks noChangeShapeType="1"/>
              </p:cNvSpPr>
              <p:nvPr/>
            </p:nvSpPr>
            <p:spPr bwMode="auto">
              <a:xfrm>
                <a:off x="2859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86" name="Line 730"/>
              <p:cNvSpPr>
                <a:spLocks noChangeShapeType="1"/>
              </p:cNvSpPr>
              <p:nvPr/>
            </p:nvSpPr>
            <p:spPr bwMode="auto">
              <a:xfrm>
                <a:off x="2859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87" name="Line 731"/>
              <p:cNvSpPr>
                <a:spLocks noChangeShapeType="1"/>
              </p:cNvSpPr>
              <p:nvPr/>
            </p:nvSpPr>
            <p:spPr bwMode="auto">
              <a:xfrm>
                <a:off x="2859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88" name="Line 732"/>
              <p:cNvSpPr>
                <a:spLocks noChangeShapeType="1"/>
              </p:cNvSpPr>
              <p:nvPr/>
            </p:nvSpPr>
            <p:spPr bwMode="auto">
              <a:xfrm>
                <a:off x="2859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89" name="Line 733"/>
              <p:cNvSpPr>
                <a:spLocks noChangeShapeType="1"/>
              </p:cNvSpPr>
              <p:nvPr/>
            </p:nvSpPr>
            <p:spPr bwMode="auto">
              <a:xfrm>
                <a:off x="2859" y="22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90" name="Line 734"/>
              <p:cNvSpPr>
                <a:spLocks noChangeShapeType="1"/>
              </p:cNvSpPr>
              <p:nvPr/>
            </p:nvSpPr>
            <p:spPr bwMode="auto">
              <a:xfrm>
                <a:off x="287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91" name="Line 735"/>
              <p:cNvSpPr>
                <a:spLocks noChangeShapeType="1"/>
              </p:cNvSpPr>
              <p:nvPr/>
            </p:nvSpPr>
            <p:spPr bwMode="auto">
              <a:xfrm>
                <a:off x="287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92" name="Line 736"/>
              <p:cNvSpPr>
                <a:spLocks noChangeShapeType="1"/>
              </p:cNvSpPr>
              <p:nvPr/>
            </p:nvSpPr>
            <p:spPr bwMode="auto">
              <a:xfrm>
                <a:off x="2875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93" name="Line 737"/>
              <p:cNvSpPr>
                <a:spLocks noChangeShapeType="1"/>
              </p:cNvSpPr>
              <p:nvPr/>
            </p:nvSpPr>
            <p:spPr bwMode="auto">
              <a:xfrm>
                <a:off x="2875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94" name="Line 738"/>
              <p:cNvSpPr>
                <a:spLocks noChangeShapeType="1"/>
              </p:cNvSpPr>
              <p:nvPr/>
            </p:nvSpPr>
            <p:spPr bwMode="auto">
              <a:xfrm>
                <a:off x="2875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95" name="Line 739"/>
              <p:cNvSpPr>
                <a:spLocks noChangeShapeType="1"/>
              </p:cNvSpPr>
              <p:nvPr/>
            </p:nvSpPr>
            <p:spPr bwMode="auto">
              <a:xfrm flipV="1">
                <a:off x="2875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96" name="Line 740"/>
              <p:cNvSpPr>
                <a:spLocks noChangeShapeType="1"/>
              </p:cNvSpPr>
              <p:nvPr/>
            </p:nvSpPr>
            <p:spPr bwMode="auto">
              <a:xfrm>
                <a:off x="287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97" name="Line 741"/>
              <p:cNvSpPr>
                <a:spLocks noChangeShapeType="1"/>
              </p:cNvSpPr>
              <p:nvPr/>
            </p:nvSpPr>
            <p:spPr bwMode="auto">
              <a:xfrm>
                <a:off x="287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98" name="Line 742"/>
              <p:cNvSpPr>
                <a:spLocks noChangeShapeType="1"/>
              </p:cNvSpPr>
              <p:nvPr/>
            </p:nvSpPr>
            <p:spPr bwMode="auto">
              <a:xfrm>
                <a:off x="287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99" name="Line 743"/>
              <p:cNvSpPr>
                <a:spLocks noChangeShapeType="1"/>
              </p:cNvSpPr>
              <p:nvPr/>
            </p:nvSpPr>
            <p:spPr bwMode="auto">
              <a:xfrm>
                <a:off x="287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00" name="Line 744"/>
              <p:cNvSpPr>
                <a:spLocks noChangeShapeType="1"/>
              </p:cNvSpPr>
              <p:nvPr/>
            </p:nvSpPr>
            <p:spPr bwMode="auto">
              <a:xfrm>
                <a:off x="287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01" name="Line 745"/>
              <p:cNvSpPr>
                <a:spLocks noChangeShapeType="1"/>
              </p:cNvSpPr>
              <p:nvPr/>
            </p:nvSpPr>
            <p:spPr bwMode="auto">
              <a:xfrm>
                <a:off x="2875" y="22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02" name="Line 746"/>
              <p:cNvSpPr>
                <a:spLocks noChangeShapeType="1"/>
              </p:cNvSpPr>
              <p:nvPr/>
            </p:nvSpPr>
            <p:spPr bwMode="auto">
              <a:xfrm>
                <a:off x="289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03" name="Line 747"/>
              <p:cNvSpPr>
                <a:spLocks noChangeShapeType="1"/>
              </p:cNvSpPr>
              <p:nvPr/>
            </p:nvSpPr>
            <p:spPr bwMode="auto">
              <a:xfrm flipV="1">
                <a:off x="2891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04" name="Line 748"/>
              <p:cNvSpPr>
                <a:spLocks noChangeShapeType="1"/>
              </p:cNvSpPr>
              <p:nvPr/>
            </p:nvSpPr>
            <p:spPr bwMode="auto">
              <a:xfrm>
                <a:off x="2891" y="21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05" name="Line 749"/>
              <p:cNvSpPr>
                <a:spLocks noChangeShapeType="1"/>
              </p:cNvSpPr>
              <p:nvPr/>
            </p:nvSpPr>
            <p:spPr bwMode="auto">
              <a:xfrm flipV="1">
                <a:off x="2907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06" name="Line 750"/>
              <p:cNvSpPr>
                <a:spLocks noChangeShapeType="1"/>
              </p:cNvSpPr>
              <p:nvPr/>
            </p:nvSpPr>
            <p:spPr bwMode="auto">
              <a:xfrm>
                <a:off x="290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07" name="Line 751"/>
              <p:cNvSpPr>
                <a:spLocks noChangeShapeType="1"/>
              </p:cNvSpPr>
              <p:nvPr/>
            </p:nvSpPr>
            <p:spPr bwMode="auto">
              <a:xfrm>
                <a:off x="290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08" name="Line 752"/>
              <p:cNvSpPr>
                <a:spLocks noChangeShapeType="1"/>
              </p:cNvSpPr>
              <p:nvPr/>
            </p:nvSpPr>
            <p:spPr bwMode="auto">
              <a:xfrm>
                <a:off x="290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09" name="Line 753"/>
              <p:cNvSpPr>
                <a:spLocks noChangeShapeType="1"/>
              </p:cNvSpPr>
              <p:nvPr/>
            </p:nvSpPr>
            <p:spPr bwMode="auto">
              <a:xfrm>
                <a:off x="290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10" name="Line 754"/>
              <p:cNvSpPr>
                <a:spLocks noChangeShapeType="1"/>
              </p:cNvSpPr>
              <p:nvPr/>
            </p:nvSpPr>
            <p:spPr bwMode="auto">
              <a:xfrm>
                <a:off x="290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11" name="Line 755"/>
              <p:cNvSpPr>
                <a:spLocks noChangeShapeType="1"/>
              </p:cNvSpPr>
              <p:nvPr/>
            </p:nvSpPr>
            <p:spPr bwMode="auto">
              <a:xfrm>
                <a:off x="290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12" name="Line 756"/>
              <p:cNvSpPr>
                <a:spLocks noChangeShapeType="1"/>
              </p:cNvSpPr>
              <p:nvPr/>
            </p:nvSpPr>
            <p:spPr bwMode="auto">
              <a:xfrm>
                <a:off x="2907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13" name="Line 757"/>
              <p:cNvSpPr>
                <a:spLocks noChangeShapeType="1"/>
              </p:cNvSpPr>
              <p:nvPr/>
            </p:nvSpPr>
            <p:spPr bwMode="auto">
              <a:xfrm>
                <a:off x="2923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14" name="Line 758"/>
              <p:cNvSpPr>
                <a:spLocks noChangeShapeType="1"/>
              </p:cNvSpPr>
              <p:nvPr/>
            </p:nvSpPr>
            <p:spPr bwMode="auto">
              <a:xfrm>
                <a:off x="2923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15" name="Line 759"/>
              <p:cNvSpPr>
                <a:spLocks noChangeShapeType="1"/>
              </p:cNvSpPr>
              <p:nvPr/>
            </p:nvSpPr>
            <p:spPr bwMode="auto">
              <a:xfrm>
                <a:off x="2923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16" name="Line 760"/>
              <p:cNvSpPr>
                <a:spLocks noChangeShapeType="1"/>
              </p:cNvSpPr>
              <p:nvPr/>
            </p:nvSpPr>
            <p:spPr bwMode="auto">
              <a:xfrm>
                <a:off x="2923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17" name="Line 761"/>
              <p:cNvSpPr>
                <a:spLocks noChangeShapeType="1"/>
              </p:cNvSpPr>
              <p:nvPr/>
            </p:nvSpPr>
            <p:spPr bwMode="auto">
              <a:xfrm>
                <a:off x="2923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18" name="Line 762"/>
              <p:cNvSpPr>
                <a:spLocks noChangeShapeType="1"/>
              </p:cNvSpPr>
              <p:nvPr/>
            </p:nvSpPr>
            <p:spPr bwMode="auto">
              <a:xfrm>
                <a:off x="2923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19" name="Line 763"/>
              <p:cNvSpPr>
                <a:spLocks noChangeShapeType="1"/>
              </p:cNvSpPr>
              <p:nvPr/>
            </p:nvSpPr>
            <p:spPr bwMode="auto">
              <a:xfrm>
                <a:off x="2923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20" name="Line 764"/>
              <p:cNvSpPr>
                <a:spLocks noChangeShapeType="1"/>
              </p:cNvSpPr>
              <p:nvPr/>
            </p:nvSpPr>
            <p:spPr bwMode="auto">
              <a:xfrm>
                <a:off x="2923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21" name="Line 765"/>
              <p:cNvSpPr>
                <a:spLocks noChangeShapeType="1"/>
              </p:cNvSpPr>
              <p:nvPr/>
            </p:nvSpPr>
            <p:spPr bwMode="auto">
              <a:xfrm>
                <a:off x="2939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22" name="Line 766"/>
              <p:cNvSpPr>
                <a:spLocks noChangeShapeType="1"/>
              </p:cNvSpPr>
              <p:nvPr/>
            </p:nvSpPr>
            <p:spPr bwMode="auto">
              <a:xfrm>
                <a:off x="2939" y="22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23" name="Line 767"/>
              <p:cNvSpPr>
                <a:spLocks noChangeShapeType="1"/>
              </p:cNvSpPr>
              <p:nvPr/>
            </p:nvSpPr>
            <p:spPr bwMode="auto">
              <a:xfrm>
                <a:off x="295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24" name="Line 768"/>
              <p:cNvSpPr>
                <a:spLocks noChangeShapeType="1"/>
              </p:cNvSpPr>
              <p:nvPr/>
            </p:nvSpPr>
            <p:spPr bwMode="auto">
              <a:xfrm>
                <a:off x="295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25" name="Line 769"/>
              <p:cNvSpPr>
                <a:spLocks noChangeShapeType="1"/>
              </p:cNvSpPr>
              <p:nvPr/>
            </p:nvSpPr>
            <p:spPr bwMode="auto">
              <a:xfrm>
                <a:off x="295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26" name="Line 770"/>
              <p:cNvSpPr>
                <a:spLocks noChangeShapeType="1"/>
              </p:cNvSpPr>
              <p:nvPr/>
            </p:nvSpPr>
            <p:spPr bwMode="auto">
              <a:xfrm>
                <a:off x="2955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27" name="Line 771"/>
              <p:cNvSpPr>
                <a:spLocks noChangeShapeType="1"/>
              </p:cNvSpPr>
              <p:nvPr/>
            </p:nvSpPr>
            <p:spPr bwMode="auto">
              <a:xfrm>
                <a:off x="2955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28" name="Line 772"/>
              <p:cNvSpPr>
                <a:spLocks noChangeShapeType="1"/>
              </p:cNvSpPr>
              <p:nvPr/>
            </p:nvSpPr>
            <p:spPr bwMode="auto">
              <a:xfrm>
                <a:off x="2955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29" name="Line 773"/>
              <p:cNvSpPr>
                <a:spLocks noChangeShapeType="1"/>
              </p:cNvSpPr>
              <p:nvPr/>
            </p:nvSpPr>
            <p:spPr bwMode="auto">
              <a:xfrm>
                <a:off x="2955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30" name="Line 774"/>
              <p:cNvSpPr>
                <a:spLocks noChangeShapeType="1"/>
              </p:cNvSpPr>
              <p:nvPr/>
            </p:nvSpPr>
            <p:spPr bwMode="auto">
              <a:xfrm>
                <a:off x="2955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31" name="Line 775"/>
              <p:cNvSpPr>
                <a:spLocks noChangeShapeType="1"/>
              </p:cNvSpPr>
              <p:nvPr/>
            </p:nvSpPr>
            <p:spPr bwMode="auto">
              <a:xfrm>
                <a:off x="2955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32" name="Line 776"/>
              <p:cNvSpPr>
                <a:spLocks noChangeShapeType="1"/>
              </p:cNvSpPr>
              <p:nvPr/>
            </p:nvSpPr>
            <p:spPr bwMode="auto">
              <a:xfrm>
                <a:off x="2955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33" name="Line 777"/>
              <p:cNvSpPr>
                <a:spLocks noChangeShapeType="1"/>
              </p:cNvSpPr>
              <p:nvPr/>
            </p:nvSpPr>
            <p:spPr bwMode="auto">
              <a:xfrm>
                <a:off x="2955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34" name="Line 778"/>
              <p:cNvSpPr>
                <a:spLocks noChangeShapeType="1"/>
              </p:cNvSpPr>
              <p:nvPr/>
            </p:nvSpPr>
            <p:spPr bwMode="auto">
              <a:xfrm>
                <a:off x="2955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35" name="Line 779"/>
              <p:cNvSpPr>
                <a:spLocks noChangeShapeType="1"/>
              </p:cNvSpPr>
              <p:nvPr/>
            </p:nvSpPr>
            <p:spPr bwMode="auto">
              <a:xfrm flipV="1">
                <a:off x="2971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36" name="Line 780"/>
              <p:cNvSpPr>
                <a:spLocks noChangeShapeType="1"/>
              </p:cNvSpPr>
              <p:nvPr/>
            </p:nvSpPr>
            <p:spPr bwMode="auto">
              <a:xfrm>
                <a:off x="297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37" name="Line 781"/>
              <p:cNvSpPr>
                <a:spLocks noChangeShapeType="1"/>
              </p:cNvSpPr>
              <p:nvPr/>
            </p:nvSpPr>
            <p:spPr bwMode="auto">
              <a:xfrm>
                <a:off x="297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38" name="Line 782"/>
              <p:cNvSpPr>
                <a:spLocks noChangeShapeType="1"/>
              </p:cNvSpPr>
              <p:nvPr/>
            </p:nvSpPr>
            <p:spPr bwMode="auto">
              <a:xfrm>
                <a:off x="297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39" name="Line 783"/>
              <p:cNvSpPr>
                <a:spLocks noChangeShapeType="1"/>
              </p:cNvSpPr>
              <p:nvPr/>
            </p:nvSpPr>
            <p:spPr bwMode="auto">
              <a:xfrm>
                <a:off x="297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40" name="Line 784"/>
              <p:cNvSpPr>
                <a:spLocks noChangeShapeType="1"/>
              </p:cNvSpPr>
              <p:nvPr/>
            </p:nvSpPr>
            <p:spPr bwMode="auto">
              <a:xfrm flipV="1">
                <a:off x="2971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41" name="Line 785"/>
              <p:cNvSpPr>
                <a:spLocks noChangeShapeType="1"/>
              </p:cNvSpPr>
              <p:nvPr/>
            </p:nvSpPr>
            <p:spPr bwMode="auto">
              <a:xfrm flipV="1">
                <a:off x="2987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42" name="Line 786"/>
              <p:cNvSpPr>
                <a:spLocks noChangeShapeType="1"/>
              </p:cNvSpPr>
              <p:nvPr/>
            </p:nvSpPr>
            <p:spPr bwMode="auto">
              <a:xfrm>
                <a:off x="2987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43" name="Line 787"/>
              <p:cNvSpPr>
                <a:spLocks noChangeShapeType="1"/>
              </p:cNvSpPr>
              <p:nvPr/>
            </p:nvSpPr>
            <p:spPr bwMode="auto">
              <a:xfrm>
                <a:off x="2987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44" name="Line 788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45" name="Line 789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46" name="Line 790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47" name="Line 791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48" name="Line 792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49" name="Line 793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50" name="Line 794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51" name="Line 795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52" name="Line 796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53" name="Line 797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54" name="Line 798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55" name="Line 799"/>
              <p:cNvSpPr>
                <a:spLocks noChangeShapeType="1"/>
              </p:cNvSpPr>
              <p:nvPr/>
            </p:nvSpPr>
            <p:spPr bwMode="auto">
              <a:xfrm>
                <a:off x="3003" y="2183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56" name="Line 800"/>
              <p:cNvSpPr>
                <a:spLocks noChangeShapeType="1"/>
              </p:cNvSpPr>
              <p:nvPr/>
            </p:nvSpPr>
            <p:spPr bwMode="auto">
              <a:xfrm>
                <a:off x="301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57" name="Line 801"/>
              <p:cNvSpPr>
                <a:spLocks noChangeShapeType="1"/>
              </p:cNvSpPr>
              <p:nvPr/>
            </p:nvSpPr>
            <p:spPr bwMode="auto">
              <a:xfrm>
                <a:off x="3018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58" name="Line 802"/>
              <p:cNvSpPr>
                <a:spLocks noChangeShapeType="1"/>
              </p:cNvSpPr>
              <p:nvPr/>
            </p:nvSpPr>
            <p:spPr bwMode="auto">
              <a:xfrm>
                <a:off x="3018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59" name="Line 803"/>
              <p:cNvSpPr>
                <a:spLocks noChangeShapeType="1"/>
              </p:cNvSpPr>
              <p:nvPr/>
            </p:nvSpPr>
            <p:spPr bwMode="auto">
              <a:xfrm>
                <a:off x="3018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60" name="Line 804"/>
              <p:cNvSpPr>
                <a:spLocks noChangeShapeType="1"/>
              </p:cNvSpPr>
              <p:nvPr/>
            </p:nvSpPr>
            <p:spPr bwMode="auto">
              <a:xfrm>
                <a:off x="3034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61" name="Line 805"/>
              <p:cNvSpPr>
                <a:spLocks noChangeShapeType="1"/>
              </p:cNvSpPr>
              <p:nvPr/>
            </p:nvSpPr>
            <p:spPr bwMode="auto">
              <a:xfrm>
                <a:off x="3034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62" name="Line 806"/>
              <p:cNvSpPr>
                <a:spLocks noChangeShapeType="1"/>
              </p:cNvSpPr>
              <p:nvPr/>
            </p:nvSpPr>
            <p:spPr bwMode="auto">
              <a:xfrm>
                <a:off x="3034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63" name="Line 807"/>
              <p:cNvSpPr>
                <a:spLocks noChangeShapeType="1"/>
              </p:cNvSpPr>
              <p:nvPr/>
            </p:nvSpPr>
            <p:spPr bwMode="auto">
              <a:xfrm>
                <a:off x="303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64" name="Line 808"/>
              <p:cNvSpPr>
                <a:spLocks noChangeShapeType="1"/>
              </p:cNvSpPr>
              <p:nvPr/>
            </p:nvSpPr>
            <p:spPr bwMode="auto">
              <a:xfrm>
                <a:off x="3034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65" name="Line 809"/>
              <p:cNvSpPr>
                <a:spLocks noChangeShapeType="1"/>
              </p:cNvSpPr>
              <p:nvPr/>
            </p:nvSpPr>
            <p:spPr bwMode="auto">
              <a:xfrm>
                <a:off x="3034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66" name="Line 810"/>
              <p:cNvSpPr>
                <a:spLocks noChangeShapeType="1"/>
              </p:cNvSpPr>
              <p:nvPr/>
            </p:nvSpPr>
            <p:spPr bwMode="auto">
              <a:xfrm>
                <a:off x="305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67" name="Line 811"/>
              <p:cNvSpPr>
                <a:spLocks noChangeShapeType="1"/>
              </p:cNvSpPr>
              <p:nvPr/>
            </p:nvSpPr>
            <p:spPr bwMode="auto">
              <a:xfrm>
                <a:off x="305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68" name="Line 812"/>
              <p:cNvSpPr>
                <a:spLocks noChangeShapeType="1"/>
              </p:cNvSpPr>
              <p:nvPr/>
            </p:nvSpPr>
            <p:spPr bwMode="auto">
              <a:xfrm>
                <a:off x="305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69" name="Line 813"/>
              <p:cNvSpPr>
                <a:spLocks noChangeShapeType="1"/>
              </p:cNvSpPr>
              <p:nvPr/>
            </p:nvSpPr>
            <p:spPr bwMode="auto">
              <a:xfrm>
                <a:off x="305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70" name="Line 814"/>
              <p:cNvSpPr>
                <a:spLocks noChangeShapeType="1"/>
              </p:cNvSpPr>
              <p:nvPr/>
            </p:nvSpPr>
            <p:spPr bwMode="auto">
              <a:xfrm>
                <a:off x="305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71" name="Line 815"/>
              <p:cNvSpPr>
                <a:spLocks noChangeShapeType="1"/>
              </p:cNvSpPr>
              <p:nvPr/>
            </p:nvSpPr>
            <p:spPr bwMode="auto">
              <a:xfrm flipV="1">
                <a:off x="3050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72" name="Line 816"/>
              <p:cNvSpPr>
                <a:spLocks noChangeShapeType="1"/>
              </p:cNvSpPr>
              <p:nvPr/>
            </p:nvSpPr>
            <p:spPr bwMode="auto">
              <a:xfrm flipV="1">
                <a:off x="3066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73" name="Line 817"/>
              <p:cNvSpPr>
                <a:spLocks noChangeShapeType="1"/>
              </p:cNvSpPr>
              <p:nvPr/>
            </p:nvSpPr>
            <p:spPr bwMode="auto">
              <a:xfrm flipV="1">
                <a:off x="3082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74" name="Line 818"/>
              <p:cNvSpPr>
                <a:spLocks noChangeShapeType="1"/>
              </p:cNvSpPr>
              <p:nvPr/>
            </p:nvSpPr>
            <p:spPr bwMode="auto">
              <a:xfrm>
                <a:off x="308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75" name="Line 819"/>
              <p:cNvSpPr>
                <a:spLocks noChangeShapeType="1"/>
              </p:cNvSpPr>
              <p:nvPr/>
            </p:nvSpPr>
            <p:spPr bwMode="auto">
              <a:xfrm>
                <a:off x="308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76" name="Line 820"/>
              <p:cNvSpPr>
                <a:spLocks noChangeShapeType="1"/>
              </p:cNvSpPr>
              <p:nvPr/>
            </p:nvSpPr>
            <p:spPr bwMode="auto">
              <a:xfrm>
                <a:off x="308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77" name="Line 821"/>
              <p:cNvSpPr>
                <a:spLocks noChangeShapeType="1"/>
              </p:cNvSpPr>
              <p:nvPr/>
            </p:nvSpPr>
            <p:spPr bwMode="auto">
              <a:xfrm>
                <a:off x="308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78" name="Line 822"/>
              <p:cNvSpPr>
                <a:spLocks noChangeShapeType="1"/>
              </p:cNvSpPr>
              <p:nvPr/>
            </p:nvSpPr>
            <p:spPr bwMode="auto">
              <a:xfrm>
                <a:off x="308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79" name="Line 823"/>
              <p:cNvSpPr>
                <a:spLocks noChangeShapeType="1"/>
              </p:cNvSpPr>
              <p:nvPr/>
            </p:nvSpPr>
            <p:spPr bwMode="auto">
              <a:xfrm>
                <a:off x="308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80" name="Line 824"/>
              <p:cNvSpPr>
                <a:spLocks noChangeShapeType="1"/>
              </p:cNvSpPr>
              <p:nvPr/>
            </p:nvSpPr>
            <p:spPr bwMode="auto">
              <a:xfrm>
                <a:off x="308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81" name="Line 825"/>
              <p:cNvSpPr>
                <a:spLocks noChangeShapeType="1"/>
              </p:cNvSpPr>
              <p:nvPr/>
            </p:nvSpPr>
            <p:spPr bwMode="auto">
              <a:xfrm>
                <a:off x="3082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82" name="Line 826"/>
              <p:cNvSpPr>
                <a:spLocks noChangeShapeType="1"/>
              </p:cNvSpPr>
              <p:nvPr/>
            </p:nvSpPr>
            <p:spPr bwMode="auto">
              <a:xfrm>
                <a:off x="3082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83" name="Line 827"/>
              <p:cNvSpPr>
                <a:spLocks noChangeShapeType="1"/>
              </p:cNvSpPr>
              <p:nvPr/>
            </p:nvSpPr>
            <p:spPr bwMode="auto">
              <a:xfrm>
                <a:off x="309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84" name="Line 828"/>
              <p:cNvSpPr>
                <a:spLocks noChangeShapeType="1"/>
              </p:cNvSpPr>
              <p:nvPr/>
            </p:nvSpPr>
            <p:spPr bwMode="auto">
              <a:xfrm>
                <a:off x="309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85" name="Line 829"/>
              <p:cNvSpPr>
                <a:spLocks noChangeShapeType="1"/>
              </p:cNvSpPr>
              <p:nvPr/>
            </p:nvSpPr>
            <p:spPr bwMode="auto">
              <a:xfrm>
                <a:off x="309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86" name="Line 830"/>
              <p:cNvSpPr>
                <a:spLocks noChangeShapeType="1"/>
              </p:cNvSpPr>
              <p:nvPr/>
            </p:nvSpPr>
            <p:spPr bwMode="auto">
              <a:xfrm>
                <a:off x="309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87" name="Line 831"/>
              <p:cNvSpPr>
                <a:spLocks noChangeShapeType="1"/>
              </p:cNvSpPr>
              <p:nvPr/>
            </p:nvSpPr>
            <p:spPr bwMode="auto">
              <a:xfrm>
                <a:off x="309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88" name="Line 832"/>
              <p:cNvSpPr>
                <a:spLocks noChangeShapeType="1"/>
              </p:cNvSpPr>
              <p:nvPr/>
            </p:nvSpPr>
            <p:spPr bwMode="auto">
              <a:xfrm>
                <a:off x="309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89" name="Line 833"/>
              <p:cNvSpPr>
                <a:spLocks noChangeShapeType="1"/>
              </p:cNvSpPr>
              <p:nvPr/>
            </p:nvSpPr>
            <p:spPr bwMode="auto">
              <a:xfrm>
                <a:off x="3098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90" name="Line 834"/>
              <p:cNvSpPr>
                <a:spLocks noChangeShapeType="1"/>
              </p:cNvSpPr>
              <p:nvPr/>
            </p:nvSpPr>
            <p:spPr bwMode="auto">
              <a:xfrm>
                <a:off x="3114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91" name="Line 835"/>
              <p:cNvSpPr>
                <a:spLocks noChangeShapeType="1"/>
              </p:cNvSpPr>
              <p:nvPr/>
            </p:nvSpPr>
            <p:spPr bwMode="auto">
              <a:xfrm>
                <a:off x="3114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92" name="Line 836"/>
              <p:cNvSpPr>
                <a:spLocks noChangeShapeType="1"/>
              </p:cNvSpPr>
              <p:nvPr/>
            </p:nvSpPr>
            <p:spPr bwMode="auto">
              <a:xfrm>
                <a:off x="313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93" name="Line 837"/>
              <p:cNvSpPr>
                <a:spLocks noChangeShapeType="1"/>
              </p:cNvSpPr>
              <p:nvPr/>
            </p:nvSpPr>
            <p:spPr bwMode="auto">
              <a:xfrm>
                <a:off x="313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94" name="Line 838"/>
              <p:cNvSpPr>
                <a:spLocks noChangeShapeType="1"/>
              </p:cNvSpPr>
              <p:nvPr/>
            </p:nvSpPr>
            <p:spPr bwMode="auto">
              <a:xfrm>
                <a:off x="313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95" name="Line 839"/>
              <p:cNvSpPr>
                <a:spLocks noChangeShapeType="1"/>
              </p:cNvSpPr>
              <p:nvPr/>
            </p:nvSpPr>
            <p:spPr bwMode="auto">
              <a:xfrm>
                <a:off x="313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96" name="Line 840"/>
              <p:cNvSpPr>
                <a:spLocks noChangeShapeType="1"/>
              </p:cNvSpPr>
              <p:nvPr/>
            </p:nvSpPr>
            <p:spPr bwMode="auto">
              <a:xfrm>
                <a:off x="313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97" name="Line 841"/>
              <p:cNvSpPr>
                <a:spLocks noChangeShapeType="1"/>
              </p:cNvSpPr>
              <p:nvPr/>
            </p:nvSpPr>
            <p:spPr bwMode="auto">
              <a:xfrm>
                <a:off x="313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98" name="Line 842"/>
              <p:cNvSpPr>
                <a:spLocks noChangeShapeType="1"/>
              </p:cNvSpPr>
              <p:nvPr/>
            </p:nvSpPr>
            <p:spPr bwMode="auto">
              <a:xfrm>
                <a:off x="313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299" name="Line 843"/>
              <p:cNvSpPr>
                <a:spLocks noChangeShapeType="1"/>
              </p:cNvSpPr>
              <p:nvPr/>
            </p:nvSpPr>
            <p:spPr bwMode="auto">
              <a:xfrm>
                <a:off x="313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00" name="Line 844"/>
              <p:cNvSpPr>
                <a:spLocks noChangeShapeType="1"/>
              </p:cNvSpPr>
              <p:nvPr/>
            </p:nvSpPr>
            <p:spPr bwMode="auto">
              <a:xfrm>
                <a:off x="313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01" name="Line 845"/>
              <p:cNvSpPr>
                <a:spLocks noChangeShapeType="1"/>
              </p:cNvSpPr>
              <p:nvPr/>
            </p:nvSpPr>
            <p:spPr bwMode="auto">
              <a:xfrm>
                <a:off x="3130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02" name="Line 846"/>
              <p:cNvSpPr>
                <a:spLocks noChangeShapeType="1"/>
              </p:cNvSpPr>
              <p:nvPr/>
            </p:nvSpPr>
            <p:spPr bwMode="auto">
              <a:xfrm flipV="1">
                <a:off x="3130" y="2199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03" name="Line 847"/>
              <p:cNvSpPr>
                <a:spLocks noChangeShapeType="1"/>
              </p:cNvSpPr>
              <p:nvPr/>
            </p:nvSpPr>
            <p:spPr bwMode="auto">
              <a:xfrm flipV="1">
                <a:off x="3162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04" name="Line 848"/>
              <p:cNvSpPr>
                <a:spLocks noChangeShapeType="1"/>
              </p:cNvSpPr>
              <p:nvPr/>
            </p:nvSpPr>
            <p:spPr bwMode="auto">
              <a:xfrm flipV="1">
                <a:off x="3162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05" name="Line 849"/>
              <p:cNvSpPr>
                <a:spLocks noChangeShapeType="1"/>
              </p:cNvSpPr>
              <p:nvPr/>
            </p:nvSpPr>
            <p:spPr bwMode="auto">
              <a:xfrm>
                <a:off x="3162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06" name="Line 850"/>
              <p:cNvSpPr>
                <a:spLocks noChangeShapeType="1"/>
              </p:cNvSpPr>
              <p:nvPr/>
            </p:nvSpPr>
            <p:spPr bwMode="auto">
              <a:xfrm>
                <a:off x="3162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07" name="Line 851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08" name="Line 852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09" name="Line 853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10" name="Line 854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11" name="Line 855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12" name="Line 856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13" name="Line 857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14" name="Line 858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15" name="Line 859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16" name="Line 860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17" name="Line 861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18" name="Line 862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19" name="Line 863"/>
              <p:cNvSpPr>
                <a:spLocks noChangeShapeType="1"/>
              </p:cNvSpPr>
              <p:nvPr/>
            </p:nvSpPr>
            <p:spPr bwMode="auto">
              <a:xfrm>
                <a:off x="3178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20" name="Line 864"/>
              <p:cNvSpPr>
                <a:spLocks noChangeShapeType="1"/>
              </p:cNvSpPr>
              <p:nvPr/>
            </p:nvSpPr>
            <p:spPr bwMode="auto">
              <a:xfrm>
                <a:off x="3194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21" name="Line 865"/>
              <p:cNvSpPr>
                <a:spLocks noChangeShapeType="1"/>
              </p:cNvSpPr>
              <p:nvPr/>
            </p:nvSpPr>
            <p:spPr bwMode="auto">
              <a:xfrm>
                <a:off x="3194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22" name="Line 866"/>
              <p:cNvSpPr>
                <a:spLocks noChangeShapeType="1"/>
              </p:cNvSpPr>
              <p:nvPr/>
            </p:nvSpPr>
            <p:spPr bwMode="auto">
              <a:xfrm>
                <a:off x="3194" y="219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23" name="Line 867"/>
              <p:cNvSpPr>
                <a:spLocks noChangeShapeType="1"/>
              </p:cNvSpPr>
              <p:nvPr/>
            </p:nvSpPr>
            <p:spPr bwMode="auto">
              <a:xfrm>
                <a:off x="3210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24" name="Line 868"/>
              <p:cNvSpPr>
                <a:spLocks noChangeShapeType="1"/>
              </p:cNvSpPr>
              <p:nvPr/>
            </p:nvSpPr>
            <p:spPr bwMode="auto">
              <a:xfrm>
                <a:off x="3210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25" name="Line 869"/>
              <p:cNvSpPr>
                <a:spLocks noChangeShapeType="1"/>
              </p:cNvSpPr>
              <p:nvPr/>
            </p:nvSpPr>
            <p:spPr bwMode="auto">
              <a:xfrm>
                <a:off x="3210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26" name="Line 870"/>
              <p:cNvSpPr>
                <a:spLocks noChangeShapeType="1"/>
              </p:cNvSpPr>
              <p:nvPr/>
            </p:nvSpPr>
            <p:spPr bwMode="auto">
              <a:xfrm>
                <a:off x="321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27" name="Line 871"/>
              <p:cNvSpPr>
                <a:spLocks noChangeShapeType="1"/>
              </p:cNvSpPr>
              <p:nvPr/>
            </p:nvSpPr>
            <p:spPr bwMode="auto">
              <a:xfrm>
                <a:off x="3210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28" name="Line 872"/>
              <p:cNvSpPr>
                <a:spLocks noChangeShapeType="1"/>
              </p:cNvSpPr>
              <p:nvPr/>
            </p:nvSpPr>
            <p:spPr bwMode="auto">
              <a:xfrm>
                <a:off x="3210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29" name="Line 873"/>
              <p:cNvSpPr>
                <a:spLocks noChangeShapeType="1"/>
              </p:cNvSpPr>
              <p:nvPr/>
            </p:nvSpPr>
            <p:spPr bwMode="auto">
              <a:xfrm>
                <a:off x="322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30" name="Line 874"/>
              <p:cNvSpPr>
                <a:spLocks noChangeShapeType="1"/>
              </p:cNvSpPr>
              <p:nvPr/>
            </p:nvSpPr>
            <p:spPr bwMode="auto">
              <a:xfrm>
                <a:off x="322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31" name="Line 875"/>
              <p:cNvSpPr>
                <a:spLocks noChangeShapeType="1"/>
              </p:cNvSpPr>
              <p:nvPr/>
            </p:nvSpPr>
            <p:spPr bwMode="auto">
              <a:xfrm>
                <a:off x="322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32" name="Line 876"/>
              <p:cNvSpPr>
                <a:spLocks noChangeShapeType="1"/>
              </p:cNvSpPr>
              <p:nvPr/>
            </p:nvSpPr>
            <p:spPr bwMode="auto">
              <a:xfrm>
                <a:off x="322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33" name="Line 877"/>
              <p:cNvSpPr>
                <a:spLocks noChangeShapeType="1"/>
              </p:cNvSpPr>
              <p:nvPr/>
            </p:nvSpPr>
            <p:spPr bwMode="auto">
              <a:xfrm>
                <a:off x="322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34" name="Line 878"/>
              <p:cNvSpPr>
                <a:spLocks noChangeShapeType="1"/>
              </p:cNvSpPr>
              <p:nvPr/>
            </p:nvSpPr>
            <p:spPr bwMode="auto">
              <a:xfrm>
                <a:off x="322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35" name="Line 879"/>
              <p:cNvSpPr>
                <a:spLocks noChangeShapeType="1"/>
              </p:cNvSpPr>
              <p:nvPr/>
            </p:nvSpPr>
            <p:spPr bwMode="auto">
              <a:xfrm>
                <a:off x="322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36" name="Line 880"/>
              <p:cNvSpPr>
                <a:spLocks noChangeShapeType="1"/>
              </p:cNvSpPr>
              <p:nvPr/>
            </p:nvSpPr>
            <p:spPr bwMode="auto">
              <a:xfrm>
                <a:off x="3226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37" name="Line 881"/>
              <p:cNvSpPr>
                <a:spLocks noChangeShapeType="1"/>
              </p:cNvSpPr>
              <p:nvPr/>
            </p:nvSpPr>
            <p:spPr bwMode="auto">
              <a:xfrm flipV="1">
                <a:off x="3226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38" name="Line 882"/>
              <p:cNvSpPr>
                <a:spLocks noChangeShapeType="1"/>
              </p:cNvSpPr>
              <p:nvPr/>
            </p:nvSpPr>
            <p:spPr bwMode="auto">
              <a:xfrm>
                <a:off x="3226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39" name="Line 883"/>
              <p:cNvSpPr>
                <a:spLocks noChangeShapeType="1"/>
              </p:cNvSpPr>
              <p:nvPr/>
            </p:nvSpPr>
            <p:spPr bwMode="auto">
              <a:xfrm flipV="1">
                <a:off x="3226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40" name="Line 884"/>
              <p:cNvSpPr>
                <a:spLocks noChangeShapeType="1"/>
              </p:cNvSpPr>
              <p:nvPr/>
            </p:nvSpPr>
            <p:spPr bwMode="auto">
              <a:xfrm flipV="1">
                <a:off x="3226" y="219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41" name="Line 885"/>
              <p:cNvSpPr>
                <a:spLocks noChangeShapeType="1"/>
              </p:cNvSpPr>
              <p:nvPr/>
            </p:nvSpPr>
            <p:spPr bwMode="auto">
              <a:xfrm flipV="1">
                <a:off x="3242" y="2136"/>
                <a:ext cx="16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42" name="Line 886"/>
              <p:cNvSpPr>
                <a:spLocks noChangeShapeType="1"/>
              </p:cNvSpPr>
              <p:nvPr/>
            </p:nvSpPr>
            <p:spPr bwMode="auto">
              <a:xfrm flipV="1">
                <a:off x="3258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43" name="Line 887"/>
              <p:cNvSpPr>
                <a:spLocks noChangeShapeType="1"/>
              </p:cNvSpPr>
              <p:nvPr/>
            </p:nvSpPr>
            <p:spPr bwMode="auto">
              <a:xfrm>
                <a:off x="3258" y="212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44" name="Line 888"/>
              <p:cNvSpPr>
                <a:spLocks noChangeShapeType="1"/>
              </p:cNvSpPr>
              <p:nvPr/>
            </p:nvSpPr>
            <p:spPr bwMode="auto">
              <a:xfrm flipV="1">
                <a:off x="3258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45" name="Line 889"/>
              <p:cNvSpPr>
                <a:spLocks noChangeShapeType="1"/>
              </p:cNvSpPr>
              <p:nvPr/>
            </p:nvSpPr>
            <p:spPr bwMode="auto">
              <a:xfrm>
                <a:off x="3258" y="210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46" name="Line 890"/>
              <p:cNvSpPr>
                <a:spLocks noChangeShapeType="1"/>
              </p:cNvSpPr>
              <p:nvPr/>
            </p:nvSpPr>
            <p:spPr bwMode="auto">
              <a:xfrm>
                <a:off x="3258" y="210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47" name="Line 891"/>
              <p:cNvSpPr>
                <a:spLocks noChangeShapeType="1"/>
              </p:cNvSpPr>
              <p:nvPr/>
            </p:nvSpPr>
            <p:spPr bwMode="auto">
              <a:xfrm>
                <a:off x="3258" y="210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48" name="Line 892"/>
              <p:cNvSpPr>
                <a:spLocks noChangeShapeType="1"/>
              </p:cNvSpPr>
              <p:nvPr/>
            </p:nvSpPr>
            <p:spPr bwMode="auto">
              <a:xfrm>
                <a:off x="3258" y="210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49" name="Line 893"/>
              <p:cNvSpPr>
                <a:spLocks noChangeShapeType="1"/>
              </p:cNvSpPr>
              <p:nvPr/>
            </p:nvSpPr>
            <p:spPr bwMode="auto">
              <a:xfrm>
                <a:off x="3258" y="210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50" name="Line 894"/>
              <p:cNvSpPr>
                <a:spLocks noChangeShapeType="1"/>
              </p:cNvSpPr>
              <p:nvPr/>
            </p:nvSpPr>
            <p:spPr bwMode="auto">
              <a:xfrm>
                <a:off x="3258" y="210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51" name="Line 895"/>
              <p:cNvSpPr>
                <a:spLocks noChangeShapeType="1"/>
              </p:cNvSpPr>
              <p:nvPr/>
            </p:nvSpPr>
            <p:spPr bwMode="auto">
              <a:xfrm>
                <a:off x="3258" y="2104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52" name="Line 896"/>
              <p:cNvSpPr>
                <a:spLocks noChangeShapeType="1"/>
              </p:cNvSpPr>
              <p:nvPr/>
            </p:nvSpPr>
            <p:spPr bwMode="auto">
              <a:xfrm>
                <a:off x="3273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53" name="Line 897"/>
              <p:cNvSpPr>
                <a:spLocks noChangeShapeType="1"/>
              </p:cNvSpPr>
              <p:nvPr/>
            </p:nvSpPr>
            <p:spPr bwMode="auto">
              <a:xfrm>
                <a:off x="3273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54" name="Line 898"/>
              <p:cNvSpPr>
                <a:spLocks noChangeShapeType="1"/>
              </p:cNvSpPr>
              <p:nvPr/>
            </p:nvSpPr>
            <p:spPr bwMode="auto">
              <a:xfrm>
                <a:off x="3273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55" name="Line 899"/>
              <p:cNvSpPr>
                <a:spLocks noChangeShapeType="1"/>
              </p:cNvSpPr>
              <p:nvPr/>
            </p:nvSpPr>
            <p:spPr bwMode="auto">
              <a:xfrm>
                <a:off x="3273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56" name="Line 900"/>
              <p:cNvSpPr>
                <a:spLocks noChangeShapeType="1"/>
              </p:cNvSpPr>
              <p:nvPr/>
            </p:nvSpPr>
            <p:spPr bwMode="auto">
              <a:xfrm>
                <a:off x="3273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57" name="Line 901"/>
              <p:cNvSpPr>
                <a:spLocks noChangeShapeType="1"/>
              </p:cNvSpPr>
              <p:nvPr/>
            </p:nvSpPr>
            <p:spPr bwMode="auto">
              <a:xfrm>
                <a:off x="3273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58" name="Line 902"/>
              <p:cNvSpPr>
                <a:spLocks noChangeShapeType="1"/>
              </p:cNvSpPr>
              <p:nvPr/>
            </p:nvSpPr>
            <p:spPr bwMode="auto">
              <a:xfrm>
                <a:off x="3273" y="213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59" name="Line 903"/>
              <p:cNvSpPr>
                <a:spLocks noChangeShapeType="1"/>
              </p:cNvSpPr>
              <p:nvPr/>
            </p:nvSpPr>
            <p:spPr bwMode="auto">
              <a:xfrm>
                <a:off x="3273" y="2152"/>
                <a:ext cx="16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60" name="Line 904"/>
              <p:cNvSpPr>
                <a:spLocks noChangeShapeType="1"/>
              </p:cNvSpPr>
              <p:nvPr/>
            </p:nvSpPr>
            <p:spPr bwMode="auto">
              <a:xfrm>
                <a:off x="3289" y="2215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61" name="Line 905"/>
              <p:cNvSpPr>
                <a:spLocks noChangeShapeType="1"/>
              </p:cNvSpPr>
              <p:nvPr/>
            </p:nvSpPr>
            <p:spPr bwMode="auto">
              <a:xfrm>
                <a:off x="3289" y="2279"/>
                <a:ext cx="0" cy="17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62" name="Line 906"/>
              <p:cNvSpPr>
                <a:spLocks noChangeShapeType="1"/>
              </p:cNvSpPr>
              <p:nvPr/>
            </p:nvSpPr>
            <p:spPr bwMode="auto">
              <a:xfrm>
                <a:off x="3289" y="2454"/>
                <a:ext cx="16" cy="4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63" name="Line 907"/>
              <p:cNvSpPr>
                <a:spLocks noChangeShapeType="1"/>
              </p:cNvSpPr>
              <p:nvPr/>
            </p:nvSpPr>
            <p:spPr bwMode="auto">
              <a:xfrm>
                <a:off x="3305" y="2917"/>
                <a:ext cx="16" cy="22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64" name="Line 908"/>
              <p:cNvSpPr>
                <a:spLocks noChangeShapeType="1"/>
              </p:cNvSpPr>
              <p:nvPr/>
            </p:nvSpPr>
            <p:spPr bwMode="auto">
              <a:xfrm>
                <a:off x="3321" y="3140"/>
                <a:ext cx="0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65" name="Line 909"/>
              <p:cNvSpPr>
                <a:spLocks noChangeShapeType="1"/>
              </p:cNvSpPr>
              <p:nvPr/>
            </p:nvSpPr>
            <p:spPr bwMode="auto">
              <a:xfrm>
                <a:off x="3321" y="3236"/>
                <a:ext cx="16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66" name="Line 910"/>
              <p:cNvSpPr>
                <a:spLocks noChangeShapeType="1"/>
              </p:cNvSpPr>
              <p:nvPr/>
            </p:nvSpPr>
            <p:spPr bwMode="auto">
              <a:xfrm>
                <a:off x="3337" y="3315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67" name="Line 911"/>
              <p:cNvSpPr>
                <a:spLocks noChangeShapeType="1"/>
              </p:cNvSpPr>
              <p:nvPr/>
            </p:nvSpPr>
            <p:spPr bwMode="auto">
              <a:xfrm>
                <a:off x="3337" y="3379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68" name="Line 912"/>
              <p:cNvSpPr>
                <a:spLocks noChangeShapeType="1"/>
              </p:cNvSpPr>
              <p:nvPr/>
            </p:nvSpPr>
            <p:spPr bwMode="auto">
              <a:xfrm>
                <a:off x="3337" y="3411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69" name="Line 913"/>
              <p:cNvSpPr>
                <a:spLocks noChangeShapeType="1"/>
              </p:cNvSpPr>
              <p:nvPr/>
            </p:nvSpPr>
            <p:spPr bwMode="auto">
              <a:xfrm>
                <a:off x="3337" y="344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70" name="Line 914"/>
              <p:cNvSpPr>
                <a:spLocks noChangeShapeType="1"/>
              </p:cNvSpPr>
              <p:nvPr/>
            </p:nvSpPr>
            <p:spPr bwMode="auto">
              <a:xfrm>
                <a:off x="3337" y="345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71" name="Line 915"/>
              <p:cNvSpPr>
                <a:spLocks noChangeShapeType="1"/>
              </p:cNvSpPr>
              <p:nvPr/>
            </p:nvSpPr>
            <p:spPr bwMode="auto">
              <a:xfrm>
                <a:off x="3337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72" name="Line 916"/>
              <p:cNvSpPr>
                <a:spLocks noChangeShapeType="1"/>
              </p:cNvSpPr>
              <p:nvPr/>
            </p:nvSpPr>
            <p:spPr bwMode="auto">
              <a:xfrm>
                <a:off x="3337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73" name="Line 917"/>
              <p:cNvSpPr>
                <a:spLocks noChangeShapeType="1"/>
              </p:cNvSpPr>
              <p:nvPr/>
            </p:nvSpPr>
            <p:spPr bwMode="auto">
              <a:xfrm>
                <a:off x="33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74" name="Line 918"/>
              <p:cNvSpPr>
                <a:spLocks noChangeShapeType="1"/>
              </p:cNvSpPr>
              <p:nvPr/>
            </p:nvSpPr>
            <p:spPr bwMode="auto">
              <a:xfrm>
                <a:off x="33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75" name="Line 919"/>
              <p:cNvSpPr>
                <a:spLocks noChangeShapeType="1"/>
              </p:cNvSpPr>
              <p:nvPr/>
            </p:nvSpPr>
            <p:spPr bwMode="auto">
              <a:xfrm>
                <a:off x="33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76" name="Line 920"/>
              <p:cNvSpPr>
                <a:spLocks noChangeShapeType="1"/>
              </p:cNvSpPr>
              <p:nvPr/>
            </p:nvSpPr>
            <p:spPr bwMode="auto">
              <a:xfrm>
                <a:off x="33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77" name="Line 921"/>
              <p:cNvSpPr>
                <a:spLocks noChangeShapeType="1"/>
              </p:cNvSpPr>
              <p:nvPr/>
            </p:nvSpPr>
            <p:spPr bwMode="auto">
              <a:xfrm>
                <a:off x="33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78" name="Line 922"/>
              <p:cNvSpPr>
                <a:spLocks noChangeShapeType="1"/>
              </p:cNvSpPr>
              <p:nvPr/>
            </p:nvSpPr>
            <p:spPr bwMode="auto">
              <a:xfrm>
                <a:off x="33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79" name="Line 923"/>
              <p:cNvSpPr>
                <a:spLocks noChangeShapeType="1"/>
              </p:cNvSpPr>
              <p:nvPr/>
            </p:nvSpPr>
            <p:spPr bwMode="auto">
              <a:xfrm>
                <a:off x="33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80" name="Line 924"/>
              <p:cNvSpPr>
                <a:spLocks noChangeShapeType="1"/>
              </p:cNvSpPr>
              <p:nvPr/>
            </p:nvSpPr>
            <p:spPr bwMode="auto">
              <a:xfrm>
                <a:off x="33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81" name="Line 925"/>
              <p:cNvSpPr>
                <a:spLocks noChangeShapeType="1"/>
              </p:cNvSpPr>
              <p:nvPr/>
            </p:nvSpPr>
            <p:spPr bwMode="auto">
              <a:xfrm>
                <a:off x="33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82" name="Line 926"/>
              <p:cNvSpPr>
                <a:spLocks noChangeShapeType="1"/>
              </p:cNvSpPr>
              <p:nvPr/>
            </p:nvSpPr>
            <p:spPr bwMode="auto">
              <a:xfrm>
                <a:off x="3353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83" name="Line 927"/>
              <p:cNvSpPr>
                <a:spLocks noChangeShapeType="1"/>
              </p:cNvSpPr>
              <p:nvPr/>
            </p:nvSpPr>
            <p:spPr bwMode="auto">
              <a:xfrm flipV="1">
                <a:off x="3353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84" name="Line 928"/>
              <p:cNvSpPr>
                <a:spLocks noChangeShapeType="1"/>
              </p:cNvSpPr>
              <p:nvPr/>
            </p:nvSpPr>
            <p:spPr bwMode="auto">
              <a:xfrm>
                <a:off x="3353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85" name="Line 929"/>
              <p:cNvSpPr>
                <a:spLocks noChangeShapeType="1"/>
              </p:cNvSpPr>
              <p:nvPr/>
            </p:nvSpPr>
            <p:spPr bwMode="auto">
              <a:xfrm flipV="1">
                <a:off x="3353" y="345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86" name="Line 930"/>
              <p:cNvSpPr>
                <a:spLocks noChangeShapeType="1"/>
              </p:cNvSpPr>
              <p:nvPr/>
            </p:nvSpPr>
            <p:spPr bwMode="auto">
              <a:xfrm flipV="1">
                <a:off x="3369" y="3395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87" name="Line 931"/>
              <p:cNvSpPr>
                <a:spLocks noChangeShapeType="1"/>
              </p:cNvSpPr>
              <p:nvPr/>
            </p:nvSpPr>
            <p:spPr bwMode="auto">
              <a:xfrm flipV="1">
                <a:off x="3369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88" name="Line 932"/>
              <p:cNvSpPr>
                <a:spLocks noChangeShapeType="1"/>
              </p:cNvSpPr>
              <p:nvPr/>
            </p:nvSpPr>
            <p:spPr bwMode="auto">
              <a:xfrm flipV="1">
                <a:off x="3385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89" name="Line 933"/>
              <p:cNvSpPr>
                <a:spLocks noChangeShapeType="1"/>
              </p:cNvSpPr>
              <p:nvPr/>
            </p:nvSpPr>
            <p:spPr bwMode="auto">
              <a:xfrm flipV="1">
                <a:off x="3385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90" name="Line 934"/>
              <p:cNvSpPr>
                <a:spLocks noChangeShapeType="1"/>
              </p:cNvSpPr>
              <p:nvPr/>
            </p:nvSpPr>
            <p:spPr bwMode="auto">
              <a:xfrm>
                <a:off x="3385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91" name="Line 935"/>
              <p:cNvSpPr>
                <a:spLocks noChangeShapeType="1"/>
              </p:cNvSpPr>
              <p:nvPr/>
            </p:nvSpPr>
            <p:spPr bwMode="auto">
              <a:xfrm flipV="1">
                <a:off x="3385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92" name="Line 936"/>
              <p:cNvSpPr>
                <a:spLocks noChangeShapeType="1"/>
              </p:cNvSpPr>
              <p:nvPr/>
            </p:nvSpPr>
            <p:spPr bwMode="auto">
              <a:xfrm>
                <a:off x="3385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93" name="Line 937"/>
              <p:cNvSpPr>
                <a:spLocks noChangeShapeType="1"/>
              </p:cNvSpPr>
              <p:nvPr/>
            </p:nvSpPr>
            <p:spPr bwMode="auto">
              <a:xfrm>
                <a:off x="3385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94" name="Line 938"/>
              <p:cNvSpPr>
                <a:spLocks noChangeShapeType="1"/>
              </p:cNvSpPr>
              <p:nvPr/>
            </p:nvSpPr>
            <p:spPr bwMode="auto">
              <a:xfrm>
                <a:off x="3385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95" name="Line 939"/>
              <p:cNvSpPr>
                <a:spLocks noChangeShapeType="1"/>
              </p:cNvSpPr>
              <p:nvPr/>
            </p:nvSpPr>
            <p:spPr bwMode="auto">
              <a:xfrm>
                <a:off x="3385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96" name="Line 940"/>
              <p:cNvSpPr>
                <a:spLocks noChangeShapeType="1"/>
              </p:cNvSpPr>
              <p:nvPr/>
            </p:nvSpPr>
            <p:spPr bwMode="auto">
              <a:xfrm>
                <a:off x="3385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97" name="Line 941"/>
              <p:cNvSpPr>
                <a:spLocks noChangeShapeType="1"/>
              </p:cNvSpPr>
              <p:nvPr/>
            </p:nvSpPr>
            <p:spPr bwMode="auto">
              <a:xfrm>
                <a:off x="340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98" name="Line 942"/>
              <p:cNvSpPr>
                <a:spLocks noChangeShapeType="1"/>
              </p:cNvSpPr>
              <p:nvPr/>
            </p:nvSpPr>
            <p:spPr bwMode="auto">
              <a:xfrm>
                <a:off x="340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399" name="Line 943"/>
              <p:cNvSpPr>
                <a:spLocks noChangeShapeType="1"/>
              </p:cNvSpPr>
              <p:nvPr/>
            </p:nvSpPr>
            <p:spPr bwMode="auto">
              <a:xfrm>
                <a:off x="340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00" name="Line 944"/>
              <p:cNvSpPr>
                <a:spLocks noChangeShapeType="1"/>
              </p:cNvSpPr>
              <p:nvPr/>
            </p:nvSpPr>
            <p:spPr bwMode="auto">
              <a:xfrm>
                <a:off x="340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01" name="Line 945"/>
              <p:cNvSpPr>
                <a:spLocks noChangeShapeType="1"/>
              </p:cNvSpPr>
              <p:nvPr/>
            </p:nvSpPr>
            <p:spPr bwMode="auto">
              <a:xfrm>
                <a:off x="340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02" name="Line 946"/>
              <p:cNvSpPr>
                <a:spLocks noChangeShapeType="1"/>
              </p:cNvSpPr>
              <p:nvPr/>
            </p:nvSpPr>
            <p:spPr bwMode="auto">
              <a:xfrm>
                <a:off x="3401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03" name="Line 947"/>
              <p:cNvSpPr>
                <a:spLocks noChangeShapeType="1"/>
              </p:cNvSpPr>
              <p:nvPr/>
            </p:nvSpPr>
            <p:spPr bwMode="auto">
              <a:xfrm>
                <a:off x="3401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04" name="Line 948"/>
              <p:cNvSpPr>
                <a:spLocks noChangeShapeType="1"/>
              </p:cNvSpPr>
              <p:nvPr/>
            </p:nvSpPr>
            <p:spPr bwMode="auto">
              <a:xfrm>
                <a:off x="340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05" name="Line 949"/>
              <p:cNvSpPr>
                <a:spLocks noChangeShapeType="1"/>
              </p:cNvSpPr>
              <p:nvPr/>
            </p:nvSpPr>
            <p:spPr bwMode="auto">
              <a:xfrm>
                <a:off x="3401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06" name="Line 950"/>
              <p:cNvSpPr>
                <a:spLocks noChangeShapeType="1"/>
              </p:cNvSpPr>
              <p:nvPr/>
            </p:nvSpPr>
            <p:spPr bwMode="auto">
              <a:xfrm>
                <a:off x="3417" y="3363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07" name="Line 951"/>
              <p:cNvSpPr>
                <a:spLocks noChangeShapeType="1"/>
              </p:cNvSpPr>
              <p:nvPr/>
            </p:nvSpPr>
            <p:spPr bwMode="auto">
              <a:xfrm>
                <a:off x="3417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08" name="Line 952"/>
              <p:cNvSpPr>
                <a:spLocks noChangeShapeType="1"/>
              </p:cNvSpPr>
              <p:nvPr/>
            </p:nvSpPr>
            <p:spPr bwMode="auto">
              <a:xfrm>
                <a:off x="3417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09" name="Line 953"/>
              <p:cNvSpPr>
                <a:spLocks noChangeShapeType="1"/>
              </p:cNvSpPr>
              <p:nvPr/>
            </p:nvSpPr>
            <p:spPr bwMode="auto">
              <a:xfrm>
                <a:off x="3433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10" name="Line 954"/>
              <p:cNvSpPr>
                <a:spLocks noChangeShapeType="1"/>
              </p:cNvSpPr>
              <p:nvPr/>
            </p:nvSpPr>
            <p:spPr bwMode="auto">
              <a:xfrm>
                <a:off x="3433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11" name="Line 955"/>
              <p:cNvSpPr>
                <a:spLocks noChangeShapeType="1"/>
              </p:cNvSpPr>
              <p:nvPr/>
            </p:nvSpPr>
            <p:spPr bwMode="auto">
              <a:xfrm>
                <a:off x="3433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12" name="Line 956"/>
              <p:cNvSpPr>
                <a:spLocks noChangeShapeType="1"/>
              </p:cNvSpPr>
              <p:nvPr/>
            </p:nvSpPr>
            <p:spPr bwMode="auto">
              <a:xfrm>
                <a:off x="3433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13" name="Line 957"/>
              <p:cNvSpPr>
                <a:spLocks noChangeShapeType="1"/>
              </p:cNvSpPr>
              <p:nvPr/>
            </p:nvSpPr>
            <p:spPr bwMode="auto">
              <a:xfrm>
                <a:off x="3433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14" name="Line 958"/>
              <p:cNvSpPr>
                <a:spLocks noChangeShapeType="1"/>
              </p:cNvSpPr>
              <p:nvPr/>
            </p:nvSpPr>
            <p:spPr bwMode="auto">
              <a:xfrm flipV="1">
                <a:off x="3433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15" name="Line 959"/>
              <p:cNvSpPr>
                <a:spLocks noChangeShapeType="1"/>
              </p:cNvSpPr>
              <p:nvPr/>
            </p:nvSpPr>
            <p:spPr bwMode="auto">
              <a:xfrm flipV="1">
                <a:off x="3449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16" name="Line 960"/>
              <p:cNvSpPr>
                <a:spLocks noChangeShapeType="1"/>
              </p:cNvSpPr>
              <p:nvPr/>
            </p:nvSpPr>
            <p:spPr bwMode="auto">
              <a:xfrm flipV="1">
                <a:off x="3465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17" name="Line 961"/>
              <p:cNvSpPr>
                <a:spLocks noChangeShapeType="1"/>
              </p:cNvSpPr>
              <p:nvPr/>
            </p:nvSpPr>
            <p:spPr bwMode="auto">
              <a:xfrm flipV="1">
                <a:off x="3465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18" name="Line 962"/>
              <p:cNvSpPr>
                <a:spLocks noChangeShapeType="1"/>
              </p:cNvSpPr>
              <p:nvPr/>
            </p:nvSpPr>
            <p:spPr bwMode="auto">
              <a:xfrm>
                <a:off x="3465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19" name="Line 963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20" name="Line 964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21" name="Line 965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22" name="Line 966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23" name="Line 967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24" name="Line 968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25" name="Line 969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26" name="Line 970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27" name="Line 971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28" name="Line 972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29" name="Line 973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30" name="Line 974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31" name="Line 975"/>
              <p:cNvSpPr>
                <a:spLocks noChangeShapeType="1"/>
              </p:cNvSpPr>
              <p:nvPr/>
            </p:nvSpPr>
            <p:spPr bwMode="auto">
              <a:xfrm>
                <a:off x="3481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32" name="Line 976"/>
              <p:cNvSpPr>
                <a:spLocks noChangeShapeType="1"/>
              </p:cNvSpPr>
              <p:nvPr/>
            </p:nvSpPr>
            <p:spPr bwMode="auto">
              <a:xfrm>
                <a:off x="3497" y="336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33" name="Line 977"/>
              <p:cNvSpPr>
                <a:spLocks noChangeShapeType="1"/>
              </p:cNvSpPr>
              <p:nvPr/>
            </p:nvSpPr>
            <p:spPr bwMode="auto">
              <a:xfrm>
                <a:off x="3513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34" name="Line 978"/>
              <p:cNvSpPr>
                <a:spLocks noChangeShapeType="1"/>
              </p:cNvSpPr>
              <p:nvPr/>
            </p:nvSpPr>
            <p:spPr bwMode="auto">
              <a:xfrm>
                <a:off x="3513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35" name="Line 979"/>
              <p:cNvSpPr>
                <a:spLocks noChangeShapeType="1"/>
              </p:cNvSpPr>
              <p:nvPr/>
            </p:nvSpPr>
            <p:spPr bwMode="auto">
              <a:xfrm>
                <a:off x="3513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36" name="Line 980"/>
              <p:cNvSpPr>
                <a:spLocks noChangeShapeType="1"/>
              </p:cNvSpPr>
              <p:nvPr/>
            </p:nvSpPr>
            <p:spPr bwMode="auto">
              <a:xfrm>
                <a:off x="3513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37" name="Line 981"/>
              <p:cNvSpPr>
                <a:spLocks noChangeShapeType="1"/>
              </p:cNvSpPr>
              <p:nvPr/>
            </p:nvSpPr>
            <p:spPr bwMode="auto">
              <a:xfrm>
                <a:off x="3513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38" name="Line 982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39" name="Line 983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40" name="Line 984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41" name="Line 985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42" name="Line 986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43" name="Line 987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44" name="Line 988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45" name="Line 989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46" name="Line 990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47" name="Line 991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48" name="Line 992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49" name="Line 993"/>
              <p:cNvSpPr>
                <a:spLocks noChangeShapeType="1"/>
              </p:cNvSpPr>
              <p:nvPr/>
            </p:nvSpPr>
            <p:spPr bwMode="auto">
              <a:xfrm>
                <a:off x="3529" y="3411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50" name="Line 994"/>
              <p:cNvSpPr>
                <a:spLocks noChangeShapeType="1"/>
              </p:cNvSpPr>
              <p:nvPr/>
            </p:nvSpPr>
            <p:spPr bwMode="auto">
              <a:xfrm flipV="1">
                <a:off x="3544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51" name="Line 995"/>
              <p:cNvSpPr>
                <a:spLocks noChangeShapeType="1"/>
              </p:cNvSpPr>
              <p:nvPr/>
            </p:nvSpPr>
            <p:spPr bwMode="auto">
              <a:xfrm flipV="1">
                <a:off x="3544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52" name="Line 996"/>
              <p:cNvSpPr>
                <a:spLocks noChangeShapeType="1"/>
              </p:cNvSpPr>
              <p:nvPr/>
            </p:nvSpPr>
            <p:spPr bwMode="auto">
              <a:xfrm>
                <a:off x="3544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53" name="Line 997"/>
              <p:cNvSpPr>
                <a:spLocks noChangeShapeType="1"/>
              </p:cNvSpPr>
              <p:nvPr/>
            </p:nvSpPr>
            <p:spPr bwMode="auto">
              <a:xfrm>
                <a:off x="3560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54" name="Line 998"/>
              <p:cNvSpPr>
                <a:spLocks noChangeShapeType="1"/>
              </p:cNvSpPr>
              <p:nvPr/>
            </p:nvSpPr>
            <p:spPr bwMode="auto">
              <a:xfrm>
                <a:off x="3560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55" name="Line 999"/>
              <p:cNvSpPr>
                <a:spLocks noChangeShapeType="1"/>
              </p:cNvSpPr>
              <p:nvPr/>
            </p:nvSpPr>
            <p:spPr bwMode="auto">
              <a:xfrm flipV="1">
                <a:off x="3560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56" name="Line 1000"/>
              <p:cNvSpPr>
                <a:spLocks noChangeShapeType="1"/>
              </p:cNvSpPr>
              <p:nvPr/>
            </p:nvSpPr>
            <p:spPr bwMode="auto">
              <a:xfrm>
                <a:off x="3560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57" name="Line 1001"/>
              <p:cNvSpPr>
                <a:spLocks noChangeShapeType="1"/>
              </p:cNvSpPr>
              <p:nvPr/>
            </p:nvSpPr>
            <p:spPr bwMode="auto">
              <a:xfrm>
                <a:off x="3560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58" name="Line 1002"/>
              <p:cNvSpPr>
                <a:spLocks noChangeShapeType="1"/>
              </p:cNvSpPr>
              <p:nvPr/>
            </p:nvSpPr>
            <p:spPr bwMode="auto">
              <a:xfrm>
                <a:off x="3560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59" name="Line 1003"/>
              <p:cNvSpPr>
                <a:spLocks noChangeShapeType="1"/>
              </p:cNvSpPr>
              <p:nvPr/>
            </p:nvSpPr>
            <p:spPr bwMode="auto">
              <a:xfrm>
                <a:off x="3560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60" name="Line 1004"/>
              <p:cNvSpPr>
                <a:spLocks noChangeShapeType="1"/>
              </p:cNvSpPr>
              <p:nvPr/>
            </p:nvSpPr>
            <p:spPr bwMode="auto">
              <a:xfrm>
                <a:off x="3560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61" name="Line 1005"/>
              <p:cNvSpPr>
                <a:spLocks noChangeShapeType="1"/>
              </p:cNvSpPr>
              <p:nvPr/>
            </p:nvSpPr>
            <p:spPr bwMode="auto">
              <a:xfrm>
                <a:off x="3560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62" name="Line 1006"/>
              <p:cNvSpPr>
                <a:spLocks noChangeShapeType="1"/>
              </p:cNvSpPr>
              <p:nvPr/>
            </p:nvSpPr>
            <p:spPr bwMode="auto">
              <a:xfrm>
                <a:off x="357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63" name="Line 1007"/>
              <p:cNvSpPr>
                <a:spLocks noChangeShapeType="1"/>
              </p:cNvSpPr>
              <p:nvPr/>
            </p:nvSpPr>
            <p:spPr bwMode="auto">
              <a:xfrm>
                <a:off x="357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64" name="Line 1008"/>
              <p:cNvSpPr>
                <a:spLocks noChangeShapeType="1"/>
              </p:cNvSpPr>
              <p:nvPr/>
            </p:nvSpPr>
            <p:spPr bwMode="auto">
              <a:xfrm>
                <a:off x="357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65" name="Line 1009"/>
              <p:cNvSpPr>
                <a:spLocks noChangeShapeType="1"/>
              </p:cNvSpPr>
              <p:nvPr/>
            </p:nvSpPr>
            <p:spPr bwMode="auto">
              <a:xfrm>
                <a:off x="357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66" name="Line 1010"/>
              <p:cNvSpPr>
                <a:spLocks noChangeShapeType="1"/>
              </p:cNvSpPr>
              <p:nvPr/>
            </p:nvSpPr>
            <p:spPr bwMode="auto">
              <a:xfrm>
                <a:off x="357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67" name="Line 1011"/>
              <p:cNvSpPr>
                <a:spLocks noChangeShapeType="1"/>
              </p:cNvSpPr>
              <p:nvPr/>
            </p:nvSpPr>
            <p:spPr bwMode="auto">
              <a:xfrm>
                <a:off x="357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68" name="Line 1012"/>
              <p:cNvSpPr>
                <a:spLocks noChangeShapeType="1"/>
              </p:cNvSpPr>
              <p:nvPr/>
            </p:nvSpPr>
            <p:spPr bwMode="auto">
              <a:xfrm>
                <a:off x="3576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69" name="Line 1013"/>
              <p:cNvSpPr>
                <a:spLocks noChangeShapeType="1"/>
              </p:cNvSpPr>
              <p:nvPr/>
            </p:nvSpPr>
            <p:spPr bwMode="auto">
              <a:xfrm>
                <a:off x="357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70" name="Line 1014"/>
              <p:cNvSpPr>
                <a:spLocks noChangeShapeType="1"/>
              </p:cNvSpPr>
              <p:nvPr/>
            </p:nvSpPr>
            <p:spPr bwMode="auto">
              <a:xfrm>
                <a:off x="3576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71" name="Line 1015"/>
              <p:cNvSpPr>
                <a:spLocks noChangeShapeType="1"/>
              </p:cNvSpPr>
              <p:nvPr/>
            </p:nvSpPr>
            <p:spPr bwMode="auto">
              <a:xfrm>
                <a:off x="3592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72" name="Line 1016"/>
              <p:cNvSpPr>
                <a:spLocks noChangeShapeType="1"/>
              </p:cNvSpPr>
              <p:nvPr/>
            </p:nvSpPr>
            <p:spPr bwMode="auto">
              <a:xfrm>
                <a:off x="3592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73" name="Line 1017"/>
              <p:cNvSpPr>
                <a:spLocks noChangeShapeType="1"/>
              </p:cNvSpPr>
              <p:nvPr/>
            </p:nvSpPr>
            <p:spPr bwMode="auto">
              <a:xfrm>
                <a:off x="3592" y="339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74" name="Line 1018"/>
              <p:cNvSpPr>
                <a:spLocks noChangeShapeType="1"/>
              </p:cNvSpPr>
              <p:nvPr/>
            </p:nvSpPr>
            <p:spPr bwMode="auto">
              <a:xfrm>
                <a:off x="3608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75" name="Line 1019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76" name="Line 1020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77" name="Line 1021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78" name="Line 1022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79" name="Line 1023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0" name="Line 0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1" name="Line 1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2" name="Line 2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3" name="Line 3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4" name="Line 4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5" name="Line 5"/>
              <p:cNvSpPr>
                <a:spLocks noChangeShapeType="1"/>
              </p:cNvSpPr>
              <p:nvPr/>
            </p:nvSpPr>
            <p:spPr bwMode="auto">
              <a:xfrm>
                <a:off x="3608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6" name="Line 6"/>
              <p:cNvSpPr>
                <a:spLocks noChangeShapeType="1"/>
              </p:cNvSpPr>
              <p:nvPr/>
            </p:nvSpPr>
            <p:spPr bwMode="auto">
              <a:xfrm>
                <a:off x="362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7" name="Line 7"/>
              <p:cNvSpPr>
                <a:spLocks noChangeShapeType="1"/>
              </p:cNvSpPr>
              <p:nvPr/>
            </p:nvSpPr>
            <p:spPr bwMode="auto">
              <a:xfrm>
                <a:off x="362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8" name="Line 8"/>
              <p:cNvSpPr>
                <a:spLocks noChangeShapeType="1"/>
              </p:cNvSpPr>
              <p:nvPr/>
            </p:nvSpPr>
            <p:spPr bwMode="auto">
              <a:xfrm>
                <a:off x="362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9" name="Line 9"/>
              <p:cNvSpPr>
                <a:spLocks noChangeShapeType="1"/>
              </p:cNvSpPr>
              <p:nvPr/>
            </p:nvSpPr>
            <p:spPr bwMode="auto">
              <a:xfrm>
                <a:off x="362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90" name="Line 10"/>
              <p:cNvSpPr>
                <a:spLocks noChangeShapeType="1"/>
              </p:cNvSpPr>
              <p:nvPr/>
            </p:nvSpPr>
            <p:spPr bwMode="auto">
              <a:xfrm>
                <a:off x="362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91" name="Line 11"/>
              <p:cNvSpPr>
                <a:spLocks noChangeShapeType="1"/>
              </p:cNvSpPr>
              <p:nvPr/>
            </p:nvSpPr>
            <p:spPr bwMode="auto">
              <a:xfrm flipV="1">
                <a:off x="3624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92" name="Line 12"/>
              <p:cNvSpPr>
                <a:spLocks noChangeShapeType="1"/>
              </p:cNvSpPr>
              <p:nvPr/>
            </p:nvSpPr>
            <p:spPr bwMode="auto">
              <a:xfrm flipV="1">
                <a:off x="3624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93" name="Line 13"/>
              <p:cNvSpPr>
                <a:spLocks noChangeShapeType="1"/>
              </p:cNvSpPr>
              <p:nvPr/>
            </p:nvSpPr>
            <p:spPr bwMode="auto">
              <a:xfrm>
                <a:off x="3640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94" name="Line 14"/>
              <p:cNvSpPr>
                <a:spLocks noChangeShapeType="1"/>
              </p:cNvSpPr>
              <p:nvPr/>
            </p:nvSpPr>
            <p:spPr bwMode="auto">
              <a:xfrm>
                <a:off x="3640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95" name="Line 15"/>
              <p:cNvSpPr>
                <a:spLocks noChangeShapeType="1"/>
              </p:cNvSpPr>
              <p:nvPr/>
            </p:nvSpPr>
            <p:spPr bwMode="auto">
              <a:xfrm>
                <a:off x="3640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96" name="Line 16"/>
              <p:cNvSpPr>
                <a:spLocks noChangeShapeType="1"/>
              </p:cNvSpPr>
              <p:nvPr/>
            </p:nvSpPr>
            <p:spPr bwMode="auto">
              <a:xfrm>
                <a:off x="3640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97" name="Line 17"/>
              <p:cNvSpPr>
                <a:spLocks noChangeShapeType="1"/>
              </p:cNvSpPr>
              <p:nvPr/>
            </p:nvSpPr>
            <p:spPr bwMode="auto">
              <a:xfrm>
                <a:off x="365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98" name="Line 18"/>
              <p:cNvSpPr>
                <a:spLocks noChangeShapeType="1"/>
              </p:cNvSpPr>
              <p:nvPr/>
            </p:nvSpPr>
            <p:spPr bwMode="auto">
              <a:xfrm>
                <a:off x="365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99" name="Line 19"/>
              <p:cNvSpPr>
                <a:spLocks noChangeShapeType="1"/>
              </p:cNvSpPr>
              <p:nvPr/>
            </p:nvSpPr>
            <p:spPr bwMode="auto">
              <a:xfrm flipV="1">
                <a:off x="3656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00" name="Line 20"/>
              <p:cNvSpPr>
                <a:spLocks noChangeShapeType="1"/>
              </p:cNvSpPr>
              <p:nvPr/>
            </p:nvSpPr>
            <p:spPr bwMode="auto">
              <a:xfrm>
                <a:off x="365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01" name="Line 21"/>
              <p:cNvSpPr>
                <a:spLocks noChangeShapeType="1"/>
              </p:cNvSpPr>
              <p:nvPr/>
            </p:nvSpPr>
            <p:spPr bwMode="auto">
              <a:xfrm>
                <a:off x="365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02" name="Line 22"/>
              <p:cNvSpPr>
                <a:spLocks noChangeShapeType="1"/>
              </p:cNvSpPr>
              <p:nvPr/>
            </p:nvSpPr>
            <p:spPr bwMode="auto">
              <a:xfrm>
                <a:off x="365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03" name="Line 23"/>
              <p:cNvSpPr>
                <a:spLocks noChangeShapeType="1"/>
              </p:cNvSpPr>
              <p:nvPr/>
            </p:nvSpPr>
            <p:spPr bwMode="auto">
              <a:xfrm>
                <a:off x="365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04" name="Line 24"/>
              <p:cNvSpPr>
                <a:spLocks noChangeShapeType="1"/>
              </p:cNvSpPr>
              <p:nvPr/>
            </p:nvSpPr>
            <p:spPr bwMode="auto">
              <a:xfrm>
                <a:off x="365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05" name="Line 25"/>
              <p:cNvSpPr>
                <a:spLocks noChangeShapeType="1"/>
              </p:cNvSpPr>
              <p:nvPr/>
            </p:nvSpPr>
            <p:spPr bwMode="auto">
              <a:xfrm>
                <a:off x="365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06" name="Line 26"/>
              <p:cNvSpPr>
                <a:spLocks noChangeShapeType="1"/>
              </p:cNvSpPr>
              <p:nvPr/>
            </p:nvSpPr>
            <p:spPr bwMode="auto">
              <a:xfrm>
                <a:off x="3656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07" name="Line 27"/>
              <p:cNvSpPr>
                <a:spLocks noChangeShapeType="1"/>
              </p:cNvSpPr>
              <p:nvPr/>
            </p:nvSpPr>
            <p:spPr bwMode="auto">
              <a:xfrm>
                <a:off x="3656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08" name="Line 28"/>
              <p:cNvSpPr>
                <a:spLocks noChangeShapeType="1"/>
              </p:cNvSpPr>
              <p:nvPr/>
            </p:nvSpPr>
            <p:spPr bwMode="auto">
              <a:xfrm>
                <a:off x="365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09" name="Line 29"/>
              <p:cNvSpPr>
                <a:spLocks noChangeShapeType="1"/>
              </p:cNvSpPr>
              <p:nvPr/>
            </p:nvSpPr>
            <p:spPr bwMode="auto">
              <a:xfrm>
                <a:off x="3656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10" name="Line 30"/>
              <p:cNvSpPr>
                <a:spLocks noChangeShapeType="1"/>
              </p:cNvSpPr>
              <p:nvPr/>
            </p:nvSpPr>
            <p:spPr bwMode="auto">
              <a:xfrm>
                <a:off x="367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11" name="Line 31"/>
              <p:cNvSpPr>
                <a:spLocks noChangeShapeType="1"/>
              </p:cNvSpPr>
              <p:nvPr/>
            </p:nvSpPr>
            <p:spPr bwMode="auto">
              <a:xfrm>
                <a:off x="367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12" name="Line 32"/>
              <p:cNvSpPr>
                <a:spLocks noChangeShapeType="1"/>
              </p:cNvSpPr>
              <p:nvPr/>
            </p:nvSpPr>
            <p:spPr bwMode="auto">
              <a:xfrm>
                <a:off x="367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13" name="Line 33"/>
              <p:cNvSpPr>
                <a:spLocks noChangeShapeType="1"/>
              </p:cNvSpPr>
              <p:nvPr/>
            </p:nvSpPr>
            <p:spPr bwMode="auto">
              <a:xfrm>
                <a:off x="3688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14" name="Line 34"/>
              <p:cNvSpPr>
                <a:spLocks noChangeShapeType="1"/>
              </p:cNvSpPr>
              <p:nvPr/>
            </p:nvSpPr>
            <p:spPr bwMode="auto">
              <a:xfrm>
                <a:off x="3688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15" name="Line 35"/>
              <p:cNvSpPr>
                <a:spLocks noChangeShapeType="1"/>
              </p:cNvSpPr>
              <p:nvPr/>
            </p:nvSpPr>
            <p:spPr bwMode="auto">
              <a:xfrm>
                <a:off x="368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16" name="Line 36"/>
              <p:cNvSpPr>
                <a:spLocks noChangeShapeType="1"/>
              </p:cNvSpPr>
              <p:nvPr/>
            </p:nvSpPr>
            <p:spPr bwMode="auto">
              <a:xfrm>
                <a:off x="368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17" name="Line 37"/>
              <p:cNvSpPr>
                <a:spLocks noChangeShapeType="1"/>
              </p:cNvSpPr>
              <p:nvPr/>
            </p:nvSpPr>
            <p:spPr bwMode="auto">
              <a:xfrm>
                <a:off x="3688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18" name="Line 38"/>
              <p:cNvSpPr>
                <a:spLocks noChangeShapeType="1"/>
              </p:cNvSpPr>
              <p:nvPr/>
            </p:nvSpPr>
            <p:spPr bwMode="auto">
              <a:xfrm>
                <a:off x="3688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19" name="Line 39"/>
              <p:cNvSpPr>
                <a:spLocks noChangeShapeType="1"/>
              </p:cNvSpPr>
              <p:nvPr/>
            </p:nvSpPr>
            <p:spPr bwMode="auto">
              <a:xfrm>
                <a:off x="370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20" name="Line 40"/>
              <p:cNvSpPr>
                <a:spLocks noChangeShapeType="1"/>
              </p:cNvSpPr>
              <p:nvPr/>
            </p:nvSpPr>
            <p:spPr bwMode="auto">
              <a:xfrm>
                <a:off x="370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21" name="Line 41"/>
              <p:cNvSpPr>
                <a:spLocks noChangeShapeType="1"/>
              </p:cNvSpPr>
              <p:nvPr/>
            </p:nvSpPr>
            <p:spPr bwMode="auto">
              <a:xfrm>
                <a:off x="370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22" name="Line 42"/>
              <p:cNvSpPr>
                <a:spLocks noChangeShapeType="1"/>
              </p:cNvSpPr>
              <p:nvPr/>
            </p:nvSpPr>
            <p:spPr bwMode="auto">
              <a:xfrm>
                <a:off x="370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23" name="Line 43"/>
              <p:cNvSpPr>
                <a:spLocks noChangeShapeType="1"/>
              </p:cNvSpPr>
              <p:nvPr/>
            </p:nvSpPr>
            <p:spPr bwMode="auto">
              <a:xfrm>
                <a:off x="370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24" name="Line 44"/>
              <p:cNvSpPr>
                <a:spLocks noChangeShapeType="1"/>
              </p:cNvSpPr>
              <p:nvPr/>
            </p:nvSpPr>
            <p:spPr bwMode="auto">
              <a:xfrm>
                <a:off x="370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25" name="Line 45"/>
              <p:cNvSpPr>
                <a:spLocks noChangeShapeType="1"/>
              </p:cNvSpPr>
              <p:nvPr/>
            </p:nvSpPr>
            <p:spPr bwMode="auto">
              <a:xfrm>
                <a:off x="370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26" name="Line 46"/>
              <p:cNvSpPr>
                <a:spLocks noChangeShapeType="1"/>
              </p:cNvSpPr>
              <p:nvPr/>
            </p:nvSpPr>
            <p:spPr bwMode="auto">
              <a:xfrm>
                <a:off x="370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27" name="Line 47"/>
              <p:cNvSpPr>
                <a:spLocks noChangeShapeType="1"/>
              </p:cNvSpPr>
              <p:nvPr/>
            </p:nvSpPr>
            <p:spPr bwMode="auto">
              <a:xfrm>
                <a:off x="370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28" name="Line 48"/>
              <p:cNvSpPr>
                <a:spLocks noChangeShapeType="1"/>
              </p:cNvSpPr>
              <p:nvPr/>
            </p:nvSpPr>
            <p:spPr bwMode="auto">
              <a:xfrm>
                <a:off x="370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29" name="Line 49"/>
              <p:cNvSpPr>
                <a:spLocks noChangeShapeType="1"/>
              </p:cNvSpPr>
              <p:nvPr/>
            </p:nvSpPr>
            <p:spPr bwMode="auto">
              <a:xfrm flipV="1">
                <a:off x="3704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30" name="Line 50"/>
              <p:cNvSpPr>
                <a:spLocks noChangeShapeType="1"/>
              </p:cNvSpPr>
              <p:nvPr/>
            </p:nvSpPr>
            <p:spPr bwMode="auto">
              <a:xfrm>
                <a:off x="3720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31" name="Line 51"/>
              <p:cNvSpPr>
                <a:spLocks noChangeShapeType="1"/>
              </p:cNvSpPr>
              <p:nvPr/>
            </p:nvSpPr>
            <p:spPr bwMode="auto">
              <a:xfrm flipV="1">
                <a:off x="3720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32" name="Line 52"/>
              <p:cNvSpPr>
                <a:spLocks noChangeShapeType="1"/>
              </p:cNvSpPr>
              <p:nvPr/>
            </p:nvSpPr>
            <p:spPr bwMode="auto">
              <a:xfrm>
                <a:off x="3720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33" name="Line 53"/>
              <p:cNvSpPr>
                <a:spLocks noChangeShapeType="1"/>
              </p:cNvSpPr>
              <p:nvPr/>
            </p:nvSpPr>
            <p:spPr bwMode="auto">
              <a:xfrm>
                <a:off x="373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34" name="Line 54"/>
              <p:cNvSpPr>
                <a:spLocks noChangeShapeType="1"/>
              </p:cNvSpPr>
              <p:nvPr/>
            </p:nvSpPr>
            <p:spPr bwMode="auto">
              <a:xfrm>
                <a:off x="373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35" name="Line 55"/>
              <p:cNvSpPr>
                <a:spLocks noChangeShapeType="1"/>
              </p:cNvSpPr>
              <p:nvPr/>
            </p:nvSpPr>
            <p:spPr bwMode="auto">
              <a:xfrm>
                <a:off x="373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36" name="Line 56"/>
              <p:cNvSpPr>
                <a:spLocks noChangeShapeType="1"/>
              </p:cNvSpPr>
              <p:nvPr/>
            </p:nvSpPr>
            <p:spPr bwMode="auto">
              <a:xfrm>
                <a:off x="373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37" name="Line 57"/>
              <p:cNvSpPr>
                <a:spLocks noChangeShapeType="1"/>
              </p:cNvSpPr>
              <p:nvPr/>
            </p:nvSpPr>
            <p:spPr bwMode="auto">
              <a:xfrm>
                <a:off x="373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38" name="Line 58"/>
              <p:cNvSpPr>
                <a:spLocks noChangeShapeType="1"/>
              </p:cNvSpPr>
              <p:nvPr/>
            </p:nvSpPr>
            <p:spPr bwMode="auto">
              <a:xfrm>
                <a:off x="373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39" name="Line 59"/>
              <p:cNvSpPr>
                <a:spLocks noChangeShapeType="1"/>
              </p:cNvSpPr>
              <p:nvPr/>
            </p:nvSpPr>
            <p:spPr bwMode="auto">
              <a:xfrm>
                <a:off x="3736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40" name="Line 60"/>
              <p:cNvSpPr>
                <a:spLocks noChangeShapeType="1"/>
              </p:cNvSpPr>
              <p:nvPr/>
            </p:nvSpPr>
            <p:spPr bwMode="auto">
              <a:xfrm flipV="1">
                <a:off x="3736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41" name="Line 61"/>
              <p:cNvSpPr>
                <a:spLocks noChangeShapeType="1"/>
              </p:cNvSpPr>
              <p:nvPr/>
            </p:nvSpPr>
            <p:spPr bwMode="auto">
              <a:xfrm>
                <a:off x="3736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42" name="Line 62"/>
              <p:cNvSpPr>
                <a:spLocks noChangeShapeType="1"/>
              </p:cNvSpPr>
              <p:nvPr/>
            </p:nvSpPr>
            <p:spPr bwMode="auto">
              <a:xfrm>
                <a:off x="3752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43" name="Line 63"/>
              <p:cNvSpPr>
                <a:spLocks noChangeShapeType="1"/>
              </p:cNvSpPr>
              <p:nvPr/>
            </p:nvSpPr>
            <p:spPr bwMode="auto">
              <a:xfrm>
                <a:off x="3752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44" name="Line 64"/>
              <p:cNvSpPr>
                <a:spLocks noChangeShapeType="1"/>
              </p:cNvSpPr>
              <p:nvPr/>
            </p:nvSpPr>
            <p:spPr bwMode="auto">
              <a:xfrm>
                <a:off x="375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45" name="Line 65"/>
              <p:cNvSpPr>
                <a:spLocks noChangeShapeType="1"/>
              </p:cNvSpPr>
              <p:nvPr/>
            </p:nvSpPr>
            <p:spPr bwMode="auto">
              <a:xfrm>
                <a:off x="375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46" name="Line 66"/>
              <p:cNvSpPr>
                <a:spLocks noChangeShapeType="1"/>
              </p:cNvSpPr>
              <p:nvPr/>
            </p:nvSpPr>
            <p:spPr bwMode="auto">
              <a:xfrm>
                <a:off x="375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47" name="Line 67"/>
              <p:cNvSpPr>
                <a:spLocks noChangeShapeType="1"/>
              </p:cNvSpPr>
              <p:nvPr/>
            </p:nvSpPr>
            <p:spPr bwMode="auto">
              <a:xfrm>
                <a:off x="375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48" name="Line 68"/>
              <p:cNvSpPr>
                <a:spLocks noChangeShapeType="1"/>
              </p:cNvSpPr>
              <p:nvPr/>
            </p:nvSpPr>
            <p:spPr bwMode="auto">
              <a:xfrm>
                <a:off x="375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49" name="Line 69"/>
              <p:cNvSpPr>
                <a:spLocks noChangeShapeType="1"/>
              </p:cNvSpPr>
              <p:nvPr/>
            </p:nvSpPr>
            <p:spPr bwMode="auto">
              <a:xfrm>
                <a:off x="3752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0" name="Line 70"/>
              <p:cNvSpPr>
                <a:spLocks noChangeShapeType="1"/>
              </p:cNvSpPr>
              <p:nvPr/>
            </p:nvSpPr>
            <p:spPr bwMode="auto">
              <a:xfrm>
                <a:off x="3768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1" name="Line 71"/>
              <p:cNvSpPr>
                <a:spLocks noChangeShapeType="1"/>
              </p:cNvSpPr>
              <p:nvPr/>
            </p:nvSpPr>
            <p:spPr bwMode="auto">
              <a:xfrm>
                <a:off x="3768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2" name="Line 72"/>
              <p:cNvSpPr>
                <a:spLocks noChangeShapeType="1"/>
              </p:cNvSpPr>
              <p:nvPr/>
            </p:nvSpPr>
            <p:spPr bwMode="auto">
              <a:xfrm>
                <a:off x="3768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3" name="Line 73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4" name="Line 74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5" name="Line 75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6" name="Line 76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7" name="Line 77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8" name="Line 78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9" name="Line 79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0" name="Line 80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1" name="Line 81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2" name="Line 82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3" name="Line 83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4" name="Line 84"/>
              <p:cNvSpPr>
                <a:spLocks noChangeShapeType="1"/>
              </p:cNvSpPr>
              <p:nvPr/>
            </p:nvSpPr>
            <p:spPr bwMode="auto">
              <a:xfrm>
                <a:off x="3784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5" name="Line 85"/>
              <p:cNvSpPr>
                <a:spLocks noChangeShapeType="1"/>
              </p:cNvSpPr>
              <p:nvPr/>
            </p:nvSpPr>
            <p:spPr bwMode="auto">
              <a:xfrm>
                <a:off x="3800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6" name="Line 86"/>
              <p:cNvSpPr>
                <a:spLocks noChangeShapeType="1"/>
              </p:cNvSpPr>
              <p:nvPr/>
            </p:nvSpPr>
            <p:spPr bwMode="auto">
              <a:xfrm>
                <a:off x="3800" y="3411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7" name="Line 87"/>
              <p:cNvSpPr>
                <a:spLocks noChangeShapeType="1"/>
              </p:cNvSpPr>
              <p:nvPr/>
            </p:nvSpPr>
            <p:spPr bwMode="auto">
              <a:xfrm flipV="1">
                <a:off x="3800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8" name="Line 88"/>
              <p:cNvSpPr>
                <a:spLocks noChangeShapeType="1"/>
              </p:cNvSpPr>
              <p:nvPr/>
            </p:nvSpPr>
            <p:spPr bwMode="auto">
              <a:xfrm>
                <a:off x="3800" y="33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9" name="Line 89"/>
              <p:cNvSpPr>
                <a:spLocks noChangeShapeType="1"/>
              </p:cNvSpPr>
              <p:nvPr/>
            </p:nvSpPr>
            <p:spPr bwMode="auto">
              <a:xfrm flipV="1">
                <a:off x="3800" y="3379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70" name="Line 90"/>
              <p:cNvSpPr>
                <a:spLocks noChangeShapeType="1"/>
              </p:cNvSpPr>
              <p:nvPr/>
            </p:nvSpPr>
            <p:spPr bwMode="auto">
              <a:xfrm>
                <a:off x="3815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71" name="Line 91"/>
              <p:cNvSpPr>
                <a:spLocks noChangeShapeType="1"/>
              </p:cNvSpPr>
              <p:nvPr/>
            </p:nvSpPr>
            <p:spPr bwMode="auto">
              <a:xfrm>
                <a:off x="3815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72" name="Line 92"/>
              <p:cNvSpPr>
                <a:spLocks noChangeShapeType="1"/>
              </p:cNvSpPr>
              <p:nvPr/>
            </p:nvSpPr>
            <p:spPr bwMode="auto">
              <a:xfrm>
                <a:off x="3815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73" name="Line 93"/>
              <p:cNvSpPr>
                <a:spLocks noChangeShapeType="1"/>
              </p:cNvSpPr>
              <p:nvPr/>
            </p:nvSpPr>
            <p:spPr bwMode="auto">
              <a:xfrm>
                <a:off x="3815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74" name="Line 94"/>
              <p:cNvSpPr>
                <a:spLocks noChangeShapeType="1"/>
              </p:cNvSpPr>
              <p:nvPr/>
            </p:nvSpPr>
            <p:spPr bwMode="auto">
              <a:xfrm>
                <a:off x="3831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75" name="Line 95"/>
              <p:cNvSpPr>
                <a:spLocks noChangeShapeType="1"/>
              </p:cNvSpPr>
              <p:nvPr/>
            </p:nvSpPr>
            <p:spPr bwMode="auto">
              <a:xfrm flipV="1">
                <a:off x="3831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76" name="Line 96"/>
              <p:cNvSpPr>
                <a:spLocks noChangeShapeType="1"/>
              </p:cNvSpPr>
              <p:nvPr/>
            </p:nvSpPr>
            <p:spPr bwMode="auto">
              <a:xfrm>
                <a:off x="383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77" name="Line 97"/>
              <p:cNvSpPr>
                <a:spLocks noChangeShapeType="1"/>
              </p:cNvSpPr>
              <p:nvPr/>
            </p:nvSpPr>
            <p:spPr bwMode="auto">
              <a:xfrm>
                <a:off x="383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78" name="Line 98"/>
              <p:cNvSpPr>
                <a:spLocks noChangeShapeType="1"/>
              </p:cNvSpPr>
              <p:nvPr/>
            </p:nvSpPr>
            <p:spPr bwMode="auto">
              <a:xfrm>
                <a:off x="383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79" name="Line 99"/>
              <p:cNvSpPr>
                <a:spLocks noChangeShapeType="1"/>
              </p:cNvSpPr>
              <p:nvPr/>
            </p:nvSpPr>
            <p:spPr bwMode="auto">
              <a:xfrm>
                <a:off x="383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80" name="Line 100"/>
              <p:cNvSpPr>
                <a:spLocks noChangeShapeType="1"/>
              </p:cNvSpPr>
              <p:nvPr/>
            </p:nvSpPr>
            <p:spPr bwMode="auto">
              <a:xfrm>
                <a:off x="383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81" name="Line 101"/>
              <p:cNvSpPr>
                <a:spLocks noChangeShapeType="1"/>
              </p:cNvSpPr>
              <p:nvPr/>
            </p:nvSpPr>
            <p:spPr bwMode="auto">
              <a:xfrm>
                <a:off x="383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82" name="Line 102"/>
              <p:cNvSpPr>
                <a:spLocks noChangeShapeType="1"/>
              </p:cNvSpPr>
              <p:nvPr/>
            </p:nvSpPr>
            <p:spPr bwMode="auto">
              <a:xfrm>
                <a:off x="383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83" name="Line 103"/>
              <p:cNvSpPr>
                <a:spLocks noChangeShapeType="1"/>
              </p:cNvSpPr>
              <p:nvPr/>
            </p:nvSpPr>
            <p:spPr bwMode="auto">
              <a:xfrm>
                <a:off x="3831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84" name="Line 104"/>
              <p:cNvSpPr>
                <a:spLocks noChangeShapeType="1"/>
              </p:cNvSpPr>
              <p:nvPr/>
            </p:nvSpPr>
            <p:spPr bwMode="auto">
              <a:xfrm>
                <a:off x="3831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85" name="Line 105"/>
              <p:cNvSpPr>
                <a:spLocks noChangeShapeType="1"/>
              </p:cNvSpPr>
              <p:nvPr/>
            </p:nvSpPr>
            <p:spPr bwMode="auto">
              <a:xfrm>
                <a:off x="3831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86" name="Line 106"/>
              <p:cNvSpPr>
                <a:spLocks noChangeShapeType="1"/>
              </p:cNvSpPr>
              <p:nvPr/>
            </p:nvSpPr>
            <p:spPr bwMode="auto">
              <a:xfrm>
                <a:off x="3847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87" name="Line 107"/>
              <p:cNvSpPr>
                <a:spLocks noChangeShapeType="1"/>
              </p:cNvSpPr>
              <p:nvPr/>
            </p:nvSpPr>
            <p:spPr bwMode="auto">
              <a:xfrm>
                <a:off x="3847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88" name="Line 108"/>
              <p:cNvSpPr>
                <a:spLocks noChangeShapeType="1"/>
              </p:cNvSpPr>
              <p:nvPr/>
            </p:nvSpPr>
            <p:spPr bwMode="auto">
              <a:xfrm>
                <a:off x="3863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89" name="Line 109"/>
              <p:cNvSpPr>
                <a:spLocks noChangeShapeType="1"/>
              </p:cNvSpPr>
              <p:nvPr/>
            </p:nvSpPr>
            <p:spPr bwMode="auto">
              <a:xfrm>
                <a:off x="3863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90" name="Line 110"/>
              <p:cNvSpPr>
                <a:spLocks noChangeShapeType="1"/>
              </p:cNvSpPr>
              <p:nvPr/>
            </p:nvSpPr>
            <p:spPr bwMode="auto">
              <a:xfrm>
                <a:off x="3863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91" name="Line 111"/>
              <p:cNvSpPr>
                <a:spLocks noChangeShapeType="1"/>
              </p:cNvSpPr>
              <p:nvPr/>
            </p:nvSpPr>
            <p:spPr bwMode="auto">
              <a:xfrm>
                <a:off x="3863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92" name="Line 112"/>
              <p:cNvSpPr>
                <a:spLocks noChangeShapeType="1"/>
              </p:cNvSpPr>
              <p:nvPr/>
            </p:nvSpPr>
            <p:spPr bwMode="auto">
              <a:xfrm>
                <a:off x="3863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93" name="Line 113"/>
              <p:cNvSpPr>
                <a:spLocks noChangeShapeType="1"/>
              </p:cNvSpPr>
              <p:nvPr/>
            </p:nvSpPr>
            <p:spPr bwMode="auto">
              <a:xfrm>
                <a:off x="3863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94" name="Line 114"/>
              <p:cNvSpPr>
                <a:spLocks noChangeShapeType="1"/>
              </p:cNvSpPr>
              <p:nvPr/>
            </p:nvSpPr>
            <p:spPr bwMode="auto">
              <a:xfrm>
                <a:off x="387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95" name="Line 115"/>
              <p:cNvSpPr>
                <a:spLocks noChangeShapeType="1"/>
              </p:cNvSpPr>
              <p:nvPr/>
            </p:nvSpPr>
            <p:spPr bwMode="auto">
              <a:xfrm>
                <a:off x="387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96" name="Line 116"/>
              <p:cNvSpPr>
                <a:spLocks noChangeShapeType="1"/>
              </p:cNvSpPr>
              <p:nvPr/>
            </p:nvSpPr>
            <p:spPr bwMode="auto">
              <a:xfrm>
                <a:off x="387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97" name="Line 117"/>
              <p:cNvSpPr>
                <a:spLocks noChangeShapeType="1"/>
              </p:cNvSpPr>
              <p:nvPr/>
            </p:nvSpPr>
            <p:spPr bwMode="auto">
              <a:xfrm>
                <a:off x="387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98" name="Line 118"/>
              <p:cNvSpPr>
                <a:spLocks noChangeShapeType="1"/>
              </p:cNvSpPr>
              <p:nvPr/>
            </p:nvSpPr>
            <p:spPr bwMode="auto">
              <a:xfrm>
                <a:off x="387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99" name="Line 119"/>
              <p:cNvSpPr>
                <a:spLocks noChangeShapeType="1"/>
              </p:cNvSpPr>
              <p:nvPr/>
            </p:nvSpPr>
            <p:spPr bwMode="auto">
              <a:xfrm>
                <a:off x="387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00" name="Line 120"/>
              <p:cNvSpPr>
                <a:spLocks noChangeShapeType="1"/>
              </p:cNvSpPr>
              <p:nvPr/>
            </p:nvSpPr>
            <p:spPr bwMode="auto">
              <a:xfrm>
                <a:off x="387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01" name="Line 121"/>
              <p:cNvSpPr>
                <a:spLocks noChangeShapeType="1"/>
              </p:cNvSpPr>
              <p:nvPr/>
            </p:nvSpPr>
            <p:spPr bwMode="auto">
              <a:xfrm>
                <a:off x="387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02" name="Line 122"/>
              <p:cNvSpPr>
                <a:spLocks noChangeShapeType="1"/>
              </p:cNvSpPr>
              <p:nvPr/>
            </p:nvSpPr>
            <p:spPr bwMode="auto">
              <a:xfrm>
                <a:off x="387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03" name="Line 123"/>
              <p:cNvSpPr>
                <a:spLocks noChangeShapeType="1"/>
              </p:cNvSpPr>
              <p:nvPr/>
            </p:nvSpPr>
            <p:spPr bwMode="auto">
              <a:xfrm>
                <a:off x="387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04" name="Line 124"/>
              <p:cNvSpPr>
                <a:spLocks noChangeShapeType="1"/>
              </p:cNvSpPr>
              <p:nvPr/>
            </p:nvSpPr>
            <p:spPr bwMode="auto">
              <a:xfrm flipV="1">
                <a:off x="3879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05" name="Line 125"/>
              <p:cNvSpPr>
                <a:spLocks noChangeShapeType="1"/>
              </p:cNvSpPr>
              <p:nvPr/>
            </p:nvSpPr>
            <p:spPr bwMode="auto">
              <a:xfrm>
                <a:off x="3895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06" name="Line 126"/>
              <p:cNvSpPr>
                <a:spLocks noChangeShapeType="1"/>
              </p:cNvSpPr>
              <p:nvPr/>
            </p:nvSpPr>
            <p:spPr bwMode="auto">
              <a:xfrm flipV="1">
                <a:off x="3895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07" name="Line 127"/>
              <p:cNvSpPr>
                <a:spLocks noChangeShapeType="1"/>
              </p:cNvSpPr>
              <p:nvPr/>
            </p:nvSpPr>
            <p:spPr bwMode="auto">
              <a:xfrm>
                <a:off x="3895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08" name="Line 128"/>
              <p:cNvSpPr>
                <a:spLocks noChangeShapeType="1"/>
              </p:cNvSpPr>
              <p:nvPr/>
            </p:nvSpPr>
            <p:spPr bwMode="auto">
              <a:xfrm>
                <a:off x="3911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09" name="Line 129"/>
              <p:cNvSpPr>
                <a:spLocks noChangeShapeType="1"/>
              </p:cNvSpPr>
              <p:nvPr/>
            </p:nvSpPr>
            <p:spPr bwMode="auto">
              <a:xfrm flipV="1">
                <a:off x="3911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10" name="Line 130"/>
              <p:cNvSpPr>
                <a:spLocks noChangeShapeType="1"/>
              </p:cNvSpPr>
              <p:nvPr/>
            </p:nvSpPr>
            <p:spPr bwMode="auto">
              <a:xfrm>
                <a:off x="391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11" name="Line 131"/>
              <p:cNvSpPr>
                <a:spLocks noChangeShapeType="1"/>
              </p:cNvSpPr>
              <p:nvPr/>
            </p:nvSpPr>
            <p:spPr bwMode="auto">
              <a:xfrm>
                <a:off x="391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12" name="Line 132"/>
              <p:cNvSpPr>
                <a:spLocks noChangeShapeType="1"/>
              </p:cNvSpPr>
              <p:nvPr/>
            </p:nvSpPr>
            <p:spPr bwMode="auto">
              <a:xfrm>
                <a:off x="391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13" name="Line 133"/>
              <p:cNvSpPr>
                <a:spLocks noChangeShapeType="1"/>
              </p:cNvSpPr>
              <p:nvPr/>
            </p:nvSpPr>
            <p:spPr bwMode="auto">
              <a:xfrm>
                <a:off x="391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14" name="Line 134"/>
              <p:cNvSpPr>
                <a:spLocks noChangeShapeType="1"/>
              </p:cNvSpPr>
              <p:nvPr/>
            </p:nvSpPr>
            <p:spPr bwMode="auto">
              <a:xfrm>
                <a:off x="391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15" name="Line 135"/>
              <p:cNvSpPr>
                <a:spLocks noChangeShapeType="1"/>
              </p:cNvSpPr>
              <p:nvPr/>
            </p:nvSpPr>
            <p:spPr bwMode="auto">
              <a:xfrm>
                <a:off x="391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16" name="Line 136"/>
              <p:cNvSpPr>
                <a:spLocks noChangeShapeType="1"/>
              </p:cNvSpPr>
              <p:nvPr/>
            </p:nvSpPr>
            <p:spPr bwMode="auto">
              <a:xfrm>
                <a:off x="3911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17" name="Line 137"/>
              <p:cNvSpPr>
                <a:spLocks noChangeShapeType="1"/>
              </p:cNvSpPr>
              <p:nvPr/>
            </p:nvSpPr>
            <p:spPr bwMode="auto">
              <a:xfrm>
                <a:off x="39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18" name="Line 138"/>
              <p:cNvSpPr>
                <a:spLocks noChangeShapeType="1"/>
              </p:cNvSpPr>
              <p:nvPr/>
            </p:nvSpPr>
            <p:spPr bwMode="auto">
              <a:xfrm>
                <a:off x="39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19" name="Line 139"/>
              <p:cNvSpPr>
                <a:spLocks noChangeShapeType="1"/>
              </p:cNvSpPr>
              <p:nvPr/>
            </p:nvSpPr>
            <p:spPr bwMode="auto">
              <a:xfrm>
                <a:off x="39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20" name="Line 140"/>
              <p:cNvSpPr>
                <a:spLocks noChangeShapeType="1"/>
              </p:cNvSpPr>
              <p:nvPr/>
            </p:nvSpPr>
            <p:spPr bwMode="auto">
              <a:xfrm>
                <a:off x="39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21" name="Line 141"/>
              <p:cNvSpPr>
                <a:spLocks noChangeShapeType="1"/>
              </p:cNvSpPr>
              <p:nvPr/>
            </p:nvSpPr>
            <p:spPr bwMode="auto">
              <a:xfrm>
                <a:off x="39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22" name="Line 142"/>
              <p:cNvSpPr>
                <a:spLocks noChangeShapeType="1"/>
              </p:cNvSpPr>
              <p:nvPr/>
            </p:nvSpPr>
            <p:spPr bwMode="auto">
              <a:xfrm>
                <a:off x="392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23" name="Line 143"/>
              <p:cNvSpPr>
                <a:spLocks noChangeShapeType="1"/>
              </p:cNvSpPr>
              <p:nvPr/>
            </p:nvSpPr>
            <p:spPr bwMode="auto">
              <a:xfrm>
                <a:off x="3927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24" name="Line 144"/>
              <p:cNvSpPr>
                <a:spLocks noChangeShapeType="1"/>
              </p:cNvSpPr>
              <p:nvPr/>
            </p:nvSpPr>
            <p:spPr bwMode="auto">
              <a:xfrm>
                <a:off x="3927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25" name="Line 145"/>
              <p:cNvSpPr>
                <a:spLocks noChangeShapeType="1"/>
              </p:cNvSpPr>
              <p:nvPr/>
            </p:nvSpPr>
            <p:spPr bwMode="auto">
              <a:xfrm>
                <a:off x="3927" y="337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26" name="Line 146"/>
              <p:cNvSpPr>
                <a:spLocks noChangeShapeType="1"/>
              </p:cNvSpPr>
              <p:nvPr/>
            </p:nvSpPr>
            <p:spPr bwMode="auto">
              <a:xfrm>
                <a:off x="3943" y="337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27" name="Line 147"/>
              <p:cNvSpPr>
                <a:spLocks noChangeShapeType="1"/>
              </p:cNvSpPr>
              <p:nvPr/>
            </p:nvSpPr>
            <p:spPr bwMode="auto">
              <a:xfrm>
                <a:off x="3943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28" name="Line 148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29" name="Line 149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30" name="Line 150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31" name="Line 151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32" name="Line 152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33" name="Line 153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34" name="Line 154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35" name="Line 155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36" name="Line 156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37" name="Line 157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38" name="Line 158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39" name="Line 159"/>
              <p:cNvSpPr>
                <a:spLocks noChangeShapeType="1"/>
              </p:cNvSpPr>
              <p:nvPr/>
            </p:nvSpPr>
            <p:spPr bwMode="auto">
              <a:xfrm>
                <a:off x="3959" y="341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0" name="Line 160"/>
              <p:cNvSpPr>
                <a:spLocks noChangeShapeType="1"/>
              </p:cNvSpPr>
              <p:nvPr/>
            </p:nvSpPr>
            <p:spPr bwMode="auto">
              <a:xfrm>
                <a:off x="397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1" name="Line 161"/>
              <p:cNvSpPr>
                <a:spLocks noChangeShapeType="1"/>
              </p:cNvSpPr>
              <p:nvPr/>
            </p:nvSpPr>
            <p:spPr bwMode="auto">
              <a:xfrm>
                <a:off x="3975" y="341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2" name="Line 162"/>
              <p:cNvSpPr>
                <a:spLocks noChangeShapeType="1"/>
              </p:cNvSpPr>
              <p:nvPr/>
            </p:nvSpPr>
            <p:spPr bwMode="auto">
              <a:xfrm flipV="1">
                <a:off x="3975" y="339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3" name="Line 163"/>
              <p:cNvSpPr>
                <a:spLocks noChangeShapeType="1"/>
              </p:cNvSpPr>
              <p:nvPr/>
            </p:nvSpPr>
            <p:spPr bwMode="auto">
              <a:xfrm>
                <a:off x="3975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4" name="Line 164"/>
              <p:cNvSpPr>
                <a:spLocks noChangeShapeType="1"/>
              </p:cNvSpPr>
              <p:nvPr/>
            </p:nvSpPr>
            <p:spPr bwMode="auto">
              <a:xfrm flipV="1">
                <a:off x="3975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5" name="Line 165"/>
              <p:cNvSpPr>
                <a:spLocks noChangeShapeType="1"/>
              </p:cNvSpPr>
              <p:nvPr/>
            </p:nvSpPr>
            <p:spPr bwMode="auto">
              <a:xfrm flipV="1">
                <a:off x="3991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6" name="Line 166"/>
              <p:cNvSpPr>
                <a:spLocks noChangeShapeType="1"/>
              </p:cNvSpPr>
              <p:nvPr/>
            </p:nvSpPr>
            <p:spPr bwMode="auto">
              <a:xfrm>
                <a:off x="3991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7" name="Line 167"/>
              <p:cNvSpPr>
                <a:spLocks noChangeShapeType="1"/>
              </p:cNvSpPr>
              <p:nvPr/>
            </p:nvSpPr>
            <p:spPr bwMode="auto">
              <a:xfrm>
                <a:off x="3991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8" name="Line 168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9" name="Line 169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0" name="Line 170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1" name="Line 171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2" name="Line 172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3" name="Line 173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4" name="Line 174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5" name="Line 175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6" name="Line 176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7" name="Line 177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8" name="Line 178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9" name="Line 179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60" name="Line 180"/>
              <p:cNvSpPr>
                <a:spLocks noChangeShapeType="1"/>
              </p:cNvSpPr>
              <p:nvPr/>
            </p:nvSpPr>
            <p:spPr bwMode="auto">
              <a:xfrm>
                <a:off x="4007" y="33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61" name="Line 181"/>
              <p:cNvSpPr>
                <a:spLocks noChangeShapeType="1"/>
              </p:cNvSpPr>
              <p:nvPr/>
            </p:nvSpPr>
            <p:spPr bwMode="auto">
              <a:xfrm>
                <a:off x="4023" y="3363"/>
                <a:ext cx="16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62" name="Line 182"/>
              <p:cNvSpPr>
                <a:spLocks noChangeShapeType="1"/>
              </p:cNvSpPr>
              <p:nvPr/>
            </p:nvSpPr>
            <p:spPr bwMode="auto">
              <a:xfrm>
                <a:off x="4039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63" name="Line 183"/>
              <p:cNvSpPr>
                <a:spLocks noChangeShapeType="1"/>
              </p:cNvSpPr>
              <p:nvPr/>
            </p:nvSpPr>
            <p:spPr bwMode="auto">
              <a:xfrm>
                <a:off x="4039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64" name="Line 184"/>
              <p:cNvSpPr>
                <a:spLocks noChangeShapeType="1"/>
              </p:cNvSpPr>
              <p:nvPr/>
            </p:nvSpPr>
            <p:spPr bwMode="auto">
              <a:xfrm>
                <a:off x="4039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65" name="Line 185"/>
              <p:cNvSpPr>
                <a:spLocks noChangeShapeType="1"/>
              </p:cNvSpPr>
              <p:nvPr/>
            </p:nvSpPr>
            <p:spPr bwMode="auto">
              <a:xfrm>
                <a:off x="4039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66" name="Line 186"/>
              <p:cNvSpPr>
                <a:spLocks noChangeShapeType="1"/>
              </p:cNvSpPr>
              <p:nvPr/>
            </p:nvSpPr>
            <p:spPr bwMode="auto">
              <a:xfrm>
                <a:off x="4039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67" name="Line 187"/>
              <p:cNvSpPr>
                <a:spLocks noChangeShapeType="1"/>
              </p:cNvSpPr>
              <p:nvPr/>
            </p:nvSpPr>
            <p:spPr bwMode="auto">
              <a:xfrm>
                <a:off x="4039" y="342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68" name="Line 188"/>
              <p:cNvSpPr>
                <a:spLocks noChangeShapeType="1"/>
              </p:cNvSpPr>
              <p:nvPr/>
            </p:nvSpPr>
            <p:spPr bwMode="auto">
              <a:xfrm>
                <a:off x="4039" y="3427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69" name="Line 189"/>
              <p:cNvSpPr>
                <a:spLocks noChangeShapeType="1"/>
              </p:cNvSpPr>
              <p:nvPr/>
            </p:nvSpPr>
            <p:spPr bwMode="auto">
              <a:xfrm>
                <a:off x="4055" y="3427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70" name="Line 190"/>
              <p:cNvSpPr>
                <a:spLocks noChangeShapeType="1"/>
              </p:cNvSpPr>
              <p:nvPr/>
            </p:nvSpPr>
            <p:spPr bwMode="auto">
              <a:xfrm>
                <a:off x="4055" y="3427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71" name="Line 191"/>
              <p:cNvSpPr>
                <a:spLocks noChangeShapeType="1"/>
              </p:cNvSpPr>
              <p:nvPr/>
            </p:nvSpPr>
            <p:spPr bwMode="auto">
              <a:xfrm>
                <a:off x="4055" y="3427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72" name="Line 192"/>
              <p:cNvSpPr>
                <a:spLocks noChangeShapeType="1"/>
              </p:cNvSpPr>
              <p:nvPr/>
            </p:nvSpPr>
            <p:spPr bwMode="auto">
              <a:xfrm>
                <a:off x="4055" y="3427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73" name="Line 193"/>
              <p:cNvSpPr>
                <a:spLocks noChangeShapeType="1"/>
              </p:cNvSpPr>
              <p:nvPr/>
            </p:nvSpPr>
            <p:spPr bwMode="auto">
              <a:xfrm>
                <a:off x="4055" y="3427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74" name="Line 194"/>
              <p:cNvSpPr>
                <a:spLocks noChangeShapeType="1"/>
              </p:cNvSpPr>
              <p:nvPr/>
            </p:nvSpPr>
            <p:spPr bwMode="auto">
              <a:xfrm>
                <a:off x="4055" y="3427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75" name="Line 195"/>
              <p:cNvSpPr>
                <a:spLocks noChangeShapeType="1"/>
              </p:cNvSpPr>
              <p:nvPr/>
            </p:nvSpPr>
            <p:spPr bwMode="auto">
              <a:xfrm>
                <a:off x="4055" y="3427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76" name="Line 196"/>
              <p:cNvSpPr>
                <a:spLocks noChangeShapeType="1"/>
              </p:cNvSpPr>
              <p:nvPr/>
            </p:nvSpPr>
            <p:spPr bwMode="auto">
              <a:xfrm>
                <a:off x="4055" y="3427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77" name="Line 197"/>
              <p:cNvSpPr>
                <a:spLocks noChangeShapeType="1"/>
              </p:cNvSpPr>
              <p:nvPr/>
            </p:nvSpPr>
            <p:spPr bwMode="auto">
              <a:xfrm flipV="1">
                <a:off x="4055" y="341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78" name="Line 198"/>
              <p:cNvSpPr>
                <a:spLocks noChangeShapeType="1"/>
              </p:cNvSpPr>
              <p:nvPr/>
            </p:nvSpPr>
            <p:spPr bwMode="auto">
              <a:xfrm flipV="1">
                <a:off x="4055" y="339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79" name="Line 199"/>
              <p:cNvSpPr>
                <a:spLocks noChangeShapeType="1"/>
              </p:cNvSpPr>
              <p:nvPr/>
            </p:nvSpPr>
            <p:spPr bwMode="auto">
              <a:xfrm>
                <a:off x="4070" y="339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80" name="Line 200"/>
              <p:cNvSpPr>
                <a:spLocks noChangeShapeType="1"/>
              </p:cNvSpPr>
              <p:nvPr/>
            </p:nvSpPr>
            <p:spPr bwMode="auto">
              <a:xfrm flipV="1">
                <a:off x="4070" y="3363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81" name="Line 201"/>
              <p:cNvSpPr>
                <a:spLocks noChangeShapeType="1"/>
              </p:cNvSpPr>
              <p:nvPr/>
            </p:nvSpPr>
            <p:spPr bwMode="auto">
              <a:xfrm flipV="1">
                <a:off x="4086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82" name="Line 202"/>
              <p:cNvSpPr>
                <a:spLocks noChangeShapeType="1"/>
              </p:cNvSpPr>
              <p:nvPr/>
            </p:nvSpPr>
            <p:spPr bwMode="auto">
              <a:xfrm>
                <a:off x="4086" y="33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83" name="Line 203"/>
              <p:cNvSpPr>
                <a:spLocks noChangeShapeType="1"/>
              </p:cNvSpPr>
              <p:nvPr/>
            </p:nvSpPr>
            <p:spPr bwMode="auto">
              <a:xfrm flipV="1">
                <a:off x="4086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84" name="Line 204"/>
              <p:cNvSpPr>
                <a:spLocks noChangeShapeType="1"/>
              </p:cNvSpPr>
              <p:nvPr/>
            </p:nvSpPr>
            <p:spPr bwMode="auto">
              <a:xfrm>
                <a:off x="4086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85" name="Line 205"/>
              <p:cNvSpPr>
                <a:spLocks noChangeShapeType="1"/>
              </p:cNvSpPr>
              <p:nvPr/>
            </p:nvSpPr>
            <p:spPr bwMode="auto">
              <a:xfrm>
                <a:off x="4086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86" name="Line 206"/>
              <p:cNvSpPr>
                <a:spLocks noChangeShapeType="1"/>
              </p:cNvSpPr>
              <p:nvPr/>
            </p:nvSpPr>
            <p:spPr bwMode="auto">
              <a:xfrm>
                <a:off x="4086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87" name="Line 207"/>
              <p:cNvSpPr>
                <a:spLocks noChangeShapeType="1"/>
              </p:cNvSpPr>
              <p:nvPr/>
            </p:nvSpPr>
            <p:spPr bwMode="auto">
              <a:xfrm>
                <a:off x="4086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88" name="Line 208"/>
              <p:cNvSpPr>
                <a:spLocks noChangeShapeType="1"/>
              </p:cNvSpPr>
              <p:nvPr/>
            </p:nvSpPr>
            <p:spPr bwMode="auto">
              <a:xfrm>
                <a:off x="4086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89" name="Line 209"/>
              <p:cNvSpPr>
                <a:spLocks noChangeShapeType="1"/>
              </p:cNvSpPr>
              <p:nvPr/>
            </p:nvSpPr>
            <p:spPr bwMode="auto">
              <a:xfrm>
                <a:off x="4086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90" name="Line 210"/>
              <p:cNvSpPr>
                <a:spLocks noChangeShapeType="1"/>
              </p:cNvSpPr>
              <p:nvPr/>
            </p:nvSpPr>
            <p:spPr bwMode="auto">
              <a:xfrm>
                <a:off x="4086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91" name="Line 211"/>
              <p:cNvSpPr>
                <a:spLocks noChangeShapeType="1"/>
              </p:cNvSpPr>
              <p:nvPr/>
            </p:nvSpPr>
            <p:spPr bwMode="auto">
              <a:xfrm>
                <a:off x="4086" y="33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92" name="Line 212"/>
              <p:cNvSpPr>
                <a:spLocks noChangeShapeType="1"/>
              </p:cNvSpPr>
              <p:nvPr/>
            </p:nvSpPr>
            <p:spPr bwMode="auto">
              <a:xfrm>
                <a:off x="4102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93" name="Line 213"/>
              <p:cNvSpPr>
                <a:spLocks noChangeShapeType="1"/>
              </p:cNvSpPr>
              <p:nvPr/>
            </p:nvSpPr>
            <p:spPr bwMode="auto">
              <a:xfrm>
                <a:off x="4102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94" name="Line 214"/>
              <p:cNvSpPr>
                <a:spLocks noChangeShapeType="1"/>
              </p:cNvSpPr>
              <p:nvPr/>
            </p:nvSpPr>
            <p:spPr bwMode="auto">
              <a:xfrm>
                <a:off x="4102" y="33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95" name="Line 215"/>
              <p:cNvSpPr>
                <a:spLocks noChangeShapeType="1"/>
              </p:cNvSpPr>
              <p:nvPr/>
            </p:nvSpPr>
            <p:spPr bwMode="auto">
              <a:xfrm>
                <a:off x="4102" y="33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96" name="Line 216"/>
              <p:cNvSpPr>
                <a:spLocks noChangeShapeType="1"/>
              </p:cNvSpPr>
              <p:nvPr/>
            </p:nvSpPr>
            <p:spPr bwMode="auto">
              <a:xfrm>
                <a:off x="4102" y="33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97" name="Line 217"/>
              <p:cNvSpPr>
                <a:spLocks noChangeShapeType="1"/>
              </p:cNvSpPr>
              <p:nvPr/>
            </p:nvSpPr>
            <p:spPr bwMode="auto">
              <a:xfrm>
                <a:off x="4102" y="336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98" name="Line 218"/>
              <p:cNvSpPr>
                <a:spLocks noChangeShapeType="1"/>
              </p:cNvSpPr>
              <p:nvPr/>
            </p:nvSpPr>
            <p:spPr bwMode="auto">
              <a:xfrm>
                <a:off x="4102" y="337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99" name="Line 219"/>
              <p:cNvSpPr>
                <a:spLocks noChangeShapeType="1"/>
              </p:cNvSpPr>
              <p:nvPr/>
            </p:nvSpPr>
            <p:spPr bwMode="auto">
              <a:xfrm>
                <a:off x="4118" y="3395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00" name="Line 220"/>
              <p:cNvSpPr>
                <a:spLocks noChangeShapeType="1"/>
              </p:cNvSpPr>
              <p:nvPr/>
            </p:nvSpPr>
            <p:spPr bwMode="auto">
              <a:xfrm>
                <a:off x="4118" y="345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01" name="Line 221"/>
              <p:cNvSpPr>
                <a:spLocks noChangeShapeType="1"/>
              </p:cNvSpPr>
              <p:nvPr/>
            </p:nvSpPr>
            <p:spPr bwMode="auto">
              <a:xfrm>
                <a:off x="4134" y="347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02" name="Line 222"/>
              <p:cNvSpPr>
                <a:spLocks noChangeShapeType="1"/>
              </p:cNvSpPr>
              <p:nvPr/>
            </p:nvSpPr>
            <p:spPr bwMode="auto">
              <a:xfrm>
                <a:off x="4134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03" name="Line 223"/>
              <p:cNvSpPr>
                <a:spLocks noChangeShapeType="1"/>
              </p:cNvSpPr>
              <p:nvPr/>
            </p:nvSpPr>
            <p:spPr bwMode="auto">
              <a:xfrm>
                <a:off x="4134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04" name="Line 224"/>
              <p:cNvSpPr>
                <a:spLocks noChangeShapeType="1"/>
              </p:cNvSpPr>
              <p:nvPr/>
            </p:nvSpPr>
            <p:spPr bwMode="auto">
              <a:xfrm>
                <a:off x="4134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05" name="Line 225"/>
              <p:cNvSpPr>
                <a:spLocks noChangeShapeType="1"/>
              </p:cNvSpPr>
              <p:nvPr/>
            </p:nvSpPr>
            <p:spPr bwMode="auto">
              <a:xfrm>
                <a:off x="4134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06" name="Line 226"/>
              <p:cNvSpPr>
                <a:spLocks noChangeShapeType="1"/>
              </p:cNvSpPr>
              <p:nvPr/>
            </p:nvSpPr>
            <p:spPr bwMode="auto">
              <a:xfrm>
                <a:off x="4134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07" name="Line 227"/>
              <p:cNvSpPr>
                <a:spLocks noChangeShapeType="1"/>
              </p:cNvSpPr>
              <p:nvPr/>
            </p:nvSpPr>
            <p:spPr bwMode="auto">
              <a:xfrm>
                <a:off x="4134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08" name="Line 228"/>
              <p:cNvSpPr>
                <a:spLocks noChangeShapeType="1"/>
              </p:cNvSpPr>
              <p:nvPr/>
            </p:nvSpPr>
            <p:spPr bwMode="auto">
              <a:xfrm>
                <a:off x="4134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09" name="Line 229"/>
              <p:cNvSpPr>
                <a:spLocks noChangeShapeType="1"/>
              </p:cNvSpPr>
              <p:nvPr/>
            </p:nvSpPr>
            <p:spPr bwMode="auto">
              <a:xfrm>
                <a:off x="4134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10" name="Line 230"/>
              <p:cNvSpPr>
                <a:spLocks noChangeShapeType="1"/>
              </p:cNvSpPr>
              <p:nvPr/>
            </p:nvSpPr>
            <p:spPr bwMode="auto">
              <a:xfrm>
                <a:off x="4134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11" name="Line 231"/>
              <p:cNvSpPr>
                <a:spLocks noChangeShapeType="1"/>
              </p:cNvSpPr>
              <p:nvPr/>
            </p:nvSpPr>
            <p:spPr bwMode="auto">
              <a:xfrm>
                <a:off x="4134" y="349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12" name="Line 232"/>
              <p:cNvSpPr>
                <a:spLocks noChangeShapeType="1"/>
              </p:cNvSpPr>
              <p:nvPr/>
            </p:nvSpPr>
            <p:spPr bwMode="auto">
              <a:xfrm>
                <a:off x="4134" y="349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13" name="Line 233"/>
              <p:cNvSpPr>
                <a:spLocks noChangeShapeType="1"/>
              </p:cNvSpPr>
              <p:nvPr/>
            </p:nvSpPr>
            <p:spPr bwMode="auto">
              <a:xfrm flipV="1">
                <a:off x="4150" y="347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14" name="Line 234"/>
              <p:cNvSpPr>
                <a:spLocks noChangeShapeType="1"/>
              </p:cNvSpPr>
              <p:nvPr/>
            </p:nvSpPr>
            <p:spPr bwMode="auto">
              <a:xfrm flipV="1">
                <a:off x="4150" y="345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15" name="Line 235"/>
              <p:cNvSpPr>
                <a:spLocks noChangeShapeType="1"/>
              </p:cNvSpPr>
              <p:nvPr/>
            </p:nvSpPr>
            <p:spPr bwMode="auto">
              <a:xfrm flipV="1">
                <a:off x="4150" y="344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16" name="Line 236"/>
              <p:cNvSpPr>
                <a:spLocks noChangeShapeType="1"/>
              </p:cNvSpPr>
              <p:nvPr/>
            </p:nvSpPr>
            <p:spPr bwMode="auto">
              <a:xfrm flipV="1">
                <a:off x="4150" y="3379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17" name="Line 237"/>
              <p:cNvSpPr>
                <a:spLocks noChangeShapeType="1"/>
              </p:cNvSpPr>
              <p:nvPr/>
            </p:nvSpPr>
            <p:spPr bwMode="auto">
              <a:xfrm flipV="1">
                <a:off x="4150" y="3315"/>
                <a:ext cx="0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18" name="Line 238"/>
              <p:cNvSpPr>
                <a:spLocks noChangeShapeType="1"/>
              </p:cNvSpPr>
              <p:nvPr/>
            </p:nvSpPr>
            <p:spPr bwMode="auto">
              <a:xfrm flipV="1">
                <a:off x="4150" y="3140"/>
                <a:ext cx="16" cy="17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19" name="Line 239"/>
              <p:cNvSpPr>
                <a:spLocks noChangeShapeType="1"/>
              </p:cNvSpPr>
              <p:nvPr/>
            </p:nvSpPr>
            <p:spPr bwMode="auto">
              <a:xfrm flipV="1">
                <a:off x="4166" y="2917"/>
                <a:ext cx="16" cy="22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20" name="Line 240"/>
              <p:cNvSpPr>
                <a:spLocks noChangeShapeType="1"/>
              </p:cNvSpPr>
              <p:nvPr/>
            </p:nvSpPr>
            <p:spPr bwMode="auto">
              <a:xfrm flipV="1">
                <a:off x="4182" y="2678"/>
                <a:ext cx="0" cy="23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21" name="Line 241"/>
              <p:cNvSpPr>
                <a:spLocks noChangeShapeType="1"/>
              </p:cNvSpPr>
              <p:nvPr/>
            </p:nvSpPr>
            <p:spPr bwMode="auto">
              <a:xfrm flipV="1">
                <a:off x="4182" y="2454"/>
                <a:ext cx="16" cy="22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22" name="Line 242"/>
              <p:cNvSpPr>
                <a:spLocks noChangeShapeType="1"/>
              </p:cNvSpPr>
              <p:nvPr/>
            </p:nvSpPr>
            <p:spPr bwMode="auto">
              <a:xfrm flipV="1">
                <a:off x="4198" y="2279"/>
                <a:ext cx="0" cy="17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23" name="Line 243"/>
              <p:cNvSpPr>
                <a:spLocks noChangeShapeType="1"/>
              </p:cNvSpPr>
              <p:nvPr/>
            </p:nvSpPr>
            <p:spPr bwMode="auto">
              <a:xfrm flipV="1">
                <a:off x="4198" y="2215"/>
                <a:ext cx="16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24" name="Line 244"/>
              <p:cNvSpPr>
                <a:spLocks noChangeShapeType="1"/>
              </p:cNvSpPr>
              <p:nvPr/>
            </p:nvSpPr>
            <p:spPr bwMode="auto">
              <a:xfrm flipV="1">
                <a:off x="4214" y="2183"/>
                <a:ext cx="0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25" name="Line 245"/>
              <p:cNvSpPr>
                <a:spLocks noChangeShapeType="1"/>
              </p:cNvSpPr>
              <p:nvPr/>
            </p:nvSpPr>
            <p:spPr bwMode="auto">
              <a:xfrm flipV="1">
                <a:off x="4214" y="2152"/>
                <a:ext cx="0" cy="31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26" name="Line 246"/>
              <p:cNvSpPr>
                <a:spLocks noChangeShapeType="1"/>
              </p:cNvSpPr>
              <p:nvPr/>
            </p:nvSpPr>
            <p:spPr bwMode="auto">
              <a:xfrm flipV="1">
                <a:off x="4214" y="2136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27" name="Line 247"/>
              <p:cNvSpPr>
                <a:spLocks noChangeShapeType="1"/>
              </p:cNvSpPr>
              <p:nvPr/>
            </p:nvSpPr>
            <p:spPr bwMode="auto">
              <a:xfrm flipV="1">
                <a:off x="4214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28" name="Line 248"/>
              <p:cNvSpPr>
                <a:spLocks noChangeShapeType="1"/>
              </p:cNvSpPr>
              <p:nvPr/>
            </p:nvSpPr>
            <p:spPr bwMode="auto">
              <a:xfrm>
                <a:off x="4214" y="212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29" name="Line 249"/>
              <p:cNvSpPr>
                <a:spLocks noChangeShapeType="1"/>
              </p:cNvSpPr>
              <p:nvPr/>
            </p:nvSpPr>
            <p:spPr bwMode="auto">
              <a:xfrm flipV="1">
                <a:off x="4214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30" name="Line 250"/>
              <p:cNvSpPr>
                <a:spLocks noChangeShapeType="1"/>
              </p:cNvSpPr>
              <p:nvPr/>
            </p:nvSpPr>
            <p:spPr bwMode="auto">
              <a:xfrm>
                <a:off x="421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31" name="Line 251"/>
              <p:cNvSpPr>
                <a:spLocks noChangeShapeType="1"/>
              </p:cNvSpPr>
              <p:nvPr/>
            </p:nvSpPr>
            <p:spPr bwMode="auto">
              <a:xfrm>
                <a:off x="421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32" name="Line 252"/>
              <p:cNvSpPr>
                <a:spLocks noChangeShapeType="1"/>
              </p:cNvSpPr>
              <p:nvPr/>
            </p:nvSpPr>
            <p:spPr bwMode="auto">
              <a:xfrm>
                <a:off x="4214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33" name="Line 253"/>
              <p:cNvSpPr>
                <a:spLocks noChangeShapeType="1"/>
              </p:cNvSpPr>
              <p:nvPr/>
            </p:nvSpPr>
            <p:spPr bwMode="auto">
              <a:xfrm>
                <a:off x="4214" y="210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34" name="Line 254"/>
              <p:cNvSpPr>
                <a:spLocks noChangeShapeType="1"/>
              </p:cNvSpPr>
              <p:nvPr/>
            </p:nvSpPr>
            <p:spPr bwMode="auto">
              <a:xfrm>
                <a:off x="423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35" name="Line 255"/>
              <p:cNvSpPr>
                <a:spLocks noChangeShapeType="1"/>
              </p:cNvSpPr>
              <p:nvPr/>
            </p:nvSpPr>
            <p:spPr bwMode="auto">
              <a:xfrm>
                <a:off x="423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36" name="Line 256"/>
              <p:cNvSpPr>
                <a:spLocks noChangeShapeType="1"/>
              </p:cNvSpPr>
              <p:nvPr/>
            </p:nvSpPr>
            <p:spPr bwMode="auto">
              <a:xfrm>
                <a:off x="423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37" name="Line 257"/>
              <p:cNvSpPr>
                <a:spLocks noChangeShapeType="1"/>
              </p:cNvSpPr>
              <p:nvPr/>
            </p:nvSpPr>
            <p:spPr bwMode="auto">
              <a:xfrm>
                <a:off x="423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38" name="Line 258"/>
              <p:cNvSpPr>
                <a:spLocks noChangeShapeType="1"/>
              </p:cNvSpPr>
              <p:nvPr/>
            </p:nvSpPr>
            <p:spPr bwMode="auto">
              <a:xfrm>
                <a:off x="423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39" name="Line 259"/>
              <p:cNvSpPr>
                <a:spLocks noChangeShapeType="1"/>
              </p:cNvSpPr>
              <p:nvPr/>
            </p:nvSpPr>
            <p:spPr bwMode="auto">
              <a:xfrm>
                <a:off x="4230" y="210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40" name="Line 260"/>
              <p:cNvSpPr>
                <a:spLocks noChangeShapeType="1"/>
              </p:cNvSpPr>
              <p:nvPr/>
            </p:nvSpPr>
            <p:spPr bwMode="auto">
              <a:xfrm>
                <a:off x="4230" y="210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41" name="Line 261"/>
              <p:cNvSpPr>
                <a:spLocks noChangeShapeType="1"/>
              </p:cNvSpPr>
              <p:nvPr/>
            </p:nvSpPr>
            <p:spPr bwMode="auto">
              <a:xfrm>
                <a:off x="4230" y="212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42" name="Line 262"/>
              <p:cNvSpPr>
                <a:spLocks noChangeShapeType="1"/>
              </p:cNvSpPr>
              <p:nvPr/>
            </p:nvSpPr>
            <p:spPr bwMode="auto">
              <a:xfrm>
                <a:off x="4230" y="212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43" name="Line 263"/>
              <p:cNvSpPr>
                <a:spLocks noChangeShapeType="1"/>
              </p:cNvSpPr>
              <p:nvPr/>
            </p:nvSpPr>
            <p:spPr bwMode="auto">
              <a:xfrm>
                <a:off x="4230" y="2136"/>
                <a:ext cx="16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44" name="Line 264"/>
              <p:cNvSpPr>
                <a:spLocks noChangeShapeType="1"/>
              </p:cNvSpPr>
              <p:nvPr/>
            </p:nvSpPr>
            <p:spPr bwMode="auto">
              <a:xfrm>
                <a:off x="4246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45" name="Line 265"/>
              <p:cNvSpPr>
                <a:spLocks noChangeShapeType="1"/>
              </p:cNvSpPr>
              <p:nvPr/>
            </p:nvSpPr>
            <p:spPr bwMode="auto">
              <a:xfrm>
                <a:off x="4246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46" name="Line 266"/>
              <p:cNvSpPr>
                <a:spLocks noChangeShapeType="1"/>
              </p:cNvSpPr>
              <p:nvPr/>
            </p:nvSpPr>
            <p:spPr bwMode="auto">
              <a:xfrm>
                <a:off x="4262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47" name="Line 267"/>
              <p:cNvSpPr>
                <a:spLocks noChangeShapeType="1"/>
              </p:cNvSpPr>
              <p:nvPr/>
            </p:nvSpPr>
            <p:spPr bwMode="auto">
              <a:xfrm>
                <a:off x="4262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48" name="Line 268"/>
              <p:cNvSpPr>
                <a:spLocks noChangeShapeType="1"/>
              </p:cNvSpPr>
              <p:nvPr/>
            </p:nvSpPr>
            <p:spPr bwMode="auto">
              <a:xfrm>
                <a:off x="4262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49" name="Line 269"/>
              <p:cNvSpPr>
                <a:spLocks noChangeShapeType="1"/>
              </p:cNvSpPr>
              <p:nvPr/>
            </p:nvSpPr>
            <p:spPr bwMode="auto">
              <a:xfrm>
                <a:off x="426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50" name="Line 270"/>
              <p:cNvSpPr>
                <a:spLocks noChangeShapeType="1"/>
              </p:cNvSpPr>
              <p:nvPr/>
            </p:nvSpPr>
            <p:spPr bwMode="auto">
              <a:xfrm>
                <a:off x="426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51" name="Line 271"/>
              <p:cNvSpPr>
                <a:spLocks noChangeShapeType="1"/>
              </p:cNvSpPr>
              <p:nvPr/>
            </p:nvSpPr>
            <p:spPr bwMode="auto">
              <a:xfrm>
                <a:off x="426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52" name="Line 272"/>
              <p:cNvSpPr>
                <a:spLocks noChangeShapeType="1"/>
              </p:cNvSpPr>
              <p:nvPr/>
            </p:nvSpPr>
            <p:spPr bwMode="auto">
              <a:xfrm>
                <a:off x="426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53" name="Line 273"/>
              <p:cNvSpPr>
                <a:spLocks noChangeShapeType="1"/>
              </p:cNvSpPr>
              <p:nvPr/>
            </p:nvSpPr>
            <p:spPr bwMode="auto">
              <a:xfrm>
                <a:off x="426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54" name="Line 274"/>
              <p:cNvSpPr>
                <a:spLocks noChangeShapeType="1"/>
              </p:cNvSpPr>
              <p:nvPr/>
            </p:nvSpPr>
            <p:spPr bwMode="auto">
              <a:xfrm>
                <a:off x="426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55" name="Line 275"/>
              <p:cNvSpPr>
                <a:spLocks noChangeShapeType="1"/>
              </p:cNvSpPr>
              <p:nvPr/>
            </p:nvSpPr>
            <p:spPr bwMode="auto">
              <a:xfrm>
                <a:off x="426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56" name="Line 276"/>
              <p:cNvSpPr>
                <a:spLocks noChangeShapeType="1"/>
              </p:cNvSpPr>
              <p:nvPr/>
            </p:nvSpPr>
            <p:spPr bwMode="auto">
              <a:xfrm>
                <a:off x="4262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57" name="Line 277"/>
              <p:cNvSpPr>
                <a:spLocks noChangeShapeType="1"/>
              </p:cNvSpPr>
              <p:nvPr/>
            </p:nvSpPr>
            <p:spPr bwMode="auto">
              <a:xfrm>
                <a:off x="4262" y="226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58" name="Line 278"/>
              <p:cNvSpPr>
                <a:spLocks noChangeShapeType="1"/>
              </p:cNvSpPr>
              <p:nvPr/>
            </p:nvSpPr>
            <p:spPr bwMode="auto">
              <a:xfrm>
                <a:off x="4278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59" name="Line 279"/>
              <p:cNvSpPr>
                <a:spLocks noChangeShapeType="1"/>
              </p:cNvSpPr>
              <p:nvPr/>
            </p:nvSpPr>
            <p:spPr bwMode="auto">
              <a:xfrm>
                <a:off x="4278" y="226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60" name="Line 280"/>
              <p:cNvSpPr>
                <a:spLocks noChangeShapeType="1"/>
              </p:cNvSpPr>
              <p:nvPr/>
            </p:nvSpPr>
            <p:spPr bwMode="auto">
              <a:xfrm flipV="1">
                <a:off x="4278" y="2247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61" name="Line 281"/>
              <p:cNvSpPr>
                <a:spLocks noChangeShapeType="1"/>
              </p:cNvSpPr>
              <p:nvPr/>
            </p:nvSpPr>
            <p:spPr bwMode="auto">
              <a:xfrm>
                <a:off x="4278" y="2247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62" name="Line 282"/>
              <p:cNvSpPr>
                <a:spLocks noChangeShapeType="1"/>
              </p:cNvSpPr>
              <p:nvPr/>
            </p:nvSpPr>
            <p:spPr bwMode="auto">
              <a:xfrm flipV="1">
                <a:off x="4278" y="2231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63" name="Line 283"/>
              <p:cNvSpPr>
                <a:spLocks noChangeShapeType="1"/>
              </p:cNvSpPr>
              <p:nvPr/>
            </p:nvSpPr>
            <p:spPr bwMode="auto">
              <a:xfrm flipV="1">
                <a:off x="4278" y="2199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64" name="Line 284"/>
              <p:cNvSpPr>
                <a:spLocks noChangeShapeType="1"/>
              </p:cNvSpPr>
              <p:nvPr/>
            </p:nvSpPr>
            <p:spPr bwMode="auto">
              <a:xfrm>
                <a:off x="4294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65" name="Line 285"/>
              <p:cNvSpPr>
                <a:spLocks noChangeShapeType="1"/>
              </p:cNvSpPr>
              <p:nvPr/>
            </p:nvSpPr>
            <p:spPr bwMode="auto">
              <a:xfrm flipV="1">
                <a:off x="4294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66" name="Line 286"/>
              <p:cNvSpPr>
                <a:spLocks noChangeShapeType="1"/>
              </p:cNvSpPr>
              <p:nvPr/>
            </p:nvSpPr>
            <p:spPr bwMode="auto">
              <a:xfrm flipV="1">
                <a:off x="4294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67" name="Line 287"/>
              <p:cNvSpPr>
                <a:spLocks noChangeShapeType="1"/>
              </p:cNvSpPr>
              <p:nvPr/>
            </p:nvSpPr>
            <p:spPr bwMode="auto">
              <a:xfrm>
                <a:off x="4294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68" name="Line 288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69" name="Line 289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0" name="Line 290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1" name="Line 291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2" name="Line 292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3" name="Line 293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4" name="Line 294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5" name="Line 295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6" name="Line 296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7" name="Line 297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8" name="Line 298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9" name="Line 299"/>
              <p:cNvSpPr>
                <a:spLocks noChangeShapeType="1"/>
              </p:cNvSpPr>
              <p:nvPr/>
            </p:nvSpPr>
            <p:spPr bwMode="auto">
              <a:xfrm>
                <a:off x="4310" y="216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0" name="Line 300"/>
              <p:cNvSpPr>
                <a:spLocks noChangeShapeType="1"/>
              </p:cNvSpPr>
              <p:nvPr/>
            </p:nvSpPr>
            <p:spPr bwMode="auto">
              <a:xfrm>
                <a:off x="4326" y="2168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1" name="Line 301"/>
              <p:cNvSpPr>
                <a:spLocks noChangeShapeType="1"/>
              </p:cNvSpPr>
              <p:nvPr/>
            </p:nvSpPr>
            <p:spPr bwMode="auto">
              <a:xfrm>
                <a:off x="4326" y="2168"/>
                <a:ext cx="15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2" name="Line 302"/>
              <p:cNvSpPr>
                <a:spLocks noChangeShapeType="1"/>
              </p:cNvSpPr>
              <p:nvPr/>
            </p:nvSpPr>
            <p:spPr bwMode="auto">
              <a:xfrm>
                <a:off x="4326" y="2168"/>
                <a:ext cx="0" cy="1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3" name="Line 303"/>
              <p:cNvSpPr>
                <a:spLocks noChangeShapeType="1"/>
              </p:cNvSpPr>
              <p:nvPr/>
            </p:nvSpPr>
            <p:spPr bwMode="auto">
              <a:xfrm>
                <a:off x="4326" y="2183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4" name="Line 304"/>
              <p:cNvSpPr>
                <a:spLocks noChangeShapeType="1"/>
              </p:cNvSpPr>
              <p:nvPr/>
            </p:nvSpPr>
            <p:spPr bwMode="auto">
              <a:xfrm>
                <a:off x="4341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5" name="Line 305"/>
              <p:cNvSpPr>
                <a:spLocks noChangeShapeType="1"/>
              </p:cNvSpPr>
              <p:nvPr/>
            </p:nvSpPr>
            <p:spPr bwMode="auto">
              <a:xfrm>
                <a:off x="4341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6" name="Line 306"/>
              <p:cNvSpPr>
                <a:spLocks noChangeShapeType="1"/>
              </p:cNvSpPr>
              <p:nvPr/>
            </p:nvSpPr>
            <p:spPr bwMode="auto">
              <a:xfrm>
                <a:off x="4341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7" name="Line 307"/>
              <p:cNvSpPr>
                <a:spLocks noChangeShapeType="1"/>
              </p:cNvSpPr>
              <p:nvPr/>
            </p:nvSpPr>
            <p:spPr bwMode="auto">
              <a:xfrm>
                <a:off x="4341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8" name="Line 308"/>
              <p:cNvSpPr>
                <a:spLocks noChangeShapeType="1"/>
              </p:cNvSpPr>
              <p:nvPr/>
            </p:nvSpPr>
            <p:spPr bwMode="auto">
              <a:xfrm>
                <a:off x="4341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9" name="Line 309"/>
              <p:cNvSpPr>
                <a:spLocks noChangeShapeType="1"/>
              </p:cNvSpPr>
              <p:nvPr/>
            </p:nvSpPr>
            <p:spPr bwMode="auto">
              <a:xfrm>
                <a:off x="435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0" name="Line 310"/>
              <p:cNvSpPr>
                <a:spLocks noChangeShapeType="1"/>
              </p:cNvSpPr>
              <p:nvPr/>
            </p:nvSpPr>
            <p:spPr bwMode="auto">
              <a:xfrm>
                <a:off x="435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1" name="Line 311"/>
              <p:cNvSpPr>
                <a:spLocks noChangeShapeType="1"/>
              </p:cNvSpPr>
              <p:nvPr/>
            </p:nvSpPr>
            <p:spPr bwMode="auto">
              <a:xfrm flipV="1">
                <a:off x="435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2" name="Line 312"/>
              <p:cNvSpPr>
                <a:spLocks noChangeShapeType="1"/>
              </p:cNvSpPr>
              <p:nvPr/>
            </p:nvSpPr>
            <p:spPr bwMode="auto">
              <a:xfrm flipV="1">
                <a:off x="4373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3" name="Line 313"/>
              <p:cNvSpPr>
                <a:spLocks noChangeShapeType="1"/>
              </p:cNvSpPr>
              <p:nvPr/>
            </p:nvSpPr>
            <p:spPr bwMode="auto">
              <a:xfrm>
                <a:off x="4373" y="21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4" name="Line 314"/>
              <p:cNvSpPr>
                <a:spLocks noChangeShapeType="1"/>
              </p:cNvSpPr>
              <p:nvPr/>
            </p:nvSpPr>
            <p:spPr bwMode="auto">
              <a:xfrm flipV="1">
                <a:off x="4389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5" name="Line 315"/>
              <p:cNvSpPr>
                <a:spLocks noChangeShapeType="1"/>
              </p:cNvSpPr>
              <p:nvPr/>
            </p:nvSpPr>
            <p:spPr bwMode="auto">
              <a:xfrm>
                <a:off x="438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6" name="Line 316"/>
              <p:cNvSpPr>
                <a:spLocks noChangeShapeType="1"/>
              </p:cNvSpPr>
              <p:nvPr/>
            </p:nvSpPr>
            <p:spPr bwMode="auto">
              <a:xfrm>
                <a:off x="438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7" name="Line 317"/>
              <p:cNvSpPr>
                <a:spLocks noChangeShapeType="1"/>
              </p:cNvSpPr>
              <p:nvPr/>
            </p:nvSpPr>
            <p:spPr bwMode="auto">
              <a:xfrm>
                <a:off x="438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8" name="Line 318"/>
              <p:cNvSpPr>
                <a:spLocks noChangeShapeType="1"/>
              </p:cNvSpPr>
              <p:nvPr/>
            </p:nvSpPr>
            <p:spPr bwMode="auto">
              <a:xfrm>
                <a:off x="438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9" name="Line 319"/>
              <p:cNvSpPr>
                <a:spLocks noChangeShapeType="1"/>
              </p:cNvSpPr>
              <p:nvPr/>
            </p:nvSpPr>
            <p:spPr bwMode="auto">
              <a:xfrm>
                <a:off x="438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0" name="Line 320"/>
              <p:cNvSpPr>
                <a:spLocks noChangeShapeType="1"/>
              </p:cNvSpPr>
              <p:nvPr/>
            </p:nvSpPr>
            <p:spPr bwMode="auto">
              <a:xfrm>
                <a:off x="438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1" name="Line 321"/>
              <p:cNvSpPr>
                <a:spLocks noChangeShapeType="1"/>
              </p:cNvSpPr>
              <p:nvPr/>
            </p:nvSpPr>
            <p:spPr bwMode="auto">
              <a:xfrm>
                <a:off x="4389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2" name="Line 322"/>
              <p:cNvSpPr>
                <a:spLocks noChangeShapeType="1"/>
              </p:cNvSpPr>
              <p:nvPr/>
            </p:nvSpPr>
            <p:spPr bwMode="auto">
              <a:xfrm>
                <a:off x="440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3" name="Line 323"/>
              <p:cNvSpPr>
                <a:spLocks noChangeShapeType="1"/>
              </p:cNvSpPr>
              <p:nvPr/>
            </p:nvSpPr>
            <p:spPr bwMode="auto">
              <a:xfrm>
                <a:off x="440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4" name="Line 324"/>
              <p:cNvSpPr>
                <a:spLocks noChangeShapeType="1"/>
              </p:cNvSpPr>
              <p:nvPr/>
            </p:nvSpPr>
            <p:spPr bwMode="auto">
              <a:xfrm>
                <a:off x="440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5" name="Line 325"/>
              <p:cNvSpPr>
                <a:spLocks noChangeShapeType="1"/>
              </p:cNvSpPr>
              <p:nvPr/>
            </p:nvSpPr>
            <p:spPr bwMode="auto">
              <a:xfrm>
                <a:off x="440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6" name="Line 326"/>
              <p:cNvSpPr>
                <a:spLocks noChangeShapeType="1"/>
              </p:cNvSpPr>
              <p:nvPr/>
            </p:nvSpPr>
            <p:spPr bwMode="auto">
              <a:xfrm>
                <a:off x="440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7" name="Line 327"/>
              <p:cNvSpPr>
                <a:spLocks noChangeShapeType="1"/>
              </p:cNvSpPr>
              <p:nvPr/>
            </p:nvSpPr>
            <p:spPr bwMode="auto">
              <a:xfrm>
                <a:off x="440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8" name="Line 328"/>
              <p:cNvSpPr>
                <a:spLocks noChangeShapeType="1"/>
              </p:cNvSpPr>
              <p:nvPr/>
            </p:nvSpPr>
            <p:spPr bwMode="auto">
              <a:xfrm>
                <a:off x="440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9" name="Line 329"/>
              <p:cNvSpPr>
                <a:spLocks noChangeShapeType="1"/>
              </p:cNvSpPr>
              <p:nvPr/>
            </p:nvSpPr>
            <p:spPr bwMode="auto">
              <a:xfrm>
                <a:off x="440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10" name="Line 330"/>
              <p:cNvSpPr>
                <a:spLocks noChangeShapeType="1"/>
              </p:cNvSpPr>
              <p:nvPr/>
            </p:nvSpPr>
            <p:spPr bwMode="auto">
              <a:xfrm>
                <a:off x="4421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11" name="Line 331"/>
              <p:cNvSpPr>
                <a:spLocks noChangeShapeType="1"/>
              </p:cNvSpPr>
              <p:nvPr/>
            </p:nvSpPr>
            <p:spPr bwMode="auto">
              <a:xfrm>
                <a:off x="442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12" name="Line 332"/>
              <p:cNvSpPr>
                <a:spLocks noChangeShapeType="1"/>
              </p:cNvSpPr>
              <p:nvPr/>
            </p:nvSpPr>
            <p:spPr bwMode="auto">
              <a:xfrm>
                <a:off x="4421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13" name="Line 333"/>
              <p:cNvSpPr>
                <a:spLocks noChangeShapeType="1"/>
              </p:cNvSpPr>
              <p:nvPr/>
            </p:nvSpPr>
            <p:spPr bwMode="auto">
              <a:xfrm>
                <a:off x="4421" y="22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14" name="Line 334"/>
              <p:cNvSpPr>
                <a:spLocks noChangeShapeType="1"/>
              </p:cNvSpPr>
              <p:nvPr/>
            </p:nvSpPr>
            <p:spPr bwMode="auto">
              <a:xfrm>
                <a:off x="4437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15" name="Line 335"/>
              <p:cNvSpPr>
                <a:spLocks noChangeShapeType="1"/>
              </p:cNvSpPr>
              <p:nvPr/>
            </p:nvSpPr>
            <p:spPr bwMode="auto">
              <a:xfrm>
                <a:off x="443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16" name="Line 336"/>
              <p:cNvSpPr>
                <a:spLocks noChangeShapeType="1"/>
              </p:cNvSpPr>
              <p:nvPr/>
            </p:nvSpPr>
            <p:spPr bwMode="auto">
              <a:xfrm>
                <a:off x="443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17" name="Line 337"/>
              <p:cNvSpPr>
                <a:spLocks noChangeShapeType="1"/>
              </p:cNvSpPr>
              <p:nvPr/>
            </p:nvSpPr>
            <p:spPr bwMode="auto">
              <a:xfrm>
                <a:off x="443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18" name="Line 338"/>
              <p:cNvSpPr>
                <a:spLocks noChangeShapeType="1"/>
              </p:cNvSpPr>
              <p:nvPr/>
            </p:nvSpPr>
            <p:spPr bwMode="auto">
              <a:xfrm>
                <a:off x="443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19" name="Line 339"/>
              <p:cNvSpPr>
                <a:spLocks noChangeShapeType="1"/>
              </p:cNvSpPr>
              <p:nvPr/>
            </p:nvSpPr>
            <p:spPr bwMode="auto">
              <a:xfrm>
                <a:off x="443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0" name="Line 340"/>
              <p:cNvSpPr>
                <a:spLocks noChangeShapeType="1"/>
              </p:cNvSpPr>
              <p:nvPr/>
            </p:nvSpPr>
            <p:spPr bwMode="auto">
              <a:xfrm>
                <a:off x="443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1" name="Line 341"/>
              <p:cNvSpPr>
                <a:spLocks noChangeShapeType="1"/>
              </p:cNvSpPr>
              <p:nvPr/>
            </p:nvSpPr>
            <p:spPr bwMode="auto">
              <a:xfrm>
                <a:off x="443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2" name="Line 342"/>
              <p:cNvSpPr>
                <a:spLocks noChangeShapeType="1"/>
              </p:cNvSpPr>
              <p:nvPr/>
            </p:nvSpPr>
            <p:spPr bwMode="auto">
              <a:xfrm>
                <a:off x="443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3" name="Line 343"/>
              <p:cNvSpPr>
                <a:spLocks noChangeShapeType="1"/>
              </p:cNvSpPr>
              <p:nvPr/>
            </p:nvSpPr>
            <p:spPr bwMode="auto">
              <a:xfrm>
                <a:off x="4437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4" name="Line 344"/>
              <p:cNvSpPr>
                <a:spLocks noChangeShapeType="1"/>
              </p:cNvSpPr>
              <p:nvPr/>
            </p:nvSpPr>
            <p:spPr bwMode="auto">
              <a:xfrm>
                <a:off x="4437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5" name="Line 345"/>
              <p:cNvSpPr>
                <a:spLocks noChangeShapeType="1"/>
              </p:cNvSpPr>
              <p:nvPr/>
            </p:nvSpPr>
            <p:spPr bwMode="auto">
              <a:xfrm>
                <a:off x="445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6" name="Line 346"/>
              <p:cNvSpPr>
                <a:spLocks noChangeShapeType="1"/>
              </p:cNvSpPr>
              <p:nvPr/>
            </p:nvSpPr>
            <p:spPr bwMode="auto">
              <a:xfrm>
                <a:off x="445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7" name="Line 347"/>
              <p:cNvSpPr>
                <a:spLocks noChangeShapeType="1"/>
              </p:cNvSpPr>
              <p:nvPr/>
            </p:nvSpPr>
            <p:spPr bwMode="auto">
              <a:xfrm flipV="1">
                <a:off x="4453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8" name="Line 348"/>
              <p:cNvSpPr>
                <a:spLocks noChangeShapeType="1"/>
              </p:cNvSpPr>
              <p:nvPr/>
            </p:nvSpPr>
            <p:spPr bwMode="auto">
              <a:xfrm>
                <a:off x="4453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9" name="Line 349"/>
              <p:cNvSpPr>
                <a:spLocks noChangeShapeType="1"/>
              </p:cNvSpPr>
              <p:nvPr/>
            </p:nvSpPr>
            <p:spPr bwMode="auto">
              <a:xfrm>
                <a:off x="4453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30" name="Line 350"/>
              <p:cNvSpPr>
                <a:spLocks noChangeShapeType="1"/>
              </p:cNvSpPr>
              <p:nvPr/>
            </p:nvSpPr>
            <p:spPr bwMode="auto">
              <a:xfrm flipV="1">
                <a:off x="4453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31" name="Line 351"/>
              <p:cNvSpPr>
                <a:spLocks noChangeShapeType="1"/>
              </p:cNvSpPr>
              <p:nvPr/>
            </p:nvSpPr>
            <p:spPr bwMode="auto">
              <a:xfrm>
                <a:off x="4469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32" name="Line 352"/>
              <p:cNvSpPr>
                <a:spLocks noChangeShapeType="1"/>
              </p:cNvSpPr>
              <p:nvPr/>
            </p:nvSpPr>
            <p:spPr bwMode="auto">
              <a:xfrm flipV="1">
                <a:off x="4469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33" name="Line 353"/>
              <p:cNvSpPr>
                <a:spLocks noChangeShapeType="1"/>
              </p:cNvSpPr>
              <p:nvPr/>
            </p:nvSpPr>
            <p:spPr bwMode="auto">
              <a:xfrm>
                <a:off x="4469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34" name="Line 354"/>
              <p:cNvSpPr>
                <a:spLocks noChangeShapeType="1"/>
              </p:cNvSpPr>
              <p:nvPr/>
            </p:nvSpPr>
            <p:spPr bwMode="auto">
              <a:xfrm>
                <a:off x="4469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35" name="Line 355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36" name="Line 356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37" name="Line 357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38" name="Line 358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39" name="Line 359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40" name="Line 360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41" name="Line 361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42" name="Line 362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43" name="Line 363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44" name="Line 364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45" name="Line 365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46" name="Line 366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47" name="Line 367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48" name="Line 368"/>
              <p:cNvSpPr>
                <a:spLocks noChangeShapeType="1"/>
              </p:cNvSpPr>
              <p:nvPr/>
            </p:nvSpPr>
            <p:spPr bwMode="auto">
              <a:xfrm>
                <a:off x="448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49" name="Line 369"/>
              <p:cNvSpPr>
                <a:spLocks noChangeShapeType="1"/>
              </p:cNvSpPr>
              <p:nvPr/>
            </p:nvSpPr>
            <p:spPr bwMode="auto">
              <a:xfrm>
                <a:off x="4501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50" name="Line 370"/>
              <p:cNvSpPr>
                <a:spLocks noChangeShapeType="1"/>
              </p:cNvSpPr>
              <p:nvPr/>
            </p:nvSpPr>
            <p:spPr bwMode="auto">
              <a:xfrm>
                <a:off x="451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51" name="Line 371"/>
              <p:cNvSpPr>
                <a:spLocks noChangeShapeType="1"/>
              </p:cNvSpPr>
              <p:nvPr/>
            </p:nvSpPr>
            <p:spPr bwMode="auto">
              <a:xfrm>
                <a:off x="451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52" name="Line 372"/>
              <p:cNvSpPr>
                <a:spLocks noChangeShapeType="1"/>
              </p:cNvSpPr>
              <p:nvPr/>
            </p:nvSpPr>
            <p:spPr bwMode="auto">
              <a:xfrm>
                <a:off x="451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53" name="Line 373"/>
              <p:cNvSpPr>
                <a:spLocks noChangeShapeType="1"/>
              </p:cNvSpPr>
              <p:nvPr/>
            </p:nvSpPr>
            <p:spPr bwMode="auto">
              <a:xfrm>
                <a:off x="451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54" name="Line 374"/>
              <p:cNvSpPr>
                <a:spLocks noChangeShapeType="1"/>
              </p:cNvSpPr>
              <p:nvPr/>
            </p:nvSpPr>
            <p:spPr bwMode="auto">
              <a:xfrm>
                <a:off x="451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55" name="Line 375"/>
              <p:cNvSpPr>
                <a:spLocks noChangeShapeType="1"/>
              </p:cNvSpPr>
              <p:nvPr/>
            </p:nvSpPr>
            <p:spPr bwMode="auto">
              <a:xfrm>
                <a:off x="4517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56" name="Line 376"/>
              <p:cNvSpPr>
                <a:spLocks noChangeShapeType="1"/>
              </p:cNvSpPr>
              <p:nvPr/>
            </p:nvSpPr>
            <p:spPr bwMode="auto">
              <a:xfrm>
                <a:off x="4517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57" name="Line 377"/>
              <p:cNvSpPr>
                <a:spLocks noChangeShapeType="1"/>
              </p:cNvSpPr>
              <p:nvPr/>
            </p:nvSpPr>
            <p:spPr bwMode="auto">
              <a:xfrm>
                <a:off x="4517" y="2231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58" name="Line 378"/>
              <p:cNvSpPr>
                <a:spLocks noChangeShapeType="1"/>
              </p:cNvSpPr>
              <p:nvPr/>
            </p:nvSpPr>
            <p:spPr bwMode="auto">
              <a:xfrm>
                <a:off x="453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59" name="Line 379"/>
              <p:cNvSpPr>
                <a:spLocks noChangeShapeType="1"/>
              </p:cNvSpPr>
              <p:nvPr/>
            </p:nvSpPr>
            <p:spPr bwMode="auto">
              <a:xfrm>
                <a:off x="453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60" name="Line 380"/>
              <p:cNvSpPr>
                <a:spLocks noChangeShapeType="1"/>
              </p:cNvSpPr>
              <p:nvPr/>
            </p:nvSpPr>
            <p:spPr bwMode="auto">
              <a:xfrm>
                <a:off x="453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61" name="Line 381"/>
              <p:cNvSpPr>
                <a:spLocks noChangeShapeType="1"/>
              </p:cNvSpPr>
              <p:nvPr/>
            </p:nvSpPr>
            <p:spPr bwMode="auto">
              <a:xfrm>
                <a:off x="453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62" name="Line 382"/>
              <p:cNvSpPr>
                <a:spLocks noChangeShapeType="1"/>
              </p:cNvSpPr>
              <p:nvPr/>
            </p:nvSpPr>
            <p:spPr bwMode="auto">
              <a:xfrm>
                <a:off x="453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63" name="Line 383"/>
              <p:cNvSpPr>
                <a:spLocks noChangeShapeType="1"/>
              </p:cNvSpPr>
              <p:nvPr/>
            </p:nvSpPr>
            <p:spPr bwMode="auto">
              <a:xfrm>
                <a:off x="4533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64" name="Line 384"/>
              <p:cNvSpPr>
                <a:spLocks noChangeShapeType="1"/>
              </p:cNvSpPr>
              <p:nvPr/>
            </p:nvSpPr>
            <p:spPr bwMode="auto">
              <a:xfrm flipV="1">
                <a:off x="4533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65" name="Line 385"/>
              <p:cNvSpPr>
                <a:spLocks noChangeShapeType="1"/>
              </p:cNvSpPr>
              <p:nvPr/>
            </p:nvSpPr>
            <p:spPr bwMode="auto">
              <a:xfrm>
                <a:off x="4533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66" name="Line 386"/>
              <p:cNvSpPr>
                <a:spLocks noChangeShapeType="1"/>
              </p:cNvSpPr>
              <p:nvPr/>
            </p:nvSpPr>
            <p:spPr bwMode="auto">
              <a:xfrm>
                <a:off x="4533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67" name="Line 387"/>
              <p:cNvSpPr>
                <a:spLocks noChangeShapeType="1"/>
              </p:cNvSpPr>
              <p:nvPr/>
            </p:nvSpPr>
            <p:spPr bwMode="auto">
              <a:xfrm>
                <a:off x="4533" y="2215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68" name="Line 388"/>
              <p:cNvSpPr>
                <a:spLocks noChangeShapeType="1"/>
              </p:cNvSpPr>
              <p:nvPr/>
            </p:nvSpPr>
            <p:spPr bwMode="auto">
              <a:xfrm flipV="1">
                <a:off x="4549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69" name="Line 389"/>
              <p:cNvSpPr>
                <a:spLocks noChangeShapeType="1"/>
              </p:cNvSpPr>
              <p:nvPr/>
            </p:nvSpPr>
            <p:spPr bwMode="auto">
              <a:xfrm>
                <a:off x="4549" y="21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70" name="Line 390"/>
              <p:cNvSpPr>
                <a:spLocks noChangeShapeType="1"/>
              </p:cNvSpPr>
              <p:nvPr/>
            </p:nvSpPr>
            <p:spPr bwMode="auto">
              <a:xfrm>
                <a:off x="4565" y="2199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71" name="Line 391"/>
              <p:cNvSpPr>
                <a:spLocks noChangeShapeType="1"/>
              </p:cNvSpPr>
              <p:nvPr/>
            </p:nvSpPr>
            <p:spPr bwMode="auto">
              <a:xfrm flipV="1">
                <a:off x="4565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72" name="Line 392"/>
              <p:cNvSpPr>
                <a:spLocks noChangeShapeType="1"/>
              </p:cNvSpPr>
              <p:nvPr/>
            </p:nvSpPr>
            <p:spPr bwMode="auto">
              <a:xfrm>
                <a:off x="45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73" name="Line 393"/>
              <p:cNvSpPr>
                <a:spLocks noChangeShapeType="1"/>
              </p:cNvSpPr>
              <p:nvPr/>
            </p:nvSpPr>
            <p:spPr bwMode="auto">
              <a:xfrm>
                <a:off x="45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74" name="Line 394"/>
              <p:cNvSpPr>
                <a:spLocks noChangeShapeType="1"/>
              </p:cNvSpPr>
              <p:nvPr/>
            </p:nvSpPr>
            <p:spPr bwMode="auto">
              <a:xfrm>
                <a:off x="45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75" name="Line 395"/>
              <p:cNvSpPr>
                <a:spLocks noChangeShapeType="1"/>
              </p:cNvSpPr>
              <p:nvPr/>
            </p:nvSpPr>
            <p:spPr bwMode="auto">
              <a:xfrm>
                <a:off x="45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76" name="Line 396"/>
              <p:cNvSpPr>
                <a:spLocks noChangeShapeType="1"/>
              </p:cNvSpPr>
              <p:nvPr/>
            </p:nvSpPr>
            <p:spPr bwMode="auto">
              <a:xfrm>
                <a:off x="45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77" name="Line 397"/>
              <p:cNvSpPr>
                <a:spLocks noChangeShapeType="1"/>
              </p:cNvSpPr>
              <p:nvPr/>
            </p:nvSpPr>
            <p:spPr bwMode="auto">
              <a:xfrm>
                <a:off x="4565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78" name="Line 398"/>
              <p:cNvSpPr>
                <a:spLocks noChangeShapeType="1"/>
              </p:cNvSpPr>
              <p:nvPr/>
            </p:nvSpPr>
            <p:spPr bwMode="auto">
              <a:xfrm>
                <a:off x="4565" y="2183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79" name="Line 399"/>
              <p:cNvSpPr>
                <a:spLocks noChangeShapeType="1"/>
              </p:cNvSpPr>
              <p:nvPr/>
            </p:nvSpPr>
            <p:spPr bwMode="auto">
              <a:xfrm>
                <a:off x="4581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80" name="Line 400"/>
              <p:cNvSpPr>
                <a:spLocks noChangeShapeType="1"/>
              </p:cNvSpPr>
              <p:nvPr/>
            </p:nvSpPr>
            <p:spPr bwMode="auto">
              <a:xfrm>
                <a:off x="4581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81" name="Line 401"/>
              <p:cNvSpPr>
                <a:spLocks noChangeShapeType="1"/>
              </p:cNvSpPr>
              <p:nvPr/>
            </p:nvSpPr>
            <p:spPr bwMode="auto">
              <a:xfrm>
                <a:off x="4581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82" name="Line 402"/>
              <p:cNvSpPr>
                <a:spLocks noChangeShapeType="1"/>
              </p:cNvSpPr>
              <p:nvPr/>
            </p:nvSpPr>
            <p:spPr bwMode="auto">
              <a:xfrm>
                <a:off x="4581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83" name="Line 403"/>
              <p:cNvSpPr>
                <a:spLocks noChangeShapeType="1"/>
              </p:cNvSpPr>
              <p:nvPr/>
            </p:nvSpPr>
            <p:spPr bwMode="auto">
              <a:xfrm>
                <a:off x="4581" y="2183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84" name="Line 404"/>
              <p:cNvSpPr>
                <a:spLocks noChangeShapeType="1"/>
              </p:cNvSpPr>
              <p:nvPr/>
            </p:nvSpPr>
            <p:spPr bwMode="auto">
              <a:xfrm>
                <a:off x="4581" y="2183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85" name="Line 405"/>
              <p:cNvSpPr>
                <a:spLocks noChangeShapeType="1"/>
              </p:cNvSpPr>
              <p:nvPr/>
            </p:nvSpPr>
            <p:spPr bwMode="auto">
              <a:xfrm>
                <a:off x="4581" y="2199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86" name="Line 406"/>
              <p:cNvSpPr>
                <a:spLocks noChangeShapeType="1"/>
              </p:cNvSpPr>
              <p:nvPr/>
            </p:nvSpPr>
            <p:spPr bwMode="auto">
              <a:xfrm>
                <a:off x="4597" y="2199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87" name="Line 407"/>
              <p:cNvSpPr>
                <a:spLocks noChangeShapeType="1"/>
              </p:cNvSpPr>
              <p:nvPr/>
            </p:nvSpPr>
            <p:spPr bwMode="auto">
              <a:xfrm>
                <a:off x="4597" y="2215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88" name="Line 408"/>
              <p:cNvSpPr>
                <a:spLocks noChangeShapeType="1"/>
              </p:cNvSpPr>
              <p:nvPr/>
            </p:nvSpPr>
            <p:spPr bwMode="auto">
              <a:xfrm>
                <a:off x="4597" y="2215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89" name="Line 409"/>
              <p:cNvSpPr>
                <a:spLocks noChangeShapeType="1"/>
              </p:cNvSpPr>
              <p:nvPr/>
            </p:nvSpPr>
            <p:spPr bwMode="auto">
              <a:xfrm>
                <a:off x="4612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90" name="Line 410"/>
              <p:cNvSpPr>
                <a:spLocks noChangeShapeType="1"/>
              </p:cNvSpPr>
              <p:nvPr/>
            </p:nvSpPr>
            <p:spPr bwMode="auto">
              <a:xfrm>
                <a:off x="4612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91" name="Line 411"/>
              <p:cNvSpPr>
                <a:spLocks noChangeShapeType="1"/>
              </p:cNvSpPr>
              <p:nvPr/>
            </p:nvSpPr>
            <p:spPr bwMode="auto">
              <a:xfrm>
                <a:off x="4612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92" name="Line 412"/>
              <p:cNvSpPr>
                <a:spLocks noChangeShapeType="1"/>
              </p:cNvSpPr>
              <p:nvPr/>
            </p:nvSpPr>
            <p:spPr bwMode="auto">
              <a:xfrm>
                <a:off x="4612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93" name="Line 413"/>
              <p:cNvSpPr>
                <a:spLocks noChangeShapeType="1"/>
              </p:cNvSpPr>
              <p:nvPr/>
            </p:nvSpPr>
            <p:spPr bwMode="auto">
              <a:xfrm>
                <a:off x="4612" y="2215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94" name="Line 414"/>
              <p:cNvSpPr>
                <a:spLocks noChangeShapeType="1"/>
              </p:cNvSpPr>
              <p:nvPr/>
            </p:nvSpPr>
            <p:spPr bwMode="auto">
              <a:xfrm>
                <a:off x="4612" y="2215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95" name="Line 415"/>
              <p:cNvSpPr>
                <a:spLocks noChangeShapeType="1"/>
              </p:cNvSpPr>
              <p:nvPr/>
            </p:nvSpPr>
            <p:spPr bwMode="auto">
              <a:xfrm>
                <a:off x="4612" y="2231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0896" name="AutoShape 416"/>
          <p:cNvSpPr>
            <a:spLocks noChangeArrowheads="1"/>
          </p:cNvSpPr>
          <p:nvPr/>
        </p:nvSpPr>
        <p:spPr bwMode="auto">
          <a:xfrm>
            <a:off x="4826000" y="2717800"/>
            <a:ext cx="3251200" cy="487363"/>
          </a:xfrm>
          <a:prstGeom prst="wedgeRoundRectCallout">
            <a:avLst>
              <a:gd name="adj1" fmla="val -36440"/>
              <a:gd name="adj2" fmla="val 66667"/>
              <a:gd name="adj3" fmla="val 16667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A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Gibbs’ phenomenon</a:t>
            </a:r>
          </a:p>
        </p:txBody>
      </p:sp>
    </p:spTree>
    <p:extLst>
      <p:ext uri="{BB962C8B-B14F-4D97-AF65-F5344CB8AC3E}">
        <p14:creationId xmlns:p14="http://schemas.microsoft.com/office/powerpoint/2010/main" val="65915921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438275"/>
            <a:ext cx="63182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381000"/>
            <a:ext cx="7747000" cy="673100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40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Even square wave</a:t>
            </a:r>
            <a:endParaRPr lang="en-AU" sz="240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400" smtClean="0">
                <a:cs typeface="+mn-cs"/>
              </a:rPr>
              <a:t>All partial series sums up to 20 terms:</a:t>
            </a:r>
          </a:p>
        </p:txBody>
      </p:sp>
    </p:spTree>
    <p:extLst>
      <p:ext uri="{BB962C8B-B14F-4D97-AF65-F5344CB8AC3E}">
        <p14:creationId xmlns:p14="http://schemas.microsoft.com/office/powerpoint/2010/main" val="412201008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3"/>
          <p:cNvGrpSpPr>
            <a:grpSpLocks/>
          </p:cNvGrpSpPr>
          <p:nvPr/>
        </p:nvGrpSpPr>
        <p:grpSpPr bwMode="auto">
          <a:xfrm>
            <a:off x="1004888" y="3246438"/>
            <a:ext cx="7115175" cy="2886075"/>
            <a:chOff x="633" y="2045"/>
            <a:chExt cx="4482" cy="1818"/>
          </a:xfrm>
          <a:solidFill>
            <a:srgbClr val="BFBFBF"/>
          </a:solidFill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633" y="2045"/>
              <a:ext cx="4482" cy="1818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4640" y="2922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n</a:t>
              </a: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838" y="2438"/>
              <a:ext cx="430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a</a:t>
              </a:r>
              <a:r>
                <a:rPr lang="en-AU" sz="32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n </a:t>
              </a:r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>
              <a:off x="1704" y="2408"/>
              <a:ext cx="0" cy="678"/>
            </a:xfrm>
            <a:prstGeom prst="line">
              <a:avLst/>
            </a:prstGeom>
            <a:grp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1592" y="3383"/>
              <a:ext cx="23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2024" y="3383"/>
              <a:ext cx="23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2576" y="3094"/>
              <a:ext cx="0" cy="244"/>
            </a:xfrm>
            <a:prstGeom prst="line">
              <a:avLst/>
            </a:prstGeom>
            <a:grp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2464" y="3383"/>
              <a:ext cx="23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2904" y="3383"/>
              <a:ext cx="23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3456" y="2964"/>
              <a:ext cx="0" cy="128"/>
            </a:xfrm>
            <a:prstGeom prst="line">
              <a:avLst/>
            </a:prstGeom>
            <a:grp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3332" y="3383"/>
              <a:ext cx="23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5</a:t>
              </a:r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 flipH="1">
              <a:off x="1056" y="3100"/>
              <a:ext cx="3512" cy="0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35" name="Oval 17"/>
            <p:cNvSpPr>
              <a:spLocks noChangeArrowheads="1"/>
            </p:cNvSpPr>
            <p:nvPr/>
          </p:nvSpPr>
          <p:spPr bwMode="auto">
            <a:xfrm>
              <a:off x="2092" y="3080"/>
              <a:ext cx="48" cy="40"/>
            </a:xfrm>
            <a:prstGeom prst="ellipse">
              <a:avLst/>
            </a:prstGeom>
            <a:grpFill/>
            <a:ln w="5080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6" name="Oval 18"/>
            <p:cNvSpPr>
              <a:spLocks noChangeArrowheads="1"/>
            </p:cNvSpPr>
            <p:nvPr/>
          </p:nvSpPr>
          <p:spPr bwMode="auto">
            <a:xfrm>
              <a:off x="2992" y="3080"/>
              <a:ext cx="48" cy="40"/>
            </a:xfrm>
            <a:prstGeom prst="ellipse">
              <a:avLst/>
            </a:prstGeom>
            <a:grpFill/>
            <a:ln w="5080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3552" y="2536"/>
              <a:ext cx="576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a</a:t>
              </a:r>
              <a:r>
                <a:rPr lang="en-AU" sz="3200" b="1" baseline="-2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1</a:t>
              </a: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/5</a:t>
              </a:r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2568" y="2644"/>
              <a:ext cx="67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-a</a:t>
              </a:r>
              <a:r>
                <a:rPr lang="en-AU" sz="3200" b="1" baseline="-2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1</a:t>
              </a: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/3</a:t>
              </a:r>
            </a:p>
          </p:txBody>
        </p:sp>
        <p:sp>
          <p:nvSpPr>
            <p:cNvPr id="52247" name="Rectangle 23"/>
            <p:cNvSpPr>
              <a:spLocks noChangeArrowheads="1"/>
            </p:cNvSpPr>
            <p:nvPr/>
          </p:nvSpPr>
          <p:spPr bwMode="auto">
            <a:xfrm>
              <a:off x="1744" y="2104"/>
              <a:ext cx="1240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a</a:t>
              </a:r>
              <a:r>
                <a:rPr lang="en-AU" sz="3200" b="1" baseline="-2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1 </a:t>
              </a: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= 4h/</a:t>
              </a: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  <a:cs typeface="+mn-cs"/>
                </a:rPr>
                <a:t>p</a:t>
              </a:r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1240" y="2336"/>
              <a:ext cx="0" cy="1392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2707" name="Group 25"/>
          <p:cNvGrpSpPr>
            <a:grpSpLocks/>
          </p:cNvGrpSpPr>
          <p:nvPr/>
        </p:nvGrpSpPr>
        <p:grpSpPr bwMode="auto">
          <a:xfrm>
            <a:off x="1577975" y="1384770"/>
            <a:ext cx="6165850" cy="1638300"/>
            <a:chOff x="994" y="758"/>
            <a:chExt cx="3884" cy="1032"/>
          </a:xfrm>
        </p:grpSpPr>
        <p:sp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1953" y="1253"/>
              <a:ext cx="3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AU" sz="28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-p</a:t>
              </a:r>
            </a:p>
          </p:txBody>
        </p:sp>
        <p:grpSp>
          <p:nvGrpSpPr>
            <p:cNvPr id="72710" name="Group 27"/>
            <p:cNvGrpSpPr>
              <a:grpSpLocks/>
            </p:cNvGrpSpPr>
            <p:nvPr/>
          </p:nvGrpSpPr>
          <p:grpSpPr bwMode="auto">
            <a:xfrm>
              <a:off x="994" y="758"/>
              <a:ext cx="3884" cy="1032"/>
              <a:chOff x="994" y="758"/>
              <a:chExt cx="3884" cy="1032"/>
            </a:xfrm>
          </p:grpSpPr>
          <p:sp>
            <p:nvSpPr>
              <p:cNvPr id="52252" name="Line 28"/>
              <p:cNvSpPr>
                <a:spLocks noChangeShapeType="1"/>
              </p:cNvSpPr>
              <p:nvPr/>
            </p:nvSpPr>
            <p:spPr bwMode="auto">
              <a:xfrm>
                <a:off x="1106" y="1304"/>
                <a:ext cx="34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53" name="Line 29"/>
              <p:cNvSpPr>
                <a:spLocks noChangeShapeType="1"/>
              </p:cNvSpPr>
              <p:nvPr/>
            </p:nvSpPr>
            <p:spPr bwMode="auto">
              <a:xfrm>
                <a:off x="2536" y="758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auto">
              <a:xfrm>
                <a:off x="1194" y="1044"/>
                <a:ext cx="3093" cy="497"/>
              </a:xfrm>
              <a:custGeom>
                <a:avLst/>
                <a:gdLst>
                  <a:gd name="T0" fmla="*/ 0 w 3093"/>
                  <a:gd name="T1" fmla="*/ 496 h 497"/>
                  <a:gd name="T2" fmla="*/ 380 w 3093"/>
                  <a:gd name="T3" fmla="*/ 496 h 497"/>
                  <a:gd name="T4" fmla="*/ 376 w 3093"/>
                  <a:gd name="T5" fmla="*/ 4 h 497"/>
                  <a:gd name="T6" fmla="*/ 772 w 3093"/>
                  <a:gd name="T7" fmla="*/ 4 h 497"/>
                  <a:gd name="T8" fmla="*/ 772 w 3093"/>
                  <a:gd name="T9" fmla="*/ 488 h 497"/>
                  <a:gd name="T10" fmla="*/ 1160 w 3093"/>
                  <a:gd name="T11" fmla="*/ 488 h 497"/>
                  <a:gd name="T12" fmla="*/ 1160 w 3093"/>
                  <a:gd name="T13" fmla="*/ 0 h 497"/>
                  <a:gd name="T14" fmla="*/ 1552 w 3093"/>
                  <a:gd name="T15" fmla="*/ 0 h 497"/>
                  <a:gd name="T16" fmla="*/ 1552 w 3093"/>
                  <a:gd name="T17" fmla="*/ 492 h 497"/>
                  <a:gd name="T18" fmla="*/ 1948 w 3093"/>
                  <a:gd name="T19" fmla="*/ 492 h 497"/>
                  <a:gd name="T20" fmla="*/ 1948 w 3093"/>
                  <a:gd name="T21" fmla="*/ 8 h 497"/>
                  <a:gd name="T22" fmla="*/ 2336 w 3093"/>
                  <a:gd name="T23" fmla="*/ 8 h 497"/>
                  <a:gd name="T24" fmla="*/ 2336 w 3093"/>
                  <a:gd name="T25" fmla="*/ 492 h 497"/>
                  <a:gd name="T26" fmla="*/ 2728 w 3093"/>
                  <a:gd name="T27" fmla="*/ 492 h 497"/>
                  <a:gd name="T28" fmla="*/ 2728 w 3093"/>
                  <a:gd name="T29" fmla="*/ 8 h 497"/>
                  <a:gd name="T30" fmla="*/ 3092 w 3093"/>
                  <a:gd name="T31" fmla="*/ 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3" h="497">
                    <a:moveTo>
                      <a:pt x="0" y="496"/>
                    </a:moveTo>
                    <a:lnTo>
                      <a:pt x="380" y="496"/>
                    </a:lnTo>
                    <a:lnTo>
                      <a:pt x="376" y="4"/>
                    </a:lnTo>
                    <a:lnTo>
                      <a:pt x="772" y="4"/>
                    </a:lnTo>
                    <a:lnTo>
                      <a:pt x="772" y="488"/>
                    </a:lnTo>
                    <a:lnTo>
                      <a:pt x="1160" y="488"/>
                    </a:lnTo>
                    <a:lnTo>
                      <a:pt x="1160" y="0"/>
                    </a:lnTo>
                    <a:lnTo>
                      <a:pt x="1552" y="0"/>
                    </a:lnTo>
                    <a:lnTo>
                      <a:pt x="1552" y="492"/>
                    </a:lnTo>
                    <a:lnTo>
                      <a:pt x="1948" y="492"/>
                    </a:lnTo>
                    <a:lnTo>
                      <a:pt x="1948" y="8"/>
                    </a:lnTo>
                    <a:lnTo>
                      <a:pt x="2336" y="8"/>
                    </a:lnTo>
                    <a:lnTo>
                      <a:pt x="2336" y="492"/>
                    </a:lnTo>
                    <a:lnTo>
                      <a:pt x="2728" y="492"/>
                    </a:lnTo>
                    <a:lnTo>
                      <a:pt x="2728" y="8"/>
                    </a:lnTo>
                    <a:lnTo>
                      <a:pt x="3092" y="8"/>
                    </a:lnTo>
                  </a:path>
                </a:pathLst>
              </a:custGeom>
              <a:noFill/>
              <a:ln w="25400" cap="rnd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hlink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72717" name="Group 31"/>
              <p:cNvGrpSpPr>
                <a:grpSpLocks/>
              </p:cNvGrpSpPr>
              <p:nvPr/>
            </p:nvGrpSpPr>
            <p:grpSpPr bwMode="auto">
              <a:xfrm>
                <a:off x="994" y="924"/>
                <a:ext cx="472" cy="368"/>
                <a:chOff x="994" y="924"/>
                <a:chExt cx="472" cy="368"/>
              </a:xfrm>
            </p:grpSpPr>
            <p:sp>
              <p:nvSpPr>
                <p:cNvPr id="72719" name="Line 32"/>
                <p:cNvSpPr>
                  <a:spLocks noChangeShapeType="1"/>
                </p:cNvSpPr>
                <p:nvPr/>
              </p:nvSpPr>
              <p:spPr bwMode="auto">
                <a:xfrm>
                  <a:off x="1466" y="1052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000000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7" name="Rectangle 33"/>
                <p:cNvSpPr>
                  <a:spLocks noChangeArrowheads="1"/>
                </p:cNvSpPr>
                <p:nvPr/>
              </p:nvSpPr>
              <p:spPr bwMode="auto">
                <a:xfrm>
                  <a:off x="994" y="924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2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72721" name="Arc 34"/>
                <p:cNvSpPr>
                  <a:spLocks/>
                </p:cNvSpPr>
                <p:nvPr/>
              </p:nvSpPr>
              <p:spPr bwMode="auto">
                <a:xfrm>
                  <a:off x="1223" y="1060"/>
                  <a:ext cx="234" cy="116"/>
                </a:xfrm>
                <a:custGeom>
                  <a:avLst/>
                  <a:gdLst>
                    <a:gd name="T0" fmla="*/ 3 w 19481"/>
                    <a:gd name="T1" fmla="*/ 1 h 21600"/>
                    <a:gd name="T2" fmla="*/ 0 w 19481"/>
                    <a:gd name="T3" fmla="*/ 0 h 21600"/>
                    <a:gd name="T4" fmla="*/ 3 w 1948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481" h="21600" fill="none" extrusionOk="0">
                      <a:moveTo>
                        <a:pt x="19481" y="21599"/>
                      </a:moveTo>
                      <a:cubicBezTo>
                        <a:pt x="11167" y="21599"/>
                        <a:pt x="3591" y="16828"/>
                        <a:pt x="-1" y="9330"/>
                      </a:cubicBezTo>
                    </a:path>
                    <a:path w="19481" h="21600" stroke="0" extrusionOk="0">
                      <a:moveTo>
                        <a:pt x="19481" y="21599"/>
                      </a:moveTo>
                      <a:cubicBezTo>
                        <a:pt x="11167" y="21599"/>
                        <a:pt x="3591" y="16828"/>
                        <a:pt x="-1" y="9330"/>
                      </a:cubicBezTo>
                      <a:lnTo>
                        <a:pt x="19481" y="0"/>
                      </a:lnTo>
                      <a:lnTo>
                        <a:pt x="19481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rgbClr val="000000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259" name="Rectangle 35"/>
              <p:cNvSpPr>
                <a:spLocks noChangeArrowheads="1"/>
              </p:cNvSpPr>
              <p:nvPr/>
            </p:nvSpPr>
            <p:spPr bwMode="auto">
              <a:xfrm>
                <a:off x="4490" y="1153"/>
                <a:ext cx="3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2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q</a:t>
                </a:r>
              </a:p>
            </p:txBody>
          </p:sp>
        </p:grpSp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 flipV="1">
              <a:off x="2154" y="1252"/>
              <a:ext cx="0" cy="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261" name="Rectangle 37"/>
            <p:cNvSpPr>
              <a:spLocks noChangeArrowheads="1"/>
            </p:cNvSpPr>
            <p:nvPr/>
          </p:nvSpPr>
          <p:spPr bwMode="auto">
            <a:xfrm>
              <a:off x="2826" y="1257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AU" sz="28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p</a:t>
              </a:r>
            </a:p>
          </p:txBody>
        </p:sp>
        <p:sp>
          <p:nvSpPr>
            <p:cNvPr id="52262" name="Line 38"/>
            <p:cNvSpPr>
              <a:spLocks noChangeShapeType="1"/>
            </p:cNvSpPr>
            <p:nvPr/>
          </p:nvSpPr>
          <p:spPr bwMode="auto">
            <a:xfrm flipV="1">
              <a:off x="2950" y="1252"/>
              <a:ext cx="0" cy="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2263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736601" y="265532"/>
            <a:ext cx="7162800" cy="711200"/>
          </a:xfrm>
        </p:spPr>
        <p:txBody>
          <a:bodyPr lIns="92075" tIns="46038" rIns="92075" bIns="46038"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sz="2800" dirty="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Fourier Series Spectrum</a:t>
            </a: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  </a:t>
            </a:r>
            <a:r>
              <a:rPr lang="en-AU" sz="2800" dirty="0" smtClean="0">
                <a:cs typeface="+mn-cs"/>
              </a:rPr>
              <a:t>	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Even square wave</a:t>
            </a:r>
          </a:p>
        </p:txBody>
      </p:sp>
    </p:spTree>
    <p:extLst>
      <p:ext uri="{BB962C8B-B14F-4D97-AF65-F5344CB8AC3E}">
        <p14:creationId xmlns:p14="http://schemas.microsoft.com/office/powerpoint/2010/main" val="4177204977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3"/>
          <p:cNvGrpSpPr>
            <a:grpSpLocks/>
          </p:cNvGrpSpPr>
          <p:nvPr/>
        </p:nvGrpSpPr>
        <p:grpSpPr bwMode="auto">
          <a:xfrm>
            <a:off x="1298575" y="1241425"/>
            <a:ext cx="6292850" cy="1812925"/>
            <a:chOff x="818" y="782"/>
            <a:chExt cx="3964" cy="1142"/>
          </a:xfrm>
        </p:grpSpPr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2061" y="1593"/>
              <a:ext cx="3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AU" sz="28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-p</a:t>
              </a:r>
            </a:p>
          </p:txBody>
        </p:sp>
        <p:grpSp>
          <p:nvGrpSpPr>
            <p:cNvPr id="74779" name="Group 5"/>
            <p:cNvGrpSpPr>
              <a:grpSpLocks/>
            </p:cNvGrpSpPr>
            <p:nvPr/>
          </p:nvGrpSpPr>
          <p:grpSpPr bwMode="auto">
            <a:xfrm>
              <a:off x="818" y="782"/>
              <a:ext cx="3964" cy="1032"/>
              <a:chOff x="818" y="782"/>
              <a:chExt cx="3964" cy="1032"/>
            </a:xfrm>
          </p:grpSpPr>
          <p:sp>
            <p:nvSpPr>
              <p:cNvPr id="54278" name="Line 6"/>
              <p:cNvSpPr>
                <a:spLocks noChangeShapeType="1"/>
              </p:cNvSpPr>
              <p:nvPr/>
            </p:nvSpPr>
            <p:spPr bwMode="auto">
              <a:xfrm>
                <a:off x="1010" y="1328"/>
                <a:ext cx="34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279" name="Line 7"/>
              <p:cNvSpPr>
                <a:spLocks noChangeShapeType="1"/>
              </p:cNvSpPr>
              <p:nvPr/>
            </p:nvSpPr>
            <p:spPr bwMode="auto">
              <a:xfrm>
                <a:off x="2652" y="782"/>
                <a:ext cx="0" cy="10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280" name="Freeform 8"/>
              <p:cNvSpPr>
                <a:spLocks/>
              </p:cNvSpPr>
              <p:nvPr/>
            </p:nvSpPr>
            <p:spPr bwMode="auto">
              <a:xfrm>
                <a:off x="1102" y="1068"/>
                <a:ext cx="3093" cy="497"/>
              </a:xfrm>
              <a:custGeom>
                <a:avLst/>
                <a:gdLst>
                  <a:gd name="T0" fmla="*/ 0 w 3093"/>
                  <a:gd name="T1" fmla="*/ 0 h 497"/>
                  <a:gd name="T2" fmla="*/ 380 w 3093"/>
                  <a:gd name="T3" fmla="*/ 0 h 497"/>
                  <a:gd name="T4" fmla="*/ 376 w 3093"/>
                  <a:gd name="T5" fmla="*/ 492 h 497"/>
                  <a:gd name="T6" fmla="*/ 772 w 3093"/>
                  <a:gd name="T7" fmla="*/ 492 h 497"/>
                  <a:gd name="T8" fmla="*/ 772 w 3093"/>
                  <a:gd name="T9" fmla="*/ 8 h 497"/>
                  <a:gd name="T10" fmla="*/ 1160 w 3093"/>
                  <a:gd name="T11" fmla="*/ 8 h 497"/>
                  <a:gd name="T12" fmla="*/ 1160 w 3093"/>
                  <a:gd name="T13" fmla="*/ 496 h 497"/>
                  <a:gd name="T14" fmla="*/ 1552 w 3093"/>
                  <a:gd name="T15" fmla="*/ 496 h 497"/>
                  <a:gd name="T16" fmla="*/ 1552 w 3093"/>
                  <a:gd name="T17" fmla="*/ 4 h 497"/>
                  <a:gd name="T18" fmla="*/ 1948 w 3093"/>
                  <a:gd name="T19" fmla="*/ 4 h 497"/>
                  <a:gd name="T20" fmla="*/ 1948 w 3093"/>
                  <a:gd name="T21" fmla="*/ 488 h 497"/>
                  <a:gd name="T22" fmla="*/ 2336 w 3093"/>
                  <a:gd name="T23" fmla="*/ 488 h 497"/>
                  <a:gd name="T24" fmla="*/ 2336 w 3093"/>
                  <a:gd name="T25" fmla="*/ 4 h 497"/>
                  <a:gd name="T26" fmla="*/ 2728 w 3093"/>
                  <a:gd name="T27" fmla="*/ 4 h 497"/>
                  <a:gd name="T28" fmla="*/ 2728 w 3093"/>
                  <a:gd name="T29" fmla="*/ 488 h 497"/>
                  <a:gd name="T30" fmla="*/ 3092 w 3093"/>
                  <a:gd name="T31" fmla="*/ 48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3" h="497">
                    <a:moveTo>
                      <a:pt x="0" y="0"/>
                    </a:moveTo>
                    <a:lnTo>
                      <a:pt x="380" y="0"/>
                    </a:lnTo>
                    <a:lnTo>
                      <a:pt x="376" y="492"/>
                    </a:lnTo>
                    <a:lnTo>
                      <a:pt x="772" y="492"/>
                    </a:lnTo>
                    <a:lnTo>
                      <a:pt x="772" y="8"/>
                    </a:lnTo>
                    <a:lnTo>
                      <a:pt x="1160" y="8"/>
                    </a:lnTo>
                    <a:lnTo>
                      <a:pt x="1160" y="496"/>
                    </a:lnTo>
                    <a:lnTo>
                      <a:pt x="1552" y="496"/>
                    </a:lnTo>
                    <a:lnTo>
                      <a:pt x="1552" y="4"/>
                    </a:lnTo>
                    <a:lnTo>
                      <a:pt x="1948" y="4"/>
                    </a:lnTo>
                    <a:lnTo>
                      <a:pt x="1948" y="488"/>
                    </a:lnTo>
                    <a:lnTo>
                      <a:pt x="2336" y="488"/>
                    </a:lnTo>
                    <a:lnTo>
                      <a:pt x="2336" y="4"/>
                    </a:lnTo>
                    <a:lnTo>
                      <a:pt x="2728" y="4"/>
                    </a:lnTo>
                    <a:lnTo>
                      <a:pt x="2728" y="488"/>
                    </a:lnTo>
                    <a:lnTo>
                      <a:pt x="3092" y="488"/>
                    </a:lnTo>
                  </a:path>
                </a:pathLst>
              </a:custGeom>
              <a:noFill/>
              <a:ln w="25400" cap="rnd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hlink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74786" name="Group 9"/>
              <p:cNvGrpSpPr>
                <a:grpSpLocks/>
              </p:cNvGrpSpPr>
              <p:nvPr/>
            </p:nvGrpSpPr>
            <p:grpSpPr bwMode="auto">
              <a:xfrm>
                <a:off x="818" y="948"/>
                <a:ext cx="472" cy="368"/>
                <a:chOff x="818" y="948"/>
                <a:chExt cx="472" cy="368"/>
              </a:xfrm>
            </p:grpSpPr>
            <p:sp>
              <p:nvSpPr>
                <p:cNvPr id="74788" name="Line 10"/>
                <p:cNvSpPr>
                  <a:spLocks noChangeShapeType="1"/>
                </p:cNvSpPr>
                <p:nvPr/>
              </p:nvSpPr>
              <p:spPr bwMode="auto">
                <a:xfrm>
                  <a:off x="1290" y="1076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000000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83" name="Rectangle 11"/>
                <p:cNvSpPr>
                  <a:spLocks noChangeArrowheads="1"/>
                </p:cNvSpPr>
                <p:nvPr/>
              </p:nvSpPr>
              <p:spPr bwMode="auto">
                <a:xfrm>
                  <a:off x="818" y="948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2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74790" name="Arc 12"/>
                <p:cNvSpPr>
                  <a:spLocks/>
                </p:cNvSpPr>
                <p:nvPr/>
              </p:nvSpPr>
              <p:spPr bwMode="auto">
                <a:xfrm>
                  <a:off x="1047" y="1084"/>
                  <a:ext cx="234" cy="116"/>
                </a:xfrm>
                <a:custGeom>
                  <a:avLst/>
                  <a:gdLst>
                    <a:gd name="T0" fmla="*/ 3 w 19481"/>
                    <a:gd name="T1" fmla="*/ 1 h 21600"/>
                    <a:gd name="T2" fmla="*/ 0 w 19481"/>
                    <a:gd name="T3" fmla="*/ 0 h 21600"/>
                    <a:gd name="T4" fmla="*/ 3 w 1948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481" h="21600" fill="none" extrusionOk="0">
                      <a:moveTo>
                        <a:pt x="19481" y="21599"/>
                      </a:moveTo>
                      <a:cubicBezTo>
                        <a:pt x="11167" y="21599"/>
                        <a:pt x="3591" y="16828"/>
                        <a:pt x="-1" y="9330"/>
                      </a:cubicBezTo>
                    </a:path>
                    <a:path w="19481" h="21600" stroke="0" extrusionOk="0">
                      <a:moveTo>
                        <a:pt x="19481" y="21599"/>
                      </a:moveTo>
                      <a:cubicBezTo>
                        <a:pt x="11167" y="21599"/>
                        <a:pt x="3591" y="16828"/>
                        <a:pt x="-1" y="9330"/>
                      </a:cubicBezTo>
                      <a:lnTo>
                        <a:pt x="19481" y="0"/>
                      </a:lnTo>
                      <a:lnTo>
                        <a:pt x="19481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rgbClr val="000000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285" name="Rectangle 13"/>
              <p:cNvSpPr>
                <a:spLocks noChangeArrowheads="1"/>
              </p:cNvSpPr>
              <p:nvPr/>
            </p:nvSpPr>
            <p:spPr bwMode="auto">
              <a:xfrm>
                <a:off x="4394" y="1177"/>
                <a:ext cx="3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2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q</a:t>
                </a:r>
              </a:p>
            </p:txBody>
          </p:sp>
        </p:grp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 flipV="1">
              <a:off x="2262" y="1592"/>
              <a:ext cx="0" cy="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2934" y="1597"/>
              <a:ext cx="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AU" sz="28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p</a:t>
              </a:r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 flipV="1">
              <a:off x="3058" y="1592"/>
              <a:ext cx="0" cy="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4755" name="Group 17"/>
          <p:cNvGrpSpPr>
            <a:grpSpLocks/>
          </p:cNvGrpSpPr>
          <p:nvPr/>
        </p:nvGrpSpPr>
        <p:grpSpPr bwMode="auto">
          <a:xfrm>
            <a:off x="1004888" y="3246438"/>
            <a:ext cx="7115175" cy="2886075"/>
            <a:chOff x="633" y="2045"/>
            <a:chExt cx="4482" cy="1818"/>
          </a:xfrm>
          <a:solidFill>
            <a:srgbClr val="BFBFBF"/>
          </a:solidFill>
        </p:grpSpPr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633" y="2045"/>
              <a:ext cx="4482" cy="1818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292" name="Rectangle 20"/>
            <p:cNvSpPr>
              <a:spLocks noChangeArrowheads="1"/>
            </p:cNvSpPr>
            <p:nvPr/>
          </p:nvSpPr>
          <p:spPr bwMode="auto">
            <a:xfrm>
              <a:off x="4640" y="2922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n</a:t>
              </a:r>
            </a:p>
          </p:txBody>
        </p:sp>
        <p:sp>
          <p:nvSpPr>
            <p:cNvPr id="54293" name="Rectangle 21"/>
            <p:cNvSpPr>
              <a:spLocks noChangeArrowheads="1"/>
            </p:cNvSpPr>
            <p:nvPr/>
          </p:nvSpPr>
          <p:spPr bwMode="auto">
            <a:xfrm>
              <a:off x="838" y="2438"/>
              <a:ext cx="430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b</a:t>
              </a:r>
              <a:r>
                <a:rPr lang="en-AU" sz="32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n </a:t>
              </a:r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>
              <a:off x="1704" y="2408"/>
              <a:ext cx="0" cy="678"/>
            </a:xfrm>
            <a:prstGeom prst="line">
              <a:avLst/>
            </a:prstGeom>
            <a:grp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2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295" name="Rectangle 23"/>
            <p:cNvSpPr>
              <a:spLocks noChangeArrowheads="1"/>
            </p:cNvSpPr>
            <p:nvPr/>
          </p:nvSpPr>
          <p:spPr bwMode="auto">
            <a:xfrm>
              <a:off x="1592" y="3383"/>
              <a:ext cx="23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54296" name="Rectangle 24"/>
            <p:cNvSpPr>
              <a:spLocks noChangeArrowheads="1"/>
            </p:cNvSpPr>
            <p:nvPr/>
          </p:nvSpPr>
          <p:spPr bwMode="auto">
            <a:xfrm>
              <a:off x="2024" y="3383"/>
              <a:ext cx="23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54297" name="Line 25"/>
            <p:cNvSpPr>
              <a:spLocks noChangeShapeType="1"/>
            </p:cNvSpPr>
            <p:nvPr/>
          </p:nvSpPr>
          <p:spPr bwMode="auto">
            <a:xfrm>
              <a:off x="2576" y="2858"/>
              <a:ext cx="0" cy="244"/>
            </a:xfrm>
            <a:prstGeom prst="line">
              <a:avLst/>
            </a:prstGeom>
            <a:grp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2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298" name="Rectangle 26"/>
            <p:cNvSpPr>
              <a:spLocks noChangeArrowheads="1"/>
            </p:cNvSpPr>
            <p:nvPr/>
          </p:nvSpPr>
          <p:spPr bwMode="auto">
            <a:xfrm>
              <a:off x="2464" y="3383"/>
              <a:ext cx="23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54299" name="Rectangle 27"/>
            <p:cNvSpPr>
              <a:spLocks noChangeArrowheads="1"/>
            </p:cNvSpPr>
            <p:nvPr/>
          </p:nvSpPr>
          <p:spPr bwMode="auto">
            <a:xfrm>
              <a:off x="2904" y="3383"/>
              <a:ext cx="23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54300" name="Line 28"/>
            <p:cNvSpPr>
              <a:spLocks noChangeShapeType="1"/>
            </p:cNvSpPr>
            <p:nvPr/>
          </p:nvSpPr>
          <p:spPr bwMode="auto">
            <a:xfrm>
              <a:off x="3456" y="2964"/>
              <a:ext cx="0" cy="128"/>
            </a:xfrm>
            <a:prstGeom prst="line">
              <a:avLst/>
            </a:prstGeom>
            <a:grp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2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01" name="Rectangle 29"/>
            <p:cNvSpPr>
              <a:spLocks noChangeArrowheads="1"/>
            </p:cNvSpPr>
            <p:nvPr/>
          </p:nvSpPr>
          <p:spPr bwMode="auto">
            <a:xfrm>
              <a:off x="3332" y="3383"/>
              <a:ext cx="23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5</a:t>
              </a:r>
            </a:p>
          </p:txBody>
        </p:sp>
        <p:sp>
          <p:nvSpPr>
            <p:cNvPr id="54302" name="Line 30"/>
            <p:cNvSpPr>
              <a:spLocks noChangeShapeType="1"/>
            </p:cNvSpPr>
            <p:nvPr/>
          </p:nvSpPr>
          <p:spPr bwMode="auto">
            <a:xfrm flipH="1">
              <a:off x="1056" y="3100"/>
              <a:ext cx="3512" cy="0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770" name="Oval 31"/>
            <p:cNvSpPr>
              <a:spLocks noChangeArrowheads="1"/>
            </p:cNvSpPr>
            <p:nvPr/>
          </p:nvSpPr>
          <p:spPr bwMode="auto">
            <a:xfrm>
              <a:off x="2092" y="3080"/>
              <a:ext cx="48" cy="40"/>
            </a:xfrm>
            <a:prstGeom prst="ellipse">
              <a:avLst/>
            </a:prstGeom>
            <a:grpFill/>
            <a:ln w="5080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32"/>
            <p:cNvSpPr>
              <a:spLocks noChangeArrowheads="1"/>
            </p:cNvSpPr>
            <p:nvPr/>
          </p:nvSpPr>
          <p:spPr bwMode="auto">
            <a:xfrm>
              <a:off x="2992" y="3080"/>
              <a:ext cx="48" cy="40"/>
            </a:xfrm>
            <a:prstGeom prst="ellipse">
              <a:avLst/>
            </a:prstGeom>
            <a:grpFill/>
            <a:ln w="5080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Rectangle 33"/>
            <p:cNvSpPr>
              <a:spLocks noChangeArrowheads="1"/>
            </p:cNvSpPr>
            <p:nvPr/>
          </p:nvSpPr>
          <p:spPr bwMode="auto">
            <a:xfrm>
              <a:off x="3484" y="2536"/>
              <a:ext cx="680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b</a:t>
              </a:r>
              <a:r>
                <a:rPr lang="en-AU" sz="3200" b="1" baseline="-2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1</a:t>
              </a: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/5</a:t>
              </a:r>
            </a:p>
          </p:txBody>
        </p:sp>
        <p:sp>
          <p:nvSpPr>
            <p:cNvPr id="54307" name="Rectangle 35"/>
            <p:cNvSpPr>
              <a:spLocks noChangeArrowheads="1"/>
            </p:cNvSpPr>
            <p:nvPr/>
          </p:nvSpPr>
          <p:spPr bwMode="auto">
            <a:xfrm>
              <a:off x="2588" y="2420"/>
              <a:ext cx="67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b</a:t>
              </a:r>
              <a:r>
                <a:rPr lang="en-AU" sz="3200" b="1" baseline="-2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1</a:t>
              </a: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/3</a:t>
              </a:r>
            </a:p>
          </p:txBody>
        </p:sp>
        <p:sp>
          <p:nvSpPr>
            <p:cNvPr id="54309" name="Rectangle 37"/>
            <p:cNvSpPr>
              <a:spLocks noChangeArrowheads="1"/>
            </p:cNvSpPr>
            <p:nvPr/>
          </p:nvSpPr>
          <p:spPr bwMode="auto">
            <a:xfrm>
              <a:off x="1744" y="2104"/>
              <a:ext cx="1240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b</a:t>
              </a:r>
              <a:r>
                <a:rPr lang="en-AU" sz="3200" b="1" baseline="-25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1 </a:t>
              </a: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= 4h/</a:t>
              </a:r>
              <a:r>
                <a:rPr lang="en-AU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  <a:cs typeface="+mn-cs"/>
                </a:rPr>
                <a:t>p</a:t>
              </a: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1240" y="2336"/>
              <a:ext cx="0" cy="1392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4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711200"/>
          </a:xfrm>
        </p:spPr>
        <p:txBody>
          <a:bodyPr lIns="92075" tIns="46038" rIns="92075" bIns="46038"/>
          <a:lstStyle/>
          <a:p>
            <a:pPr algn="ctr" eaLnBrk="1" hangingPunct="1">
              <a:buFontTx/>
              <a:buNone/>
              <a:defRPr/>
            </a:pP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Example</a:t>
            </a: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  </a:t>
            </a:r>
            <a:r>
              <a:rPr lang="en-AU" smtClean="0">
                <a:cs typeface="+mn-cs"/>
              </a:rPr>
              <a:t>	</a:t>
            </a:r>
            <a:r>
              <a:rPr lang="en-AU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Odd square wave</a:t>
            </a:r>
          </a:p>
        </p:txBody>
      </p:sp>
    </p:spTree>
    <p:extLst>
      <p:ext uri="{BB962C8B-B14F-4D97-AF65-F5344CB8AC3E}">
        <p14:creationId xmlns:p14="http://schemas.microsoft.com/office/powerpoint/2010/main" val="628603985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"/>
          <p:cNvGrpSpPr>
            <a:grpSpLocks/>
          </p:cNvGrpSpPr>
          <p:nvPr/>
        </p:nvGrpSpPr>
        <p:grpSpPr bwMode="auto">
          <a:xfrm>
            <a:off x="609600" y="1200492"/>
            <a:ext cx="7927975" cy="4526449"/>
            <a:chOff x="391" y="543"/>
            <a:chExt cx="4994" cy="3346"/>
          </a:xfrm>
          <a:solidFill>
            <a:srgbClr val="BFBFBF"/>
          </a:solidFill>
        </p:grpSpPr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391" y="543"/>
              <a:ext cx="4994" cy="3346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76805" name="Objec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6339649"/>
                </p:ext>
              </p:extLst>
            </p:nvPr>
          </p:nvGraphicFramePr>
          <p:xfrm>
            <a:off x="1481" y="1453"/>
            <a:ext cx="2819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5" name="Equation" r:id="rId4" imgW="1181100" imgH="457200" progId="Equation.3">
                    <p:embed/>
                  </p:oleObj>
                </mc:Choice>
                <mc:Fallback>
                  <p:oleObj name="Equation" r:id="rId4" imgW="1181100" imgH="4572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" y="1453"/>
                          <a:ext cx="2819" cy="10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06" name="Objec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21223328"/>
                </p:ext>
              </p:extLst>
            </p:nvPr>
          </p:nvGraphicFramePr>
          <p:xfrm>
            <a:off x="882" y="2686"/>
            <a:ext cx="4261" cy="1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6" name="Equation" r:id="rId6" imgW="1765300" imgH="330200" progId="Equation.3">
                    <p:embed/>
                  </p:oleObj>
                </mc:Choice>
                <mc:Fallback>
                  <p:oleObj name="Equation" r:id="rId6" imgW="1765300" imgH="3302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" y="2686"/>
                          <a:ext cx="4261" cy="1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	</a:t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AU" dirty="0" smtClean="0">
              <a:cs typeface="+mn-cs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914400" y="1600200"/>
            <a:ext cx="7588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cs typeface="+mn-cs"/>
              </a:rPr>
              <a:t>Spectra for complex transform coefficients</a:t>
            </a:r>
          </a:p>
        </p:txBody>
      </p:sp>
    </p:spTree>
    <p:extLst>
      <p:ext uri="{BB962C8B-B14F-4D97-AF65-F5344CB8AC3E}">
        <p14:creationId xmlns:p14="http://schemas.microsoft.com/office/powerpoint/2010/main" val="1481392433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grpSp>
        <p:nvGrpSpPr>
          <p:cNvPr id="78850" name="Group 3"/>
          <p:cNvGrpSpPr>
            <a:grpSpLocks/>
          </p:cNvGrpSpPr>
          <p:nvPr/>
        </p:nvGrpSpPr>
        <p:grpSpPr bwMode="auto">
          <a:xfrm>
            <a:off x="125413" y="1077913"/>
            <a:ext cx="8804275" cy="5591175"/>
            <a:chOff x="79" y="679"/>
            <a:chExt cx="5546" cy="3522"/>
          </a:xfrm>
          <a:solidFill>
            <a:srgbClr val="BFBFBF"/>
          </a:solidFill>
        </p:grpSpPr>
        <p:sp>
          <p:nvSpPr>
            <p:cNvPr id="155652" name="Rectangle 4"/>
            <p:cNvSpPr>
              <a:spLocks noChangeArrowheads="1"/>
            </p:cNvSpPr>
            <p:nvPr/>
          </p:nvSpPr>
          <p:spPr bwMode="auto">
            <a:xfrm>
              <a:off x="79" y="679"/>
              <a:ext cx="5546" cy="3522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5653" name="Rectangle 5"/>
            <p:cNvSpPr>
              <a:spLocks noChangeArrowheads="1"/>
            </p:cNvSpPr>
            <p:nvPr/>
          </p:nvSpPr>
          <p:spPr bwMode="auto">
            <a:xfrm>
              <a:off x="5256" y="3638"/>
              <a:ext cx="31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w</a:t>
              </a:r>
            </a:p>
          </p:txBody>
        </p:sp>
        <p:grpSp>
          <p:nvGrpSpPr>
            <p:cNvPr id="78853" name="Group 6"/>
            <p:cNvGrpSpPr>
              <a:grpSpLocks/>
            </p:cNvGrpSpPr>
            <p:nvPr/>
          </p:nvGrpSpPr>
          <p:grpSpPr bwMode="auto">
            <a:xfrm>
              <a:off x="88" y="806"/>
              <a:ext cx="5392" cy="3274"/>
              <a:chOff x="88" y="806"/>
              <a:chExt cx="5392" cy="3274"/>
            </a:xfrm>
            <a:grpFill/>
          </p:grpSpPr>
          <p:grpSp>
            <p:nvGrpSpPr>
              <p:cNvPr id="78854" name="Group 7"/>
              <p:cNvGrpSpPr>
                <a:grpSpLocks/>
              </p:cNvGrpSpPr>
              <p:nvPr/>
            </p:nvGrpSpPr>
            <p:grpSpPr bwMode="auto">
              <a:xfrm>
                <a:off x="88" y="816"/>
                <a:ext cx="5392" cy="3264"/>
                <a:chOff x="88" y="816"/>
                <a:chExt cx="5392" cy="3264"/>
              </a:xfrm>
              <a:grpFill/>
            </p:grpSpPr>
            <p:sp>
              <p:nvSpPr>
                <p:cNvPr id="155656" name="Line 8"/>
                <p:cNvSpPr>
                  <a:spLocks noChangeShapeType="1"/>
                </p:cNvSpPr>
                <p:nvPr/>
              </p:nvSpPr>
              <p:spPr bwMode="auto">
                <a:xfrm>
                  <a:off x="2896" y="816"/>
                  <a:ext cx="0" cy="3264"/>
                </a:xfrm>
                <a:prstGeom prst="line">
                  <a:avLst/>
                </a:prstGeom>
                <a:grpFill/>
                <a:ln w="508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565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851" y="1976"/>
                  <a:ext cx="2142" cy="136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78859" name="Group 10"/>
                <p:cNvGrpSpPr>
                  <a:grpSpLocks/>
                </p:cNvGrpSpPr>
                <p:nvPr/>
              </p:nvGrpSpPr>
              <p:grpSpPr bwMode="auto">
                <a:xfrm>
                  <a:off x="3072" y="1288"/>
                  <a:ext cx="1040" cy="1832"/>
                  <a:chOff x="3072" y="1288"/>
                  <a:chExt cx="1040" cy="1832"/>
                </a:xfrm>
                <a:grpFill/>
              </p:grpSpPr>
              <p:sp>
                <p:nvSpPr>
                  <p:cNvPr id="155659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04" y="2250"/>
                    <a:ext cx="808" cy="518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6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304" y="1288"/>
                    <a:ext cx="0" cy="1464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6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755"/>
                    <a:ext cx="400" cy="36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mbol" charset="0"/>
                        <a:cs typeface="+mn-cs"/>
                      </a:rPr>
                      <a:t>w</a:t>
                    </a:r>
                    <a:r>
                      <a:rPr lang="en-AU" sz="3200" b="1" baseline="-25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1</a:t>
                    </a:r>
                  </a:p>
                </p:txBody>
              </p:sp>
            </p:grpSp>
            <p:grpSp>
              <p:nvGrpSpPr>
                <p:cNvPr id="78860" name="Group 14"/>
                <p:cNvGrpSpPr>
                  <a:grpSpLocks/>
                </p:cNvGrpSpPr>
                <p:nvPr/>
              </p:nvGrpSpPr>
              <p:grpSpPr bwMode="auto">
                <a:xfrm>
                  <a:off x="3736" y="1520"/>
                  <a:ext cx="592" cy="1360"/>
                  <a:chOff x="3736" y="1520"/>
                  <a:chExt cx="592" cy="1360"/>
                </a:xfrm>
                <a:grpFill/>
              </p:grpSpPr>
              <p:sp>
                <p:nvSpPr>
                  <p:cNvPr id="155663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6" y="2500"/>
                    <a:ext cx="592" cy="38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6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736" y="1520"/>
                    <a:ext cx="0" cy="1344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78861" name="Group 17"/>
                <p:cNvGrpSpPr>
                  <a:grpSpLocks/>
                </p:cNvGrpSpPr>
                <p:nvPr/>
              </p:nvGrpSpPr>
              <p:grpSpPr bwMode="auto">
                <a:xfrm>
                  <a:off x="3944" y="1984"/>
                  <a:ext cx="640" cy="1392"/>
                  <a:chOff x="3944" y="1984"/>
                  <a:chExt cx="640" cy="1392"/>
                </a:xfrm>
                <a:grpFill/>
              </p:grpSpPr>
              <p:sp>
                <p:nvSpPr>
                  <p:cNvPr id="155666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2764"/>
                    <a:ext cx="368" cy="236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6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984"/>
                    <a:ext cx="0" cy="1000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6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3011"/>
                    <a:ext cx="640" cy="36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3</a:t>
                    </a: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mbol" charset="0"/>
                        <a:cs typeface="+mn-cs"/>
                      </a:rPr>
                      <a:t>w</a:t>
                    </a:r>
                    <a:r>
                      <a:rPr lang="en-AU" sz="3200" b="1" baseline="-25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1</a:t>
                    </a:r>
                  </a:p>
                </p:txBody>
              </p:sp>
            </p:grpSp>
            <p:grpSp>
              <p:nvGrpSpPr>
                <p:cNvPr id="78862" name="Group 21"/>
                <p:cNvGrpSpPr>
                  <a:grpSpLocks/>
                </p:cNvGrpSpPr>
                <p:nvPr/>
              </p:nvGrpSpPr>
              <p:grpSpPr bwMode="auto">
                <a:xfrm>
                  <a:off x="4632" y="2504"/>
                  <a:ext cx="499" cy="632"/>
                  <a:chOff x="4632" y="2504"/>
                  <a:chExt cx="499" cy="632"/>
                </a:xfrm>
                <a:grpFill/>
              </p:grpSpPr>
              <p:sp>
                <p:nvSpPr>
                  <p:cNvPr id="15567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32" y="2816"/>
                    <a:ext cx="499" cy="32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7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632" y="2504"/>
                    <a:ext cx="0" cy="616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78863" name="Group 24"/>
                <p:cNvGrpSpPr>
                  <a:grpSpLocks/>
                </p:cNvGrpSpPr>
                <p:nvPr/>
              </p:nvGrpSpPr>
              <p:grpSpPr bwMode="auto">
                <a:xfrm>
                  <a:off x="4824" y="2840"/>
                  <a:ext cx="656" cy="776"/>
                  <a:chOff x="4824" y="2840"/>
                  <a:chExt cx="656" cy="776"/>
                </a:xfrm>
                <a:grpFill/>
              </p:grpSpPr>
              <p:sp>
                <p:nvSpPr>
                  <p:cNvPr id="155673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6" y="3096"/>
                    <a:ext cx="226" cy="144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7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056" y="2840"/>
                    <a:ext cx="0" cy="384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7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3251"/>
                    <a:ext cx="656" cy="36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5</a:t>
                    </a: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mbol" charset="0"/>
                        <a:cs typeface="+mn-cs"/>
                      </a:rPr>
                      <a:t>w</a:t>
                    </a:r>
                    <a:r>
                      <a:rPr lang="en-AU" sz="3200" b="1" baseline="-25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1</a:t>
                    </a:r>
                  </a:p>
                </p:txBody>
              </p:sp>
            </p:grpSp>
            <p:sp>
              <p:nvSpPr>
                <p:cNvPr id="155676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410" y="2000"/>
                  <a:ext cx="4978" cy="1335"/>
                </a:xfrm>
                <a:prstGeom prst="line">
                  <a:avLst/>
                </a:prstGeom>
                <a:grpFill/>
                <a:ln w="508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5677" name="Rectangle 29"/>
                <p:cNvSpPr>
                  <a:spLocks noChangeArrowheads="1"/>
                </p:cNvSpPr>
                <p:nvPr/>
              </p:nvSpPr>
              <p:spPr bwMode="auto">
                <a:xfrm flipH="1">
                  <a:off x="1376" y="2939"/>
                  <a:ext cx="576" cy="36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-</a:t>
                  </a: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w</a:t>
                  </a:r>
                  <a:r>
                    <a:rPr lang="en-AU" sz="3200" b="1" baseline="-25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55678" name="Rectangle 30"/>
                <p:cNvSpPr>
                  <a:spLocks noChangeArrowheads="1"/>
                </p:cNvSpPr>
                <p:nvPr/>
              </p:nvSpPr>
              <p:spPr bwMode="auto">
                <a:xfrm flipH="1">
                  <a:off x="816" y="2451"/>
                  <a:ext cx="640" cy="36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-3</a:t>
                  </a: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w</a:t>
                  </a:r>
                  <a:r>
                    <a:rPr lang="en-AU" sz="3200" b="1" baseline="-25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78867" name="Group 31"/>
                <p:cNvGrpSpPr>
                  <a:grpSpLocks/>
                </p:cNvGrpSpPr>
                <p:nvPr/>
              </p:nvGrpSpPr>
              <p:grpSpPr bwMode="auto">
                <a:xfrm>
                  <a:off x="712" y="1128"/>
                  <a:ext cx="1776" cy="1384"/>
                  <a:chOff x="712" y="1128"/>
                  <a:chExt cx="1776" cy="1384"/>
                </a:xfrm>
                <a:grpFill/>
              </p:grpSpPr>
              <p:sp>
                <p:nvSpPr>
                  <p:cNvPr id="1556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488" y="1128"/>
                    <a:ext cx="0" cy="1384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8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032" y="1144"/>
                    <a:ext cx="0" cy="1256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8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00" y="1368"/>
                    <a:ext cx="0" cy="920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8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136" y="1624"/>
                    <a:ext cx="0" cy="520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8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712" y="1720"/>
                    <a:ext cx="0" cy="312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155685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88" y="2107"/>
                  <a:ext cx="736" cy="36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-5</a:t>
                  </a: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w</a:t>
                  </a:r>
                  <a:r>
                    <a:rPr lang="en-AU" sz="3200" b="1" baseline="-25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78869" name="Group 38"/>
                <p:cNvGrpSpPr>
                  <a:grpSpLocks/>
                </p:cNvGrpSpPr>
                <p:nvPr/>
              </p:nvGrpSpPr>
              <p:grpSpPr bwMode="auto">
                <a:xfrm>
                  <a:off x="504" y="2074"/>
                  <a:ext cx="1978" cy="990"/>
                  <a:chOff x="504" y="2074"/>
                  <a:chExt cx="1978" cy="990"/>
                </a:xfrm>
                <a:grpFill/>
              </p:grpSpPr>
              <p:sp>
                <p:nvSpPr>
                  <p:cNvPr id="155687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74" y="2546"/>
                    <a:ext cx="808" cy="518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88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58" y="2434"/>
                    <a:ext cx="592" cy="38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89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2" y="2314"/>
                    <a:ext cx="368" cy="236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90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5" y="2178"/>
                    <a:ext cx="499" cy="32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691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" y="2074"/>
                    <a:ext cx="226" cy="144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aphicFrame>
            <p:nvGraphicFramePr>
              <p:cNvPr id="78855" name="Object 44"/>
              <p:cNvGraphicFramePr>
                <a:graphicFrameLocks/>
              </p:cNvGraphicFramePr>
              <p:nvPr/>
            </p:nvGraphicFramePr>
            <p:xfrm>
              <a:off x="1651" y="806"/>
              <a:ext cx="1329" cy="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3" name="Equation" r:id="rId4" imgW="2819400" imgH="927100" progId="Equation.3">
                      <p:embed/>
                    </p:oleObj>
                  </mc:Choice>
                  <mc:Fallback>
                    <p:oleObj name="Equation" r:id="rId4" imgW="2819400" imgH="9271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1" y="806"/>
                            <a:ext cx="1329" cy="4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63500" dist="17961" dir="2700000" algn="ctr" rotWithShape="0">
                              <a:schemeClr val="folHlink">
                                <a:alpha val="74997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856" name="Object 45"/>
              <p:cNvGraphicFramePr>
                <a:graphicFrameLocks/>
              </p:cNvGraphicFramePr>
              <p:nvPr/>
            </p:nvGraphicFramePr>
            <p:xfrm>
              <a:off x="3856" y="1688"/>
              <a:ext cx="1616" cy="4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4" name="Equation" r:id="rId6" imgW="3429000" imgH="876300" progId="Equation.3">
                      <p:embed/>
                    </p:oleObj>
                  </mc:Choice>
                  <mc:Fallback>
                    <p:oleObj name="Equation" r:id="rId6" imgW="3429000" imgH="8763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6" y="1688"/>
                            <a:ext cx="1616" cy="4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63500" dist="17961" dir="2700000" algn="ctr" rotWithShape="0">
                              <a:schemeClr val="folHlink">
                                <a:alpha val="74997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639695823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620713" y="455318"/>
            <a:ext cx="8048625" cy="5641975"/>
            <a:chOff x="391" y="335"/>
            <a:chExt cx="5070" cy="3554"/>
          </a:xfrm>
          <a:solidFill>
            <a:schemeClr val="bg1">
              <a:lumMod val="75000"/>
            </a:schemeClr>
          </a:solidFill>
        </p:grpSpPr>
        <p:sp>
          <p:nvSpPr>
            <p:cNvPr id="126979" name="Rectangle 3"/>
            <p:cNvSpPr>
              <a:spLocks noChangeArrowheads="1"/>
            </p:cNvSpPr>
            <p:nvPr/>
          </p:nvSpPr>
          <p:spPr bwMode="auto">
            <a:xfrm>
              <a:off x="391" y="335"/>
              <a:ext cx="4994" cy="3554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5365" name="Object 4"/>
            <p:cNvGraphicFramePr>
              <a:graphicFrameLocks/>
            </p:cNvGraphicFramePr>
            <p:nvPr/>
          </p:nvGraphicFramePr>
          <p:xfrm>
            <a:off x="633" y="1893"/>
            <a:ext cx="4828" cy="1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4" imgW="7315200" imgH="2324100" progId="Equation.3">
                    <p:embed/>
                  </p:oleObj>
                </mc:Choice>
                <mc:Fallback>
                  <p:oleObj name="Equation" r:id="rId4" imgW="7315200" imgH="23241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" y="1893"/>
                          <a:ext cx="4828" cy="1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6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dirty="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Statement of Fourier’s Theorem</a:t>
            </a:r>
            <a: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dirty="0" smtClean="0">
                <a:cs typeface="+mn-cs"/>
              </a:rPr>
              <a:t>Suitable periodic functions, with a period of 2</a:t>
            </a:r>
            <a:r>
              <a:rPr lang="en-AU" dirty="0" smtClean="0">
                <a:latin typeface="Symbol" charset="0"/>
                <a:cs typeface="+mn-cs"/>
              </a:rPr>
              <a:t>p</a:t>
            </a:r>
            <a:r>
              <a:rPr lang="en-AU" dirty="0" smtClean="0">
                <a:cs typeface="+mn-cs"/>
              </a:rPr>
              <a:t>, may be represented as</a:t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	    </a:t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	     (called a </a:t>
            </a:r>
            <a:r>
              <a:rPr lang="en-A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Fourier series</a:t>
            </a:r>
            <a:r>
              <a:rPr lang="en-AU" dirty="0" smtClean="0">
                <a:cs typeface="+mn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5800568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076450"/>
            <a:ext cx="7162800" cy="41148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smtClean="0">
                <a:cs typeface="+mn-cs"/>
              </a:rPr>
              <a:t>If we have a function  f(t) , with temporal period  T</a:t>
            </a:r>
            <a:r>
              <a:rPr lang="en-AU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AU" smtClean="0">
                <a:cs typeface="+mn-cs"/>
              </a:rPr>
              <a:t>, which we wish to express as a Fourier series, then change our  f(</a:t>
            </a:r>
            <a:r>
              <a:rPr lang="en-AU" smtClean="0">
                <a:latin typeface="Symbol" charset="0"/>
                <a:cs typeface="+mn-cs"/>
              </a:rPr>
              <a:t>q</a:t>
            </a:r>
            <a:r>
              <a:rPr lang="en-AU" smtClean="0">
                <a:cs typeface="+mn-cs"/>
              </a:rPr>
              <a:t>)  series using 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 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AU" smtClean="0">
                <a:cs typeface="+mj-cs"/>
              </a:rPr>
              <a:t>Temporally periodic case</a:t>
            </a:r>
          </a:p>
        </p:txBody>
      </p:sp>
      <p:graphicFrame>
        <p:nvGraphicFramePr>
          <p:cNvPr id="80899" name="Object 5"/>
          <p:cNvGraphicFramePr>
            <a:graphicFrameLocks/>
          </p:cNvGraphicFramePr>
          <p:nvPr/>
        </p:nvGraphicFramePr>
        <p:xfrm>
          <a:off x="2620963" y="4102100"/>
          <a:ext cx="4530725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4" imgW="4546600" imgH="2451100" progId="Equation.3">
                  <p:embed/>
                </p:oleObj>
              </mc:Choice>
              <mc:Fallback>
                <p:oleObj name="Equation" r:id="rId4" imgW="4546600" imgH="2451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4102100"/>
                        <a:ext cx="4530725" cy="244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55858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 useBgFill="1">
        <p:nvSpPr>
          <p:cNvPr id="169987" name="Rectangle 3"/>
          <p:cNvSpPr>
            <a:spLocks noChangeArrowheads="1"/>
          </p:cNvSpPr>
          <p:nvPr/>
        </p:nvSpPr>
        <p:spPr bwMode="auto">
          <a:xfrm>
            <a:off x="3886200" y="6070600"/>
            <a:ext cx="1422400" cy="6731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2947" name="Group 4"/>
          <p:cNvGrpSpPr>
            <a:grpSpLocks/>
          </p:cNvGrpSpPr>
          <p:nvPr/>
        </p:nvGrpSpPr>
        <p:grpSpPr bwMode="auto">
          <a:xfrm>
            <a:off x="176213" y="853325"/>
            <a:ext cx="8778875" cy="5856287"/>
            <a:chOff x="111" y="527"/>
            <a:chExt cx="5530" cy="3689"/>
          </a:xfrm>
          <a:solidFill>
            <a:srgbClr val="BFBFBF"/>
          </a:solidFill>
        </p:grpSpPr>
        <p:sp>
          <p:nvSpPr>
            <p:cNvPr id="169989" name="Rectangle 5"/>
            <p:cNvSpPr>
              <a:spLocks noChangeArrowheads="1"/>
            </p:cNvSpPr>
            <p:nvPr/>
          </p:nvSpPr>
          <p:spPr bwMode="auto">
            <a:xfrm>
              <a:off x="111" y="527"/>
              <a:ext cx="5530" cy="3674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82951" name="Object 6"/>
            <p:cNvGraphicFramePr>
              <a:graphicFrameLocks/>
            </p:cNvGraphicFramePr>
            <p:nvPr/>
          </p:nvGraphicFramePr>
          <p:xfrm>
            <a:off x="992" y="1831"/>
            <a:ext cx="4489" cy="2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1" name="Equation" r:id="rId4" imgW="7137400" imgH="3797300" progId="Equation.3">
                    <p:embed/>
                  </p:oleObj>
                </mc:Choice>
                <mc:Fallback>
                  <p:oleObj name="Equation" r:id="rId4" imgW="7137400" imgH="37973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" y="1831"/>
                          <a:ext cx="4489" cy="2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dirty="0" smtClean="0">
                <a:cs typeface="+mn-cs"/>
              </a:rPr>
              <a:t>So the </a:t>
            </a:r>
            <a:r>
              <a:rPr lang="en-A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Fourier series</a:t>
            </a:r>
            <a:r>
              <a:rPr lang="en-A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en-AU" dirty="0" smtClean="0">
                <a:cs typeface="+mn-cs"/>
              </a:rPr>
              <a:t>for  </a:t>
            </a:r>
            <a:r>
              <a:rPr lang="en-A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f(t) =</a:t>
            </a:r>
            <a:endParaRPr lang="en-AU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AU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AU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where</a:t>
            </a:r>
            <a:br>
              <a:rPr lang="en-AU" dirty="0" smtClean="0">
                <a:cs typeface="+mn-cs"/>
              </a:rPr>
            </a:br>
            <a:endParaRPr lang="en-AU" dirty="0" smtClean="0">
              <a:cs typeface="+mn-cs"/>
            </a:endParaRPr>
          </a:p>
        </p:txBody>
      </p:sp>
      <p:graphicFrame>
        <p:nvGraphicFramePr>
          <p:cNvPr id="82949" name="Object 8"/>
          <p:cNvGraphicFramePr>
            <a:graphicFrameLocks/>
          </p:cNvGraphicFramePr>
          <p:nvPr/>
        </p:nvGraphicFramePr>
        <p:xfrm>
          <a:off x="360363" y="838200"/>
          <a:ext cx="8770937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6" imgW="7315200" imgH="1308100" progId="Equation.3">
                  <p:embed/>
                </p:oleObj>
              </mc:Choice>
              <mc:Fallback>
                <p:oleObj name="Equation" r:id="rId6" imgW="7315200" imgH="1308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838200"/>
                        <a:ext cx="8770937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folHlink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61917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684501"/>
            <a:ext cx="7162800" cy="3111713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endParaRPr lang="en-AU" sz="3600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A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	</a:t>
            </a:r>
            <a:r>
              <a:rPr lang="en-AU" sz="3600" dirty="0" smtClean="0">
                <a:cs typeface="+mn-cs"/>
              </a:rPr>
              <a:t>T  is the fundamental period of  f(t)  and  </a:t>
            </a:r>
            <a:r>
              <a:rPr lang="en-AU" sz="3600" dirty="0" smtClean="0">
                <a:latin typeface="Symbol" charset="0"/>
                <a:cs typeface="+mn-cs"/>
              </a:rPr>
              <a:t>w</a:t>
            </a:r>
            <a:r>
              <a:rPr lang="en-AU" sz="3600" baseline="-25000" dirty="0" smtClean="0">
                <a:cs typeface="+mn-cs"/>
              </a:rPr>
              <a:t>1 </a:t>
            </a:r>
            <a:r>
              <a:rPr lang="en-AU" sz="3600" dirty="0" smtClean="0">
                <a:cs typeface="+mn-cs"/>
              </a:rPr>
              <a:t>= 2</a:t>
            </a:r>
            <a:r>
              <a:rPr lang="en-AU" sz="3600" dirty="0" smtClean="0">
                <a:latin typeface="Symbol" charset="0"/>
                <a:cs typeface="+mn-cs"/>
              </a:rPr>
              <a:t>p</a:t>
            </a:r>
            <a:r>
              <a:rPr lang="en-AU" sz="3600" dirty="0" smtClean="0">
                <a:cs typeface="+mn-cs"/>
              </a:rPr>
              <a:t>/T  is 	the fundamental angular frequency</a:t>
            </a:r>
          </a:p>
          <a:p>
            <a:pPr eaLnBrk="1" hangingPunct="1">
              <a:buFontTx/>
              <a:buNone/>
              <a:defRPr/>
            </a:pPr>
            <a:endParaRPr lang="en-AU" sz="3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943321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 useBgFill="1">
        <p:nvSpPr>
          <p:cNvPr id="163843" name="Rectangle 3"/>
          <p:cNvSpPr>
            <a:spLocks noChangeArrowheads="1"/>
          </p:cNvSpPr>
          <p:nvPr/>
        </p:nvSpPr>
        <p:spPr bwMode="auto">
          <a:xfrm>
            <a:off x="3886200" y="6070600"/>
            <a:ext cx="1422400" cy="6731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7043" name="Group 4"/>
          <p:cNvGrpSpPr>
            <a:grpSpLocks/>
          </p:cNvGrpSpPr>
          <p:nvPr/>
        </p:nvGrpSpPr>
        <p:grpSpPr bwMode="auto">
          <a:xfrm>
            <a:off x="152400" y="1219200"/>
            <a:ext cx="8815388" cy="5410200"/>
            <a:chOff x="15" y="527"/>
            <a:chExt cx="5722" cy="3721"/>
          </a:xfrm>
          <a:solidFill>
            <a:srgbClr val="BFBFBF"/>
          </a:solidFill>
        </p:grpSpPr>
        <p:sp>
          <p:nvSpPr>
            <p:cNvPr id="163845" name="Rectangle 5"/>
            <p:cNvSpPr>
              <a:spLocks noChangeArrowheads="1"/>
            </p:cNvSpPr>
            <p:nvPr/>
          </p:nvSpPr>
          <p:spPr bwMode="auto">
            <a:xfrm>
              <a:off x="15" y="527"/>
              <a:ext cx="5722" cy="3674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87046" name="Object 6"/>
            <p:cNvGraphicFramePr>
              <a:graphicFrameLocks/>
            </p:cNvGraphicFramePr>
            <p:nvPr/>
          </p:nvGraphicFramePr>
          <p:xfrm>
            <a:off x="992" y="1832"/>
            <a:ext cx="4489" cy="2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9" name="Equation" r:id="rId4" imgW="7137400" imgH="3848100" progId="Equation.3">
                    <p:embed/>
                  </p:oleObj>
                </mc:Choice>
                <mc:Fallback>
                  <p:oleObj name="Equation" r:id="rId4" imgW="7137400" imgH="38481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" y="1832"/>
                          <a:ext cx="4489" cy="2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047" name="Object 7"/>
            <p:cNvGraphicFramePr>
              <a:graphicFrameLocks/>
            </p:cNvGraphicFramePr>
            <p:nvPr/>
          </p:nvGraphicFramePr>
          <p:xfrm>
            <a:off x="133" y="528"/>
            <a:ext cx="5531" cy="1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0" name="Equation" r:id="rId6" imgW="7315200" imgH="1320800" progId="Equation.3">
                    <p:embed/>
                  </p:oleObj>
                </mc:Choice>
                <mc:Fallback>
                  <p:oleObj name="Equation" r:id="rId6" imgW="7315200" imgH="13208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" y="528"/>
                          <a:ext cx="5531" cy="1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8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smtClean="0">
                <a:cs typeface="+mn-cs"/>
              </a:rPr>
              <a:t>Using 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baseline="-25000" smtClean="0">
                <a:cs typeface="+mn-cs"/>
              </a:rPr>
              <a:t>1</a:t>
            </a:r>
            <a:r>
              <a:rPr lang="en-AU" smtClean="0"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AU" smtClean="0">
                <a:cs typeface="+mn-cs"/>
              </a:rPr>
              <a:t>  </a:t>
            </a:r>
            <a:r>
              <a:rPr lang="en-A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f(t)  </a:t>
            </a:r>
            <a:r>
              <a:rPr lang="en-AU" b="1" smtClean="0">
                <a:cs typeface="+mn-cs"/>
              </a:rPr>
              <a:t>=</a:t>
            </a:r>
            <a:endParaRPr lang="en-AU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AU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AU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where</a:t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50299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2"/>
          <p:cNvGrpSpPr>
            <a:grpSpLocks/>
          </p:cNvGrpSpPr>
          <p:nvPr/>
        </p:nvGrpSpPr>
        <p:grpSpPr bwMode="auto">
          <a:xfrm>
            <a:off x="633413" y="2195513"/>
            <a:ext cx="7927975" cy="4522528"/>
            <a:chOff x="399" y="1383"/>
            <a:chExt cx="4994" cy="2516"/>
          </a:xfrm>
          <a:solidFill>
            <a:srgbClr val="BFBFBF"/>
          </a:solidFill>
        </p:grpSpPr>
        <p:sp>
          <p:nvSpPr>
            <p:cNvPr id="165891" name="Rectangle 3"/>
            <p:cNvSpPr>
              <a:spLocks noChangeArrowheads="1"/>
            </p:cNvSpPr>
            <p:nvPr/>
          </p:nvSpPr>
          <p:spPr bwMode="auto">
            <a:xfrm>
              <a:off x="399" y="1383"/>
              <a:ext cx="4994" cy="2474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89093" name="Object 4"/>
            <p:cNvGraphicFramePr>
              <a:graphicFrameLocks/>
            </p:cNvGraphicFramePr>
            <p:nvPr/>
          </p:nvGraphicFramePr>
          <p:xfrm>
            <a:off x="1576" y="1616"/>
            <a:ext cx="3033" cy="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3" name="Equation" r:id="rId4" imgW="4826000" imgH="1574800" progId="Equation.3">
                    <p:embed/>
                  </p:oleObj>
                </mc:Choice>
                <mc:Fallback>
                  <p:oleObj name="Equation" r:id="rId4" imgW="4826000" imgH="15748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" y="1616"/>
                          <a:ext cx="3033" cy="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4" name="Object 5"/>
            <p:cNvGraphicFramePr>
              <a:graphicFrameLocks/>
            </p:cNvGraphicFramePr>
            <p:nvPr/>
          </p:nvGraphicFramePr>
          <p:xfrm>
            <a:off x="1064" y="3032"/>
            <a:ext cx="3986" cy="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4" name="Equation" r:id="rId6" imgW="6337300" imgH="1384300" progId="Equation.3">
                    <p:embed/>
                  </p:oleObj>
                </mc:Choice>
                <mc:Fallback>
                  <p:oleObj name="Equation" r:id="rId6" imgW="6337300" imgH="13843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4" y="3032"/>
                          <a:ext cx="3986" cy="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5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The corresponding </a:t>
            </a:r>
            <a:r>
              <a:rPr lang="en-A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complex form  </a:t>
            </a:r>
            <a:r>
              <a:rPr lang="en-AU" dirty="0" smtClean="0">
                <a:cs typeface="+mn-cs"/>
              </a:rPr>
              <a:t>of  </a:t>
            </a:r>
            <a:r>
              <a:rPr lang="en-A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f(t)</a:t>
            </a:r>
            <a:r>
              <a:rPr lang="en-AU" dirty="0" smtClean="0">
                <a:cs typeface="+mn-cs"/>
              </a:rPr>
              <a:t>  in terms of  </a:t>
            </a:r>
            <a:r>
              <a:rPr lang="en-A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charset="0"/>
                <a:cs typeface="+mn-cs"/>
              </a:rPr>
              <a:t>w</a:t>
            </a:r>
            <a:r>
              <a:rPr lang="en-AU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 </a:t>
            </a:r>
            <a:r>
              <a:rPr lang="en-AU" dirty="0" smtClean="0">
                <a:cs typeface="+mn-cs"/>
              </a:rPr>
              <a:t> is</a:t>
            </a:r>
          </a:p>
          <a:p>
            <a:pPr eaLnBrk="1" hangingPunct="1">
              <a:buFontTx/>
              <a:buNone/>
              <a:defRPr/>
            </a:pPr>
            <a:endParaRPr lang="en-AU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where </a:t>
            </a:r>
          </a:p>
        </p:txBody>
      </p:sp>
    </p:spTree>
    <p:extLst>
      <p:ext uri="{BB962C8B-B14F-4D97-AF65-F5344CB8AC3E}">
        <p14:creationId xmlns:p14="http://schemas.microsoft.com/office/powerpoint/2010/main" val="411403689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371600" y="-252064"/>
            <a:ext cx="7772400" cy="1143000"/>
          </a:xfrm>
        </p:spPr>
        <p:txBody>
          <a:bodyPr lIns="92075" tIns="46038" rIns="92075" bIns="46038">
            <a:normAutofit fontScale="90000"/>
          </a:bodyPr>
          <a:lstStyle/>
          <a:p>
            <a:pPr algn="r" eaLnBrk="1" hangingPunct="1">
              <a:defRPr/>
            </a:pPr>
            <a:r>
              <a:rPr lang="en-AU" dirty="0" smtClean="0">
                <a:solidFill>
                  <a:schemeClr val="accent2"/>
                </a:solidFill>
                <a:cs typeface="+mj-cs"/>
              </a:rPr>
              <a:t/>
            </a:r>
            <a:br>
              <a:rPr lang="en-AU" dirty="0" smtClean="0">
                <a:solidFill>
                  <a:schemeClr val="accent2"/>
                </a:solidFill>
                <a:cs typeface="+mj-cs"/>
              </a:rPr>
            </a:br>
            <a:r>
              <a:rPr lang="en-AU" dirty="0" smtClean="0">
                <a:cs typeface="+mj-cs"/>
              </a:rPr>
              <a:t/>
            </a:r>
            <a:br>
              <a:rPr lang="en-AU" dirty="0" smtClean="0">
                <a:cs typeface="+mj-cs"/>
              </a:rPr>
            </a:br>
            <a:r>
              <a:rPr lang="en-AU" dirty="0" smtClean="0">
                <a:cs typeface="+mj-cs"/>
              </a:rPr>
              <a:t>  Taking T</a:t>
            </a:r>
            <a:r>
              <a:rPr lang="en-AU" dirty="0" smtClean="0">
                <a:latin typeface="Symbol" charset="0"/>
                <a:cs typeface="+mj-cs"/>
              </a:rPr>
              <a:t>® ¥ </a:t>
            </a:r>
            <a:br>
              <a:rPr lang="en-AU" dirty="0" smtClean="0">
                <a:latin typeface="Symbol" charset="0"/>
                <a:cs typeface="+mj-cs"/>
              </a:rPr>
            </a:br>
            <a:r>
              <a:rPr lang="en-AU" dirty="0" smtClean="0">
                <a:latin typeface="Symbol" charset="0"/>
                <a:cs typeface="+mj-cs"/>
              </a:rPr>
              <a:t> </a:t>
            </a:r>
            <a:r>
              <a:rPr lang="en-AU" dirty="0" smtClean="0">
                <a:cs typeface="+mj-cs"/>
              </a:rPr>
              <a:t>in the complex form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5824"/>
            <a:ext cx="8229600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and substitute</a:t>
            </a:r>
          </a:p>
        </p:txBody>
      </p:sp>
      <p:graphicFrame>
        <p:nvGraphicFramePr>
          <p:cNvPr id="91140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647864"/>
              </p:ext>
            </p:extLst>
          </p:nvPr>
        </p:nvGraphicFramePr>
        <p:xfrm>
          <a:off x="4143833" y="4860127"/>
          <a:ext cx="2071916" cy="176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4" imgW="850900" imgH="647700" progId="Equation.3">
                  <p:embed/>
                </p:oleObj>
              </mc:Choice>
              <mc:Fallback>
                <p:oleObj name="Equation" r:id="rId4" imgW="850900" imgH="647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833" y="4860127"/>
                        <a:ext cx="2071916" cy="1762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030838"/>
              </p:ext>
            </p:extLst>
          </p:nvPr>
        </p:nvGraphicFramePr>
        <p:xfrm>
          <a:off x="522288" y="1714671"/>
          <a:ext cx="7915757" cy="3145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6" imgW="2374900" imgH="927100" progId="Equation.3">
                  <p:embed/>
                </p:oleObj>
              </mc:Choice>
              <mc:Fallback>
                <p:oleObj name="Equation" r:id="rId6" imgW="2374900" imgH="927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714671"/>
                        <a:ext cx="7915757" cy="3145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25683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5200" y="130350"/>
            <a:ext cx="7543800" cy="581025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smtClean="0">
                <a:cs typeface="+mn-cs"/>
              </a:rPr>
              <a:t>Hence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As T </a:t>
            </a:r>
            <a:r>
              <a:rPr lang="en-AU" smtClean="0">
                <a:latin typeface="Symbol" charset="0"/>
                <a:cs typeface="+mn-cs"/>
              </a:rPr>
              <a:t>® ¥</a:t>
            </a:r>
            <a: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  <a:t/>
            </a:r>
            <a:b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</a:br>
            <a: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  <a:t/>
            </a:r>
            <a:b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</a:br>
            <a: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  <a:t/>
            </a:r>
            <a:b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</a:br>
            <a: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  <a:t/>
            </a:r>
            <a:b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</a:br>
            <a: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  <a:t/>
            </a:r>
            <a:b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</a:br>
            <a: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  <a:t/>
            </a:r>
            <a:b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</a:br>
            <a: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  <a:t/>
            </a:r>
            <a:b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</a:br>
            <a: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  <a:t/>
            </a:r>
            <a:b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</a:br>
            <a:endParaRPr lang="en-AU" smtClean="0">
              <a:solidFill>
                <a:schemeClr val="accent2"/>
              </a:solidFill>
              <a:latin typeface="Symbol" charset="0"/>
              <a:cs typeface="+mn-cs"/>
            </a:endParaRPr>
          </a:p>
        </p:txBody>
      </p:sp>
      <p:graphicFrame>
        <p:nvGraphicFramePr>
          <p:cNvPr id="9318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98157"/>
              </p:ext>
            </p:extLst>
          </p:nvPr>
        </p:nvGraphicFramePr>
        <p:xfrm>
          <a:off x="1501879" y="568193"/>
          <a:ext cx="6785786" cy="153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4" imgW="2400300" imgH="457200" progId="Equation.3">
                  <p:embed/>
                </p:oleObj>
              </mc:Choice>
              <mc:Fallback>
                <p:oleObj name="Equation" r:id="rId4" imgW="2400300" imgH="457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879" y="568193"/>
                        <a:ext cx="6785786" cy="153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188" name="Group 5"/>
          <p:cNvGrpSpPr>
            <a:grpSpLocks/>
          </p:cNvGrpSpPr>
          <p:nvPr/>
        </p:nvGrpSpPr>
        <p:grpSpPr bwMode="auto">
          <a:xfrm>
            <a:off x="800100" y="2652713"/>
            <a:ext cx="7543800" cy="3788587"/>
            <a:chOff x="999" y="1671"/>
            <a:chExt cx="3754" cy="1682"/>
          </a:xfrm>
          <a:solidFill>
            <a:srgbClr val="BFBFBF"/>
          </a:solidFill>
        </p:grpSpPr>
        <p:sp>
          <p:nvSpPr>
            <p:cNvPr id="66566" name="AutoShape 6"/>
            <p:cNvSpPr>
              <a:spLocks noChangeArrowheads="1"/>
            </p:cNvSpPr>
            <p:nvPr/>
          </p:nvSpPr>
          <p:spPr bwMode="auto">
            <a:xfrm>
              <a:off x="999" y="1671"/>
              <a:ext cx="3754" cy="1682"/>
            </a:xfrm>
            <a:prstGeom prst="roundRect">
              <a:avLst>
                <a:gd name="adj" fmla="val 12495"/>
              </a:avLst>
            </a:prstGeom>
            <a:grpFill/>
            <a:ln w="47625" cmpd="thickThin">
              <a:solidFill>
                <a:schemeClr val="accent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93190" name="Objec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72242337"/>
                </p:ext>
              </p:extLst>
            </p:nvPr>
          </p:nvGraphicFramePr>
          <p:xfrm>
            <a:off x="1388" y="1671"/>
            <a:ext cx="3162" cy="1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2" name="Equation" r:id="rId6" imgW="1841500" imgH="863600" progId="Equation.3">
                    <p:embed/>
                  </p:oleObj>
                </mc:Choice>
                <mc:Fallback>
                  <p:oleObj name="Equation" r:id="rId6" imgW="1841500" imgH="863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1671"/>
                          <a:ext cx="3162" cy="15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2669988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AU" sz="4000" dirty="0" smtClean="0">
                <a:cs typeface="+mn-cs"/>
              </a:rPr>
              <a:t/>
            </a:r>
            <a:br>
              <a:rPr lang="en-AU" sz="4000" dirty="0" smtClean="0">
                <a:cs typeface="+mn-cs"/>
              </a:rPr>
            </a:br>
            <a:r>
              <a:rPr lang="en-AU" sz="4000" dirty="0" smtClean="0">
                <a:cs typeface="+mn-cs"/>
              </a:rPr>
              <a:t>F(</a:t>
            </a:r>
            <a:r>
              <a:rPr lang="en-AU" sz="4000" dirty="0" smtClean="0">
                <a:latin typeface="Symbol" charset="0"/>
                <a:cs typeface="+mn-cs"/>
              </a:rPr>
              <a:t>w</a:t>
            </a:r>
            <a:r>
              <a:rPr lang="en-AU" sz="4000" dirty="0" smtClean="0">
                <a:cs typeface="+mn-cs"/>
              </a:rPr>
              <a:t>)  gives the continuous spectrum of real and imaginary parts (or amplitude and phase) that must be present to faithfully represent  f(t)  over an infinite interval.</a:t>
            </a:r>
          </a:p>
        </p:txBody>
      </p:sp>
    </p:spTree>
    <p:extLst>
      <p:ext uri="{BB962C8B-B14F-4D97-AF65-F5344CB8AC3E}">
        <p14:creationId xmlns:p14="http://schemas.microsoft.com/office/powerpoint/2010/main" val="1747233312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grpSp>
        <p:nvGrpSpPr>
          <p:cNvPr id="97282" name="Group 4"/>
          <p:cNvGrpSpPr>
            <a:grpSpLocks/>
          </p:cNvGrpSpPr>
          <p:nvPr/>
        </p:nvGrpSpPr>
        <p:grpSpPr bwMode="auto">
          <a:xfrm>
            <a:off x="125413" y="1077913"/>
            <a:ext cx="8804275" cy="5591175"/>
            <a:chOff x="79" y="679"/>
            <a:chExt cx="5546" cy="3522"/>
          </a:xfrm>
          <a:solidFill>
            <a:srgbClr val="BFBFBF"/>
          </a:solidFill>
        </p:grpSpPr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79" y="679"/>
              <a:ext cx="5546" cy="3522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10" name="Rectangle 6"/>
            <p:cNvSpPr>
              <a:spLocks noChangeArrowheads="1"/>
            </p:cNvSpPr>
            <p:nvPr/>
          </p:nvSpPr>
          <p:spPr bwMode="auto">
            <a:xfrm>
              <a:off x="5256" y="3638"/>
              <a:ext cx="312" cy="3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AU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w</a:t>
              </a:r>
            </a:p>
          </p:txBody>
        </p:sp>
        <p:grpSp>
          <p:nvGrpSpPr>
            <p:cNvPr id="97285" name="Group 7"/>
            <p:cNvGrpSpPr>
              <a:grpSpLocks/>
            </p:cNvGrpSpPr>
            <p:nvPr/>
          </p:nvGrpSpPr>
          <p:grpSpPr bwMode="auto">
            <a:xfrm>
              <a:off x="88" y="806"/>
              <a:ext cx="5392" cy="3274"/>
              <a:chOff x="88" y="806"/>
              <a:chExt cx="5392" cy="3274"/>
            </a:xfrm>
            <a:grpFill/>
          </p:grpSpPr>
          <p:grpSp>
            <p:nvGrpSpPr>
              <p:cNvPr id="97286" name="Group 8"/>
              <p:cNvGrpSpPr>
                <a:grpSpLocks/>
              </p:cNvGrpSpPr>
              <p:nvPr/>
            </p:nvGrpSpPr>
            <p:grpSpPr bwMode="auto">
              <a:xfrm>
                <a:off x="88" y="816"/>
                <a:ext cx="5392" cy="3264"/>
                <a:chOff x="88" y="816"/>
                <a:chExt cx="5392" cy="3264"/>
              </a:xfrm>
              <a:grpFill/>
            </p:grpSpPr>
            <p:sp>
              <p:nvSpPr>
                <p:cNvPr id="72713" name="Line 9"/>
                <p:cNvSpPr>
                  <a:spLocks noChangeShapeType="1"/>
                </p:cNvSpPr>
                <p:nvPr/>
              </p:nvSpPr>
              <p:spPr bwMode="auto">
                <a:xfrm>
                  <a:off x="2896" y="816"/>
                  <a:ext cx="0" cy="3264"/>
                </a:xfrm>
                <a:prstGeom prst="line">
                  <a:avLst/>
                </a:prstGeom>
                <a:grpFill/>
                <a:ln w="508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71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851" y="1976"/>
                  <a:ext cx="2142" cy="136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97291" name="Group 11"/>
                <p:cNvGrpSpPr>
                  <a:grpSpLocks/>
                </p:cNvGrpSpPr>
                <p:nvPr/>
              </p:nvGrpSpPr>
              <p:grpSpPr bwMode="auto">
                <a:xfrm>
                  <a:off x="3072" y="1288"/>
                  <a:ext cx="1040" cy="1832"/>
                  <a:chOff x="3072" y="1288"/>
                  <a:chExt cx="1040" cy="1832"/>
                </a:xfrm>
                <a:grpFill/>
              </p:grpSpPr>
              <p:sp>
                <p:nvSpPr>
                  <p:cNvPr id="7271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04" y="2250"/>
                    <a:ext cx="808" cy="518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1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304" y="1288"/>
                    <a:ext cx="0" cy="1464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755"/>
                    <a:ext cx="400" cy="36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mbol" charset="0"/>
                        <a:cs typeface="+mn-cs"/>
                      </a:rPr>
                      <a:t>w</a:t>
                    </a:r>
                    <a:r>
                      <a:rPr lang="en-AU" sz="3200" b="1" baseline="-25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1</a:t>
                    </a:r>
                  </a:p>
                </p:txBody>
              </p:sp>
            </p:grpSp>
            <p:grpSp>
              <p:nvGrpSpPr>
                <p:cNvPr id="97292" name="Group 15"/>
                <p:cNvGrpSpPr>
                  <a:grpSpLocks/>
                </p:cNvGrpSpPr>
                <p:nvPr/>
              </p:nvGrpSpPr>
              <p:grpSpPr bwMode="auto">
                <a:xfrm>
                  <a:off x="3736" y="1520"/>
                  <a:ext cx="592" cy="1360"/>
                  <a:chOff x="3736" y="1520"/>
                  <a:chExt cx="592" cy="1360"/>
                </a:xfrm>
                <a:grpFill/>
              </p:grpSpPr>
              <p:sp>
                <p:nvSpPr>
                  <p:cNvPr id="72720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36" y="2500"/>
                    <a:ext cx="592" cy="38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2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736" y="1520"/>
                    <a:ext cx="0" cy="1344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97293" name="Group 18"/>
                <p:cNvGrpSpPr>
                  <a:grpSpLocks/>
                </p:cNvGrpSpPr>
                <p:nvPr/>
              </p:nvGrpSpPr>
              <p:grpSpPr bwMode="auto">
                <a:xfrm>
                  <a:off x="3944" y="1984"/>
                  <a:ext cx="640" cy="1392"/>
                  <a:chOff x="3944" y="1984"/>
                  <a:chExt cx="640" cy="1392"/>
                </a:xfrm>
                <a:grpFill/>
              </p:grpSpPr>
              <p:sp>
                <p:nvSpPr>
                  <p:cNvPr id="7272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2764"/>
                    <a:ext cx="368" cy="236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2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984"/>
                    <a:ext cx="0" cy="1000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2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3011"/>
                    <a:ext cx="640" cy="36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3</a:t>
                    </a: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mbol" charset="0"/>
                        <a:cs typeface="+mn-cs"/>
                      </a:rPr>
                      <a:t>w</a:t>
                    </a:r>
                    <a:r>
                      <a:rPr lang="en-AU" sz="3200" b="1" baseline="-25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1</a:t>
                    </a:r>
                  </a:p>
                </p:txBody>
              </p:sp>
            </p:grpSp>
            <p:grpSp>
              <p:nvGrpSpPr>
                <p:cNvPr id="97294" name="Group 22"/>
                <p:cNvGrpSpPr>
                  <a:grpSpLocks/>
                </p:cNvGrpSpPr>
                <p:nvPr/>
              </p:nvGrpSpPr>
              <p:grpSpPr bwMode="auto">
                <a:xfrm>
                  <a:off x="4632" y="2504"/>
                  <a:ext cx="499" cy="632"/>
                  <a:chOff x="4632" y="2504"/>
                  <a:chExt cx="499" cy="632"/>
                </a:xfrm>
                <a:grpFill/>
              </p:grpSpPr>
              <p:sp>
                <p:nvSpPr>
                  <p:cNvPr id="72727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32" y="2816"/>
                    <a:ext cx="499" cy="32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632" y="2504"/>
                    <a:ext cx="0" cy="616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97295" name="Group 25"/>
                <p:cNvGrpSpPr>
                  <a:grpSpLocks/>
                </p:cNvGrpSpPr>
                <p:nvPr/>
              </p:nvGrpSpPr>
              <p:grpSpPr bwMode="auto">
                <a:xfrm>
                  <a:off x="4824" y="2840"/>
                  <a:ext cx="656" cy="776"/>
                  <a:chOff x="4824" y="2840"/>
                  <a:chExt cx="656" cy="776"/>
                </a:xfrm>
                <a:grpFill/>
              </p:grpSpPr>
              <p:sp>
                <p:nvSpPr>
                  <p:cNvPr id="72730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6" y="3096"/>
                    <a:ext cx="226" cy="144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3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056" y="2840"/>
                    <a:ext cx="0" cy="384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3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824" y="3251"/>
                    <a:ext cx="656" cy="365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5</a:t>
                    </a: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Symbol" charset="0"/>
                        <a:cs typeface="+mn-cs"/>
                      </a:rPr>
                      <a:t>w</a:t>
                    </a:r>
                    <a:r>
                      <a:rPr lang="en-AU" sz="3200" b="1" baseline="-25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1</a:t>
                    </a:r>
                  </a:p>
                </p:txBody>
              </p:sp>
            </p:grpSp>
            <p:sp>
              <p:nvSpPr>
                <p:cNvPr id="72733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410" y="2000"/>
                  <a:ext cx="4978" cy="1335"/>
                </a:xfrm>
                <a:prstGeom prst="line">
                  <a:avLst/>
                </a:prstGeom>
                <a:grpFill/>
                <a:ln w="508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734" name="Rectangle 30"/>
                <p:cNvSpPr>
                  <a:spLocks noChangeArrowheads="1"/>
                </p:cNvSpPr>
                <p:nvPr/>
              </p:nvSpPr>
              <p:spPr bwMode="auto">
                <a:xfrm flipH="1">
                  <a:off x="1376" y="2939"/>
                  <a:ext cx="576" cy="36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-</a:t>
                  </a: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w</a:t>
                  </a:r>
                  <a:r>
                    <a:rPr lang="en-AU" sz="3200" b="1" baseline="-25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72735" name="Rectangle 31"/>
                <p:cNvSpPr>
                  <a:spLocks noChangeArrowheads="1"/>
                </p:cNvSpPr>
                <p:nvPr/>
              </p:nvSpPr>
              <p:spPr bwMode="auto">
                <a:xfrm flipH="1">
                  <a:off x="816" y="2451"/>
                  <a:ext cx="640" cy="36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-3</a:t>
                  </a: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w</a:t>
                  </a:r>
                  <a:r>
                    <a:rPr lang="en-AU" sz="3200" b="1" baseline="-25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97299" name="Group 32"/>
                <p:cNvGrpSpPr>
                  <a:grpSpLocks/>
                </p:cNvGrpSpPr>
                <p:nvPr/>
              </p:nvGrpSpPr>
              <p:grpSpPr bwMode="auto">
                <a:xfrm>
                  <a:off x="712" y="1128"/>
                  <a:ext cx="1776" cy="1384"/>
                  <a:chOff x="712" y="1128"/>
                  <a:chExt cx="1776" cy="1384"/>
                </a:xfrm>
                <a:grpFill/>
              </p:grpSpPr>
              <p:sp>
                <p:nvSpPr>
                  <p:cNvPr id="7273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88" y="1128"/>
                    <a:ext cx="0" cy="1384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3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032" y="1144"/>
                    <a:ext cx="0" cy="1256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3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600" y="1368"/>
                    <a:ext cx="0" cy="920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4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136" y="1624"/>
                    <a:ext cx="0" cy="520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4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712" y="1720"/>
                    <a:ext cx="0" cy="312"/>
                  </a:xfrm>
                  <a:prstGeom prst="line">
                    <a:avLst/>
                  </a:prstGeom>
                  <a:grpFill/>
                  <a:ln w="508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72742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88" y="2107"/>
                  <a:ext cx="736" cy="36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-5</a:t>
                  </a: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w</a:t>
                  </a:r>
                  <a:r>
                    <a:rPr lang="en-AU" sz="3200" b="1" baseline="-250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1</a:t>
                  </a:r>
                </a:p>
              </p:txBody>
            </p:sp>
            <p:grpSp>
              <p:nvGrpSpPr>
                <p:cNvPr id="97301" name="Group 39"/>
                <p:cNvGrpSpPr>
                  <a:grpSpLocks/>
                </p:cNvGrpSpPr>
                <p:nvPr/>
              </p:nvGrpSpPr>
              <p:grpSpPr bwMode="auto">
                <a:xfrm>
                  <a:off x="504" y="2074"/>
                  <a:ext cx="1978" cy="990"/>
                  <a:chOff x="504" y="2074"/>
                  <a:chExt cx="1978" cy="990"/>
                </a:xfrm>
                <a:grpFill/>
              </p:grpSpPr>
              <p:sp>
                <p:nvSpPr>
                  <p:cNvPr id="72744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74" y="2546"/>
                    <a:ext cx="808" cy="518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45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58" y="2434"/>
                    <a:ext cx="592" cy="38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46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2" y="2314"/>
                    <a:ext cx="368" cy="236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47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5" y="2178"/>
                    <a:ext cx="499" cy="32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748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" y="2074"/>
                    <a:ext cx="226" cy="144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chemeClr val="tx2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aphicFrame>
            <p:nvGraphicFramePr>
              <p:cNvPr id="97287" name="Object 45"/>
              <p:cNvGraphicFramePr>
                <a:graphicFrameLocks/>
              </p:cNvGraphicFramePr>
              <p:nvPr/>
            </p:nvGraphicFramePr>
            <p:xfrm>
              <a:off x="1651" y="806"/>
              <a:ext cx="1329" cy="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95" name="Equation" r:id="rId4" imgW="2819400" imgH="927100" progId="Equation.3">
                      <p:embed/>
                    </p:oleObj>
                  </mc:Choice>
                  <mc:Fallback>
                    <p:oleObj name="Equation" r:id="rId4" imgW="2819400" imgH="9271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1" y="806"/>
                            <a:ext cx="1329" cy="4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63500" dist="17961" dir="2700000" algn="ctr" rotWithShape="0">
                              <a:schemeClr val="folHlink">
                                <a:alpha val="74997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7288" name="Object 46"/>
              <p:cNvGraphicFramePr>
                <a:graphicFrameLocks/>
              </p:cNvGraphicFramePr>
              <p:nvPr/>
            </p:nvGraphicFramePr>
            <p:xfrm>
              <a:off x="3856" y="1688"/>
              <a:ext cx="1616" cy="4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96" name="Equation" r:id="rId6" imgW="3429000" imgH="876300" progId="Equation.3">
                      <p:embed/>
                    </p:oleObj>
                  </mc:Choice>
                  <mc:Fallback>
                    <p:oleObj name="Equation" r:id="rId6" imgW="3429000" imgH="8763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6" y="1688"/>
                            <a:ext cx="1616" cy="4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63500" dist="17961" dir="2700000" algn="ctr" rotWithShape="0">
                              <a:schemeClr val="folHlink">
                                <a:alpha val="74997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288895128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grpSp>
        <p:nvGrpSpPr>
          <p:cNvPr id="99330" name="Group 3"/>
          <p:cNvGrpSpPr>
            <a:grpSpLocks/>
          </p:cNvGrpSpPr>
          <p:nvPr/>
        </p:nvGrpSpPr>
        <p:grpSpPr bwMode="auto">
          <a:xfrm>
            <a:off x="150813" y="1101321"/>
            <a:ext cx="8804275" cy="5591175"/>
            <a:chOff x="95" y="599"/>
            <a:chExt cx="5546" cy="3522"/>
          </a:xfrm>
          <a:solidFill>
            <a:srgbClr val="BFBFBF"/>
          </a:solidFill>
        </p:grpSpPr>
        <p:sp>
          <p:nvSpPr>
            <p:cNvPr id="74756" name="Rectangle 4"/>
            <p:cNvSpPr>
              <a:spLocks noChangeArrowheads="1"/>
            </p:cNvSpPr>
            <p:nvPr/>
          </p:nvSpPr>
          <p:spPr bwMode="auto">
            <a:xfrm>
              <a:off x="95" y="599"/>
              <a:ext cx="5546" cy="3522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9335" name="Group 5"/>
            <p:cNvGrpSpPr>
              <a:grpSpLocks/>
            </p:cNvGrpSpPr>
            <p:nvPr/>
          </p:nvGrpSpPr>
          <p:grpSpPr bwMode="auto">
            <a:xfrm>
              <a:off x="346" y="722"/>
              <a:ext cx="4978" cy="3274"/>
              <a:chOff x="346" y="722"/>
              <a:chExt cx="4978" cy="3274"/>
            </a:xfrm>
            <a:grpFill/>
          </p:grpSpPr>
          <p:sp>
            <p:nvSpPr>
              <p:cNvPr id="74758" name="Freeform 6"/>
              <p:cNvSpPr>
                <a:spLocks/>
              </p:cNvSpPr>
              <p:nvPr/>
            </p:nvSpPr>
            <p:spPr bwMode="auto">
              <a:xfrm>
                <a:off x="428" y="2000"/>
                <a:ext cx="2381" cy="889"/>
              </a:xfrm>
              <a:custGeom>
                <a:avLst/>
                <a:gdLst>
                  <a:gd name="T0" fmla="*/ 2380 w 2381"/>
                  <a:gd name="T1" fmla="*/ 604 h 889"/>
                  <a:gd name="T2" fmla="*/ 2168 w 2381"/>
                  <a:gd name="T3" fmla="*/ 680 h 889"/>
                  <a:gd name="T4" fmla="*/ 2000 w 2381"/>
                  <a:gd name="T5" fmla="*/ 744 h 889"/>
                  <a:gd name="T6" fmla="*/ 1848 w 2381"/>
                  <a:gd name="T7" fmla="*/ 796 h 889"/>
                  <a:gd name="T8" fmla="*/ 1676 w 2381"/>
                  <a:gd name="T9" fmla="*/ 844 h 889"/>
                  <a:gd name="T10" fmla="*/ 1532 w 2381"/>
                  <a:gd name="T11" fmla="*/ 872 h 889"/>
                  <a:gd name="T12" fmla="*/ 1424 w 2381"/>
                  <a:gd name="T13" fmla="*/ 884 h 889"/>
                  <a:gd name="T14" fmla="*/ 1268 w 2381"/>
                  <a:gd name="T15" fmla="*/ 888 h 889"/>
                  <a:gd name="T16" fmla="*/ 1120 w 2381"/>
                  <a:gd name="T17" fmla="*/ 876 h 889"/>
                  <a:gd name="T18" fmla="*/ 984 w 2381"/>
                  <a:gd name="T19" fmla="*/ 848 h 889"/>
                  <a:gd name="T20" fmla="*/ 916 w 2381"/>
                  <a:gd name="T21" fmla="*/ 812 h 889"/>
                  <a:gd name="T22" fmla="*/ 852 w 2381"/>
                  <a:gd name="T23" fmla="*/ 748 h 889"/>
                  <a:gd name="T24" fmla="*/ 780 w 2381"/>
                  <a:gd name="T25" fmla="*/ 660 h 889"/>
                  <a:gd name="T26" fmla="*/ 712 w 2381"/>
                  <a:gd name="T27" fmla="*/ 576 h 889"/>
                  <a:gd name="T28" fmla="*/ 636 w 2381"/>
                  <a:gd name="T29" fmla="*/ 488 h 889"/>
                  <a:gd name="T30" fmla="*/ 552 w 2381"/>
                  <a:gd name="T31" fmla="*/ 396 h 889"/>
                  <a:gd name="T32" fmla="*/ 460 w 2381"/>
                  <a:gd name="T33" fmla="*/ 316 h 889"/>
                  <a:gd name="T34" fmla="*/ 372 w 2381"/>
                  <a:gd name="T35" fmla="*/ 260 h 889"/>
                  <a:gd name="T36" fmla="*/ 176 w 2381"/>
                  <a:gd name="T37" fmla="*/ 152 h 889"/>
                  <a:gd name="T38" fmla="*/ 0 w 2381"/>
                  <a:gd name="T39" fmla="*/ 88 h 889"/>
                  <a:gd name="T40" fmla="*/ 120 w 2381"/>
                  <a:gd name="T41" fmla="*/ 0 h 889"/>
                  <a:gd name="T42" fmla="*/ 120 w 2381"/>
                  <a:gd name="T43" fmla="*/ 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81" h="889">
                    <a:moveTo>
                      <a:pt x="2380" y="604"/>
                    </a:moveTo>
                    <a:lnTo>
                      <a:pt x="2168" y="680"/>
                    </a:lnTo>
                    <a:lnTo>
                      <a:pt x="2000" y="744"/>
                    </a:lnTo>
                    <a:lnTo>
                      <a:pt x="1848" y="796"/>
                    </a:lnTo>
                    <a:lnTo>
                      <a:pt x="1676" y="844"/>
                    </a:lnTo>
                    <a:lnTo>
                      <a:pt x="1532" y="872"/>
                    </a:lnTo>
                    <a:lnTo>
                      <a:pt x="1424" y="884"/>
                    </a:lnTo>
                    <a:lnTo>
                      <a:pt x="1268" y="888"/>
                    </a:lnTo>
                    <a:lnTo>
                      <a:pt x="1120" y="876"/>
                    </a:lnTo>
                    <a:lnTo>
                      <a:pt x="984" y="848"/>
                    </a:lnTo>
                    <a:lnTo>
                      <a:pt x="916" y="812"/>
                    </a:lnTo>
                    <a:lnTo>
                      <a:pt x="852" y="748"/>
                    </a:lnTo>
                    <a:lnTo>
                      <a:pt x="780" y="660"/>
                    </a:lnTo>
                    <a:lnTo>
                      <a:pt x="712" y="576"/>
                    </a:lnTo>
                    <a:lnTo>
                      <a:pt x="636" y="488"/>
                    </a:lnTo>
                    <a:lnTo>
                      <a:pt x="552" y="396"/>
                    </a:lnTo>
                    <a:lnTo>
                      <a:pt x="460" y="316"/>
                    </a:lnTo>
                    <a:lnTo>
                      <a:pt x="372" y="260"/>
                    </a:lnTo>
                    <a:lnTo>
                      <a:pt x="176" y="152"/>
                    </a:lnTo>
                    <a:lnTo>
                      <a:pt x="0" y="88"/>
                    </a:lnTo>
                    <a:lnTo>
                      <a:pt x="120" y="0"/>
                    </a:lnTo>
                    <a:lnTo>
                      <a:pt x="120" y="0"/>
                    </a:lnTo>
                  </a:path>
                </a:pathLst>
              </a:custGeom>
              <a:grpFill/>
              <a:ln w="508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759" name="Freeform 7"/>
              <p:cNvSpPr>
                <a:spLocks/>
              </p:cNvSpPr>
              <p:nvPr/>
            </p:nvSpPr>
            <p:spPr bwMode="auto">
              <a:xfrm>
                <a:off x="2856" y="2300"/>
                <a:ext cx="2381" cy="889"/>
              </a:xfrm>
              <a:custGeom>
                <a:avLst/>
                <a:gdLst>
                  <a:gd name="T0" fmla="*/ 0 w 2381"/>
                  <a:gd name="T1" fmla="*/ 284 h 889"/>
                  <a:gd name="T2" fmla="*/ 212 w 2381"/>
                  <a:gd name="T3" fmla="*/ 208 h 889"/>
                  <a:gd name="T4" fmla="*/ 380 w 2381"/>
                  <a:gd name="T5" fmla="*/ 144 h 889"/>
                  <a:gd name="T6" fmla="*/ 532 w 2381"/>
                  <a:gd name="T7" fmla="*/ 92 h 889"/>
                  <a:gd name="T8" fmla="*/ 704 w 2381"/>
                  <a:gd name="T9" fmla="*/ 44 h 889"/>
                  <a:gd name="T10" fmla="*/ 848 w 2381"/>
                  <a:gd name="T11" fmla="*/ 16 h 889"/>
                  <a:gd name="T12" fmla="*/ 956 w 2381"/>
                  <a:gd name="T13" fmla="*/ 4 h 889"/>
                  <a:gd name="T14" fmla="*/ 1112 w 2381"/>
                  <a:gd name="T15" fmla="*/ 0 h 889"/>
                  <a:gd name="T16" fmla="*/ 1260 w 2381"/>
                  <a:gd name="T17" fmla="*/ 12 h 889"/>
                  <a:gd name="T18" fmla="*/ 1396 w 2381"/>
                  <a:gd name="T19" fmla="*/ 40 h 889"/>
                  <a:gd name="T20" fmla="*/ 1464 w 2381"/>
                  <a:gd name="T21" fmla="*/ 76 h 889"/>
                  <a:gd name="T22" fmla="*/ 1528 w 2381"/>
                  <a:gd name="T23" fmla="*/ 140 h 889"/>
                  <a:gd name="T24" fmla="*/ 1600 w 2381"/>
                  <a:gd name="T25" fmla="*/ 228 h 889"/>
                  <a:gd name="T26" fmla="*/ 1668 w 2381"/>
                  <a:gd name="T27" fmla="*/ 312 h 889"/>
                  <a:gd name="T28" fmla="*/ 1744 w 2381"/>
                  <a:gd name="T29" fmla="*/ 400 h 889"/>
                  <a:gd name="T30" fmla="*/ 1828 w 2381"/>
                  <a:gd name="T31" fmla="*/ 492 h 889"/>
                  <a:gd name="T32" fmla="*/ 1920 w 2381"/>
                  <a:gd name="T33" fmla="*/ 572 h 889"/>
                  <a:gd name="T34" fmla="*/ 2008 w 2381"/>
                  <a:gd name="T35" fmla="*/ 628 h 889"/>
                  <a:gd name="T36" fmla="*/ 2204 w 2381"/>
                  <a:gd name="T37" fmla="*/ 736 h 889"/>
                  <a:gd name="T38" fmla="*/ 2380 w 2381"/>
                  <a:gd name="T39" fmla="*/ 800 h 889"/>
                  <a:gd name="T40" fmla="*/ 2260 w 2381"/>
                  <a:gd name="T41" fmla="*/ 888 h 889"/>
                  <a:gd name="T42" fmla="*/ 2260 w 2381"/>
                  <a:gd name="T43" fmla="*/ 888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81" h="889">
                    <a:moveTo>
                      <a:pt x="0" y="284"/>
                    </a:moveTo>
                    <a:lnTo>
                      <a:pt x="212" y="208"/>
                    </a:lnTo>
                    <a:lnTo>
                      <a:pt x="380" y="144"/>
                    </a:lnTo>
                    <a:lnTo>
                      <a:pt x="532" y="92"/>
                    </a:lnTo>
                    <a:lnTo>
                      <a:pt x="704" y="44"/>
                    </a:lnTo>
                    <a:lnTo>
                      <a:pt x="848" y="16"/>
                    </a:lnTo>
                    <a:lnTo>
                      <a:pt x="956" y="4"/>
                    </a:lnTo>
                    <a:lnTo>
                      <a:pt x="1112" y="0"/>
                    </a:lnTo>
                    <a:lnTo>
                      <a:pt x="1260" y="12"/>
                    </a:lnTo>
                    <a:lnTo>
                      <a:pt x="1396" y="40"/>
                    </a:lnTo>
                    <a:lnTo>
                      <a:pt x="1464" y="76"/>
                    </a:lnTo>
                    <a:lnTo>
                      <a:pt x="1528" y="140"/>
                    </a:lnTo>
                    <a:lnTo>
                      <a:pt x="1600" y="228"/>
                    </a:lnTo>
                    <a:lnTo>
                      <a:pt x="1668" y="312"/>
                    </a:lnTo>
                    <a:lnTo>
                      <a:pt x="1744" y="400"/>
                    </a:lnTo>
                    <a:lnTo>
                      <a:pt x="1828" y="492"/>
                    </a:lnTo>
                    <a:lnTo>
                      <a:pt x="1920" y="572"/>
                    </a:lnTo>
                    <a:lnTo>
                      <a:pt x="2008" y="628"/>
                    </a:lnTo>
                    <a:lnTo>
                      <a:pt x="2204" y="736"/>
                    </a:lnTo>
                    <a:lnTo>
                      <a:pt x="2380" y="800"/>
                    </a:lnTo>
                    <a:lnTo>
                      <a:pt x="2260" y="888"/>
                    </a:lnTo>
                    <a:lnTo>
                      <a:pt x="2260" y="888"/>
                    </a:lnTo>
                  </a:path>
                </a:pathLst>
              </a:custGeom>
              <a:grpFill/>
              <a:ln w="508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760" name="Line 8"/>
              <p:cNvSpPr>
                <a:spLocks noChangeShapeType="1"/>
              </p:cNvSpPr>
              <p:nvPr/>
            </p:nvSpPr>
            <p:spPr bwMode="auto">
              <a:xfrm flipV="1">
                <a:off x="1787" y="1896"/>
                <a:ext cx="2142" cy="136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99339" name="Object 9"/>
              <p:cNvGraphicFramePr>
                <a:graphicFrameLocks/>
              </p:cNvGraphicFramePr>
              <p:nvPr/>
            </p:nvGraphicFramePr>
            <p:xfrm>
              <a:off x="1384" y="722"/>
              <a:ext cx="1595" cy="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19" name="Equation" r:id="rId4" imgW="3390900" imgH="990600" progId="Equation.3">
                      <p:embed/>
                    </p:oleObj>
                  </mc:Choice>
                  <mc:Fallback>
                    <p:oleObj name="Equation" r:id="rId4" imgW="3390900" imgH="9906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4" y="722"/>
                            <a:ext cx="1595" cy="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63500" dist="17961" dir="2700000" algn="ctr" rotWithShape="0">
                              <a:schemeClr val="folHlink">
                                <a:alpha val="74997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4762" name="Freeform 10"/>
              <p:cNvSpPr>
                <a:spLocks/>
              </p:cNvSpPr>
              <p:nvPr/>
            </p:nvSpPr>
            <p:spPr bwMode="auto">
              <a:xfrm>
                <a:off x="2820" y="1128"/>
                <a:ext cx="2185" cy="2037"/>
              </a:xfrm>
              <a:custGeom>
                <a:avLst/>
                <a:gdLst>
                  <a:gd name="T0" fmla="*/ 0 w 2185"/>
                  <a:gd name="T1" fmla="*/ 1440 h 2037"/>
                  <a:gd name="T2" fmla="*/ 24 w 2185"/>
                  <a:gd name="T3" fmla="*/ 0 h 2037"/>
                  <a:gd name="T4" fmla="*/ 98 w 2185"/>
                  <a:gd name="T5" fmla="*/ 42 h 2037"/>
                  <a:gd name="T6" fmla="*/ 170 w 2185"/>
                  <a:gd name="T7" fmla="*/ 134 h 2037"/>
                  <a:gd name="T8" fmla="*/ 212 w 2185"/>
                  <a:gd name="T9" fmla="*/ 264 h 2037"/>
                  <a:gd name="T10" fmla="*/ 245 w 2185"/>
                  <a:gd name="T11" fmla="*/ 452 h 2037"/>
                  <a:gd name="T12" fmla="*/ 299 w 2185"/>
                  <a:gd name="T13" fmla="*/ 742 h 2037"/>
                  <a:gd name="T14" fmla="*/ 354 w 2185"/>
                  <a:gd name="T15" fmla="*/ 974 h 2037"/>
                  <a:gd name="T16" fmla="*/ 416 w 2185"/>
                  <a:gd name="T17" fmla="*/ 1162 h 2037"/>
                  <a:gd name="T18" fmla="*/ 487 w 2185"/>
                  <a:gd name="T19" fmla="*/ 1296 h 2037"/>
                  <a:gd name="T20" fmla="*/ 554 w 2185"/>
                  <a:gd name="T21" fmla="*/ 1398 h 2037"/>
                  <a:gd name="T22" fmla="*/ 621 w 2185"/>
                  <a:gd name="T23" fmla="*/ 1492 h 2037"/>
                  <a:gd name="T24" fmla="*/ 688 w 2185"/>
                  <a:gd name="T25" fmla="*/ 1558 h 2037"/>
                  <a:gd name="T26" fmla="*/ 742 w 2185"/>
                  <a:gd name="T27" fmla="*/ 1574 h 2037"/>
                  <a:gd name="T28" fmla="*/ 838 w 2185"/>
                  <a:gd name="T29" fmla="*/ 1594 h 2037"/>
                  <a:gd name="T30" fmla="*/ 921 w 2185"/>
                  <a:gd name="T31" fmla="*/ 1582 h 2037"/>
                  <a:gd name="T32" fmla="*/ 997 w 2185"/>
                  <a:gd name="T33" fmla="*/ 1549 h 2037"/>
                  <a:gd name="T34" fmla="*/ 1059 w 2185"/>
                  <a:gd name="T35" fmla="*/ 1529 h 2037"/>
                  <a:gd name="T36" fmla="*/ 1122 w 2185"/>
                  <a:gd name="T37" fmla="*/ 1529 h 2037"/>
                  <a:gd name="T38" fmla="*/ 1222 w 2185"/>
                  <a:gd name="T39" fmla="*/ 1558 h 2037"/>
                  <a:gd name="T40" fmla="*/ 1272 w 2185"/>
                  <a:gd name="T41" fmla="*/ 1594 h 2037"/>
                  <a:gd name="T42" fmla="*/ 1322 w 2185"/>
                  <a:gd name="T43" fmla="*/ 1643 h 2037"/>
                  <a:gd name="T44" fmla="*/ 1381 w 2185"/>
                  <a:gd name="T45" fmla="*/ 1709 h 2037"/>
                  <a:gd name="T46" fmla="*/ 1418 w 2185"/>
                  <a:gd name="T47" fmla="*/ 1741 h 2037"/>
                  <a:gd name="T48" fmla="*/ 1510 w 2185"/>
                  <a:gd name="T49" fmla="*/ 1790 h 2037"/>
                  <a:gd name="T50" fmla="*/ 1631 w 2185"/>
                  <a:gd name="T51" fmla="*/ 1802 h 2037"/>
                  <a:gd name="T52" fmla="*/ 1744 w 2185"/>
                  <a:gd name="T53" fmla="*/ 1798 h 2037"/>
                  <a:gd name="T54" fmla="*/ 1856 w 2185"/>
                  <a:gd name="T55" fmla="*/ 1806 h 2037"/>
                  <a:gd name="T56" fmla="*/ 1973 w 2185"/>
                  <a:gd name="T57" fmla="*/ 1839 h 2037"/>
                  <a:gd name="T58" fmla="*/ 2069 w 2185"/>
                  <a:gd name="T59" fmla="*/ 1896 h 2037"/>
                  <a:gd name="T60" fmla="*/ 2120 w 2185"/>
                  <a:gd name="T61" fmla="*/ 1932 h 2037"/>
                  <a:gd name="T62" fmla="*/ 2184 w 2185"/>
                  <a:gd name="T63" fmla="*/ 2036 h 2037"/>
                  <a:gd name="T64" fmla="*/ 24 w 2185"/>
                  <a:gd name="T65" fmla="*/ 1456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5" h="2037">
                    <a:moveTo>
                      <a:pt x="0" y="1440"/>
                    </a:moveTo>
                    <a:lnTo>
                      <a:pt x="24" y="0"/>
                    </a:lnTo>
                    <a:lnTo>
                      <a:pt x="98" y="42"/>
                    </a:lnTo>
                    <a:lnTo>
                      <a:pt x="170" y="134"/>
                    </a:lnTo>
                    <a:lnTo>
                      <a:pt x="212" y="264"/>
                    </a:lnTo>
                    <a:lnTo>
                      <a:pt x="245" y="452"/>
                    </a:lnTo>
                    <a:lnTo>
                      <a:pt x="299" y="742"/>
                    </a:lnTo>
                    <a:lnTo>
                      <a:pt x="354" y="974"/>
                    </a:lnTo>
                    <a:lnTo>
                      <a:pt x="416" y="1162"/>
                    </a:lnTo>
                    <a:lnTo>
                      <a:pt x="487" y="1296"/>
                    </a:lnTo>
                    <a:lnTo>
                      <a:pt x="554" y="1398"/>
                    </a:lnTo>
                    <a:lnTo>
                      <a:pt x="621" y="1492"/>
                    </a:lnTo>
                    <a:lnTo>
                      <a:pt x="688" y="1558"/>
                    </a:lnTo>
                    <a:lnTo>
                      <a:pt x="742" y="1574"/>
                    </a:lnTo>
                    <a:lnTo>
                      <a:pt x="838" y="1594"/>
                    </a:lnTo>
                    <a:lnTo>
                      <a:pt x="921" y="1582"/>
                    </a:lnTo>
                    <a:lnTo>
                      <a:pt x="997" y="1549"/>
                    </a:lnTo>
                    <a:lnTo>
                      <a:pt x="1059" y="1529"/>
                    </a:lnTo>
                    <a:lnTo>
                      <a:pt x="1122" y="1529"/>
                    </a:lnTo>
                    <a:lnTo>
                      <a:pt x="1222" y="1558"/>
                    </a:lnTo>
                    <a:lnTo>
                      <a:pt x="1272" y="1594"/>
                    </a:lnTo>
                    <a:lnTo>
                      <a:pt x="1322" y="1643"/>
                    </a:lnTo>
                    <a:lnTo>
                      <a:pt x="1381" y="1709"/>
                    </a:lnTo>
                    <a:lnTo>
                      <a:pt x="1418" y="1741"/>
                    </a:lnTo>
                    <a:lnTo>
                      <a:pt x="1510" y="1790"/>
                    </a:lnTo>
                    <a:lnTo>
                      <a:pt x="1631" y="1802"/>
                    </a:lnTo>
                    <a:lnTo>
                      <a:pt x="1744" y="1798"/>
                    </a:lnTo>
                    <a:lnTo>
                      <a:pt x="1856" y="1806"/>
                    </a:lnTo>
                    <a:lnTo>
                      <a:pt x="1973" y="1839"/>
                    </a:lnTo>
                    <a:lnTo>
                      <a:pt x="2069" y="1896"/>
                    </a:lnTo>
                    <a:lnTo>
                      <a:pt x="2120" y="1932"/>
                    </a:lnTo>
                    <a:lnTo>
                      <a:pt x="2184" y="2036"/>
                    </a:lnTo>
                    <a:lnTo>
                      <a:pt x="24" y="1456"/>
                    </a:lnTo>
                  </a:path>
                </a:pathLst>
              </a:custGeom>
              <a:grpFill/>
              <a:ln w="508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763" name="Freeform 11"/>
              <p:cNvSpPr>
                <a:spLocks/>
              </p:cNvSpPr>
              <p:nvPr/>
            </p:nvSpPr>
            <p:spPr bwMode="auto">
              <a:xfrm>
                <a:off x="621" y="1136"/>
                <a:ext cx="2220" cy="1441"/>
              </a:xfrm>
              <a:custGeom>
                <a:avLst/>
                <a:gdLst>
                  <a:gd name="T0" fmla="*/ 2219 w 2220"/>
                  <a:gd name="T1" fmla="*/ 1360 h 1441"/>
                  <a:gd name="T2" fmla="*/ 2216 w 2220"/>
                  <a:gd name="T3" fmla="*/ 0 h 1441"/>
                  <a:gd name="T4" fmla="*/ 2118 w 2220"/>
                  <a:gd name="T5" fmla="*/ 28 h 1441"/>
                  <a:gd name="T6" fmla="*/ 2046 w 2220"/>
                  <a:gd name="T7" fmla="*/ 117 h 1441"/>
                  <a:gd name="T8" fmla="*/ 2004 w 2220"/>
                  <a:gd name="T9" fmla="*/ 242 h 1441"/>
                  <a:gd name="T10" fmla="*/ 1952 w 2220"/>
                  <a:gd name="T11" fmla="*/ 423 h 1441"/>
                  <a:gd name="T12" fmla="*/ 1880 w 2220"/>
                  <a:gd name="T13" fmla="*/ 697 h 1441"/>
                  <a:gd name="T14" fmla="*/ 1808 w 2220"/>
                  <a:gd name="T15" fmla="*/ 901 h 1441"/>
                  <a:gd name="T16" fmla="*/ 1720 w 2220"/>
                  <a:gd name="T17" fmla="*/ 1078 h 1441"/>
                  <a:gd name="T18" fmla="*/ 1644 w 2220"/>
                  <a:gd name="T19" fmla="*/ 1147 h 1441"/>
                  <a:gd name="T20" fmla="*/ 1563 w 2220"/>
                  <a:gd name="T21" fmla="*/ 1170 h 1441"/>
                  <a:gd name="T22" fmla="*/ 1519 w 2220"/>
                  <a:gd name="T23" fmla="*/ 1178 h 1441"/>
                  <a:gd name="T24" fmla="*/ 1484 w 2220"/>
                  <a:gd name="T25" fmla="*/ 1186 h 1441"/>
                  <a:gd name="T26" fmla="*/ 1436 w 2220"/>
                  <a:gd name="T27" fmla="*/ 1182 h 1441"/>
                  <a:gd name="T28" fmla="*/ 1388 w 2220"/>
                  <a:gd name="T29" fmla="*/ 1170 h 1441"/>
                  <a:gd name="T30" fmla="*/ 1288 w 2220"/>
                  <a:gd name="T31" fmla="*/ 1132 h 1441"/>
                  <a:gd name="T32" fmla="*/ 1231 w 2220"/>
                  <a:gd name="T33" fmla="*/ 1074 h 1441"/>
                  <a:gd name="T34" fmla="*/ 1183 w 2220"/>
                  <a:gd name="T35" fmla="*/ 1032 h 1441"/>
                  <a:gd name="T36" fmla="*/ 1128 w 2220"/>
                  <a:gd name="T37" fmla="*/ 970 h 1441"/>
                  <a:gd name="T38" fmla="*/ 1056 w 2220"/>
                  <a:gd name="T39" fmla="*/ 943 h 1441"/>
                  <a:gd name="T40" fmla="*/ 975 w 2220"/>
                  <a:gd name="T41" fmla="*/ 935 h 1441"/>
                  <a:gd name="T42" fmla="*/ 888 w 2220"/>
                  <a:gd name="T43" fmla="*/ 955 h 1441"/>
                  <a:gd name="T44" fmla="*/ 803 w 2220"/>
                  <a:gd name="T45" fmla="*/ 978 h 1441"/>
                  <a:gd name="T46" fmla="*/ 731 w 2220"/>
                  <a:gd name="T47" fmla="*/ 982 h 1441"/>
                  <a:gd name="T48" fmla="*/ 663 w 2220"/>
                  <a:gd name="T49" fmla="*/ 980 h 1441"/>
                  <a:gd name="T50" fmla="*/ 575 w 2220"/>
                  <a:gd name="T51" fmla="*/ 939 h 1441"/>
                  <a:gd name="T52" fmla="*/ 472 w 2220"/>
                  <a:gd name="T53" fmla="*/ 843 h 1441"/>
                  <a:gd name="T54" fmla="*/ 348 w 2220"/>
                  <a:gd name="T55" fmla="*/ 789 h 1441"/>
                  <a:gd name="T56" fmla="*/ 219 w 2220"/>
                  <a:gd name="T57" fmla="*/ 793 h 1441"/>
                  <a:gd name="T58" fmla="*/ 116 w 2220"/>
                  <a:gd name="T59" fmla="*/ 809 h 1441"/>
                  <a:gd name="T60" fmla="*/ 0 w 2220"/>
                  <a:gd name="T61" fmla="*/ 809 h 1441"/>
                  <a:gd name="T62" fmla="*/ 11 w 2220"/>
                  <a:gd name="T63" fmla="*/ 864 h 1441"/>
                  <a:gd name="T64" fmla="*/ 2203 w 2220"/>
                  <a:gd name="T65" fmla="*/ 1440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20" h="1441">
                    <a:moveTo>
                      <a:pt x="2219" y="1360"/>
                    </a:moveTo>
                    <a:lnTo>
                      <a:pt x="2216" y="0"/>
                    </a:lnTo>
                    <a:lnTo>
                      <a:pt x="2118" y="28"/>
                    </a:lnTo>
                    <a:lnTo>
                      <a:pt x="2046" y="117"/>
                    </a:lnTo>
                    <a:lnTo>
                      <a:pt x="2004" y="242"/>
                    </a:lnTo>
                    <a:lnTo>
                      <a:pt x="1952" y="423"/>
                    </a:lnTo>
                    <a:lnTo>
                      <a:pt x="1880" y="697"/>
                    </a:lnTo>
                    <a:lnTo>
                      <a:pt x="1808" y="901"/>
                    </a:lnTo>
                    <a:lnTo>
                      <a:pt x="1720" y="1078"/>
                    </a:lnTo>
                    <a:lnTo>
                      <a:pt x="1644" y="1147"/>
                    </a:lnTo>
                    <a:lnTo>
                      <a:pt x="1563" y="1170"/>
                    </a:lnTo>
                    <a:lnTo>
                      <a:pt x="1519" y="1178"/>
                    </a:lnTo>
                    <a:lnTo>
                      <a:pt x="1484" y="1186"/>
                    </a:lnTo>
                    <a:lnTo>
                      <a:pt x="1436" y="1182"/>
                    </a:lnTo>
                    <a:lnTo>
                      <a:pt x="1388" y="1170"/>
                    </a:lnTo>
                    <a:lnTo>
                      <a:pt x="1288" y="1132"/>
                    </a:lnTo>
                    <a:lnTo>
                      <a:pt x="1231" y="1074"/>
                    </a:lnTo>
                    <a:lnTo>
                      <a:pt x="1183" y="1032"/>
                    </a:lnTo>
                    <a:lnTo>
                      <a:pt x="1128" y="970"/>
                    </a:lnTo>
                    <a:lnTo>
                      <a:pt x="1056" y="943"/>
                    </a:lnTo>
                    <a:lnTo>
                      <a:pt x="975" y="935"/>
                    </a:lnTo>
                    <a:lnTo>
                      <a:pt x="888" y="955"/>
                    </a:lnTo>
                    <a:lnTo>
                      <a:pt x="803" y="978"/>
                    </a:lnTo>
                    <a:lnTo>
                      <a:pt x="731" y="982"/>
                    </a:lnTo>
                    <a:lnTo>
                      <a:pt x="663" y="980"/>
                    </a:lnTo>
                    <a:lnTo>
                      <a:pt x="575" y="939"/>
                    </a:lnTo>
                    <a:lnTo>
                      <a:pt x="472" y="843"/>
                    </a:lnTo>
                    <a:lnTo>
                      <a:pt x="348" y="789"/>
                    </a:lnTo>
                    <a:lnTo>
                      <a:pt x="219" y="793"/>
                    </a:lnTo>
                    <a:lnTo>
                      <a:pt x="116" y="809"/>
                    </a:lnTo>
                    <a:lnTo>
                      <a:pt x="0" y="809"/>
                    </a:lnTo>
                    <a:lnTo>
                      <a:pt x="11" y="864"/>
                    </a:lnTo>
                    <a:lnTo>
                      <a:pt x="2203" y="1440"/>
                    </a:lnTo>
                  </a:path>
                </a:pathLst>
              </a:custGeom>
              <a:grpFill/>
              <a:ln w="508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764" name="Line 12"/>
              <p:cNvSpPr>
                <a:spLocks noChangeShapeType="1"/>
              </p:cNvSpPr>
              <p:nvPr/>
            </p:nvSpPr>
            <p:spPr bwMode="auto">
              <a:xfrm flipH="1" flipV="1">
                <a:off x="346" y="1920"/>
                <a:ext cx="4978" cy="1335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765" name="Line 13"/>
              <p:cNvSpPr>
                <a:spLocks noChangeShapeType="1"/>
              </p:cNvSpPr>
              <p:nvPr/>
            </p:nvSpPr>
            <p:spPr bwMode="auto">
              <a:xfrm>
                <a:off x="2844" y="732"/>
                <a:ext cx="0" cy="3264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8356600" y="5127625"/>
            <a:ext cx="495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charset="0"/>
                <a:cs typeface="+mn-cs"/>
              </a:rPr>
              <a:t>w</a:t>
            </a:r>
          </a:p>
        </p:txBody>
      </p:sp>
      <p:graphicFrame>
        <p:nvGraphicFramePr>
          <p:cNvPr id="99332" name="Object 15"/>
          <p:cNvGraphicFramePr>
            <a:graphicFrameLocks/>
          </p:cNvGraphicFramePr>
          <p:nvPr/>
        </p:nvGraphicFramePr>
        <p:xfrm>
          <a:off x="6146800" y="2552700"/>
          <a:ext cx="27463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Equation" r:id="rId6" imgW="3683000" imgH="1041400" progId="Equation.3">
                  <p:embed/>
                </p:oleObj>
              </mc:Choice>
              <mc:Fallback>
                <p:oleObj name="Equation" r:id="rId6" imgW="3683000" imgH="1041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2552700"/>
                        <a:ext cx="27463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folHlink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889000" y="279400"/>
            <a:ext cx="7162800" cy="711200"/>
          </a:xfrm>
        </p:spPr>
        <p:txBody>
          <a:bodyPr lIns="92075" tIns="46038" rIns="92075" bIns="46038"/>
          <a:lstStyle/>
          <a:p>
            <a:pPr algn="ctr" eaLnBrk="1" hangingPunct="1">
              <a:buFontTx/>
              <a:buNone/>
              <a:defRPr/>
            </a:pP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Fourier transform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89203168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smtClean="0">
                <a:cs typeface="+mn-cs"/>
              </a:rPr>
              <a:t>Here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The word “</a:t>
            </a:r>
            <a:r>
              <a:rPr lang="en-AU" smtClean="0">
                <a:solidFill>
                  <a:schemeClr val="accent2"/>
                </a:solidFill>
                <a:cs typeface="+mn-cs"/>
              </a:rPr>
              <a:t>suitable</a:t>
            </a:r>
            <a:r>
              <a:rPr lang="en-AU" smtClean="0">
                <a:cs typeface="+mn-cs"/>
              </a:rPr>
              <a:t>” covers most functions you meet in physics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798513" y="900113"/>
            <a:ext cx="7534275" cy="4076700"/>
            <a:chOff x="503" y="567"/>
            <a:chExt cx="4746" cy="2568"/>
          </a:xfrm>
          <a:solidFill>
            <a:srgbClr val="BFBFBF"/>
          </a:solidFill>
        </p:grpSpPr>
        <p:sp>
          <p:nvSpPr>
            <p:cNvPr id="129029" name="Rectangle 5"/>
            <p:cNvSpPr>
              <a:spLocks noChangeArrowheads="1"/>
            </p:cNvSpPr>
            <p:nvPr/>
          </p:nvSpPr>
          <p:spPr bwMode="auto">
            <a:xfrm>
              <a:off x="503" y="567"/>
              <a:ext cx="4746" cy="2568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7413" name="Objec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32945459"/>
                </p:ext>
              </p:extLst>
            </p:nvPr>
          </p:nvGraphicFramePr>
          <p:xfrm>
            <a:off x="624" y="642"/>
            <a:ext cx="4426" cy="2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Equation" r:id="rId4" imgW="1866900" imgH="1041400" progId="Equation.3">
                    <p:embed/>
                  </p:oleObj>
                </mc:Choice>
                <mc:Fallback>
                  <p:oleObj name="Equation" r:id="rId4" imgW="1866900" imgH="10414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642"/>
                          <a:ext cx="4426" cy="2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7770187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424682"/>
            <a:ext cx="7162800" cy="41148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Example 1:</a:t>
            </a: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The rectangular or “slit” function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 algn="l" eaLnBrk="1" hangingPunct="1">
              <a:defRPr/>
            </a:pPr>
            <a:r>
              <a:rPr lang="en-AU" dirty="0" smtClean="0">
                <a:cs typeface="+mj-cs"/>
              </a:rPr>
              <a:t> FOURIER TRANSFORM DERIVATIONS</a:t>
            </a:r>
          </a:p>
        </p:txBody>
      </p:sp>
      <p:graphicFrame>
        <p:nvGraphicFramePr>
          <p:cNvPr id="135171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183620"/>
              </p:ext>
            </p:extLst>
          </p:nvPr>
        </p:nvGraphicFramePr>
        <p:xfrm>
          <a:off x="2654300" y="2722457"/>
          <a:ext cx="43894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4" imgW="5867400" imgH="1803400" progId="Equation.3">
                  <p:embed/>
                </p:oleObj>
              </mc:Choice>
              <mc:Fallback>
                <p:oleObj name="Equation" r:id="rId4" imgW="5867400" imgH="1803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722457"/>
                        <a:ext cx="4389438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172" name="Group 19"/>
          <p:cNvGrpSpPr>
            <a:grpSpLocks/>
          </p:cNvGrpSpPr>
          <p:nvPr/>
        </p:nvGrpSpPr>
        <p:grpSpPr bwMode="auto">
          <a:xfrm>
            <a:off x="457200" y="4284663"/>
            <a:ext cx="8029575" cy="2582862"/>
            <a:chOff x="318" y="2691"/>
            <a:chExt cx="5058" cy="1627"/>
          </a:xfrm>
        </p:grpSpPr>
        <p:grpSp>
          <p:nvGrpSpPr>
            <p:cNvPr id="135173" name="Group 20"/>
            <p:cNvGrpSpPr>
              <a:grpSpLocks/>
            </p:cNvGrpSpPr>
            <p:nvPr/>
          </p:nvGrpSpPr>
          <p:grpSpPr bwMode="auto">
            <a:xfrm>
              <a:off x="936" y="2691"/>
              <a:ext cx="4024" cy="1400"/>
              <a:chOff x="936" y="2691"/>
              <a:chExt cx="4024" cy="1400"/>
            </a:xfrm>
          </p:grpSpPr>
          <p:sp>
            <p:nvSpPr>
              <p:cNvPr id="176149" name="Line 21"/>
              <p:cNvSpPr>
                <a:spLocks noChangeShapeType="1"/>
              </p:cNvSpPr>
              <p:nvPr/>
            </p:nvSpPr>
            <p:spPr bwMode="auto">
              <a:xfrm flipV="1">
                <a:off x="2816" y="2691"/>
                <a:ext cx="0" cy="14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50" name="Line 22"/>
              <p:cNvSpPr>
                <a:spLocks noChangeShapeType="1"/>
              </p:cNvSpPr>
              <p:nvPr/>
            </p:nvSpPr>
            <p:spPr bwMode="auto">
              <a:xfrm>
                <a:off x="936" y="3923"/>
                <a:ext cx="402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51" name="Freeform 23"/>
              <p:cNvSpPr>
                <a:spLocks/>
              </p:cNvSpPr>
              <p:nvPr/>
            </p:nvSpPr>
            <p:spPr bwMode="auto">
              <a:xfrm>
                <a:off x="1024" y="3195"/>
                <a:ext cx="3609" cy="689"/>
              </a:xfrm>
              <a:custGeom>
                <a:avLst/>
                <a:gdLst>
                  <a:gd name="T0" fmla="*/ 0 w 3609"/>
                  <a:gd name="T1" fmla="*/ 680 h 689"/>
                  <a:gd name="T2" fmla="*/ 1104 w 3609"/>
                  <a:gd name="T3" fmla="*/ 680 h 689"/>
                  <a:gd name="T4" fmla="*/ 1104 w 3609"/>
                  <a:gd name="T5" fmla="*/ 0 h 689"/>
                  <a:gd name="T6" fmla="*/ 2552 w 3609"/>
                  <a:gd name="T7" fmla="*/ 0 h 689"/>
                  <a:gd name="T8" fmla="*/ 2552 w 3609"/>
                  <a:gd name="T9" fmla="*/ 688 h 689"/>
                  <a:gd name="T10" fmla="*/ 3608 w 3609"/>
                  <a:gd name="T11" fmla="*/ 688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9" h="689">
                    <a:moveTo>
                      <a:pt x="0" y="680"/>
                    </a:moveTo>
                    <a:lnTo>
                      <a:pt x="1104" y="680"/>
                    </a:lnTo>
                    <a:lnTo>
                      <a:pt x="1104" y="0"/>
                    </a:lnTo>
                    <a:lnTo>
                      <a:pt x="2552" y="0"/>
                    </a:lnTo>
                    <a:lnTo>
                      <a:pt x="2552" y="688"/>
                    </a:lnTo>
                    <a:lnTo>
                      <a:pt x="3608" y="688"/>
                    </a:lnTo>
                  </a:path>
                </a:pathLst>
              </a:custGeom>
              <a:noFill/>
              <a:ln w="508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76152" name="Rectangle 24"/>
            <p:cNvSpPr>
              <a:spLocks noChangeArrowheads="1"/>
            </p:cNvSpPr>
            <p:nvPr/>
          </p:nvSpPr>
          <p:spPr bwMode="auto">
            <a:xfrm>
              <a:off x="2208" y="2803"/>
              <a:ext cx="592" cy="37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f(t)</a:t>
              </a:r>
            </a:p>
          </p:txBody>
        </p:sp>
        <p:sp>
          <p:nvSpPr>
            <p:cNvPr id="176153" name="Rectangle 25"/>
            <p:cNvSpPr>
              <a:spLocks noChangeArrowheads="1"/>
            </p:cNvSpPr>
            <p:nvPr/>
          </p:nvSpPr>
          <p:spPr bwMode="auto">
            <a:xfrm>
              <a:off x="4928" y="3739"/>
              <a:ext cx="448" cy="37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t</a:t>
              </a:r>
            </a:p>
          </p:txBody>
        </p:sp>
        <p:sp>
          <p:nvSpPr>
            <p:cNvPr id="176154" name="Rectangle 26"/>
            <p:cNvSpPr>
              <a:spLocks noChangeArrowheads="1"/>
            </p:cNvSpPr>
            <p:nvPr/>
          </p:nvSpPr>
          <p:spPr bwMode="auto">
            <a:xfrm>
              <a:off x="3184" y="3947"/>
              <a:ext cx="74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+(1/2)</a:t>
              </a:r>
              <a:r>
                <a:rPr lang="en-A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t</a:t>
              </a:r>
            </a:p>
          </p:txBody>
        </p:sp>
        <p:sp>
          <p:nvSpPr>
            <p:cNvPr id="176155" name="Rectangle 27"/>
            <p:cNvSpPr>
              <a:spLocks noChangeArrowheads="1"/>
            </p:cNvSpPr>
            <p:nvPr/>
          </p:nvSpPr>
          <p:spPr bwMode="auto">
            <a:xfrm>
              <a:off x="1704" y="3947"/>
              <a:ext cx="74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-(1/2)</a:t>
              </a:r>
              <a:r>
                <a:rPr lang="en-AU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t</a:t>
              </a:r>
            </a:p>
          </p:txBody>
        </p:sp>
        <p:grpSp>
          <p:nvGrpSpPr>
            <p:cNvPr id="135178" name="Group 28"/>
            <p:cNvGrpSpPr>
              <a:grpSpLocks/>
            </p:cNvGrpSpPr>
            <p:nvPr/>
          </p:nvGrpSpPr>
          <p:grpSpPr bwMode="auto">
            <a:xfrm>
              <a:off x="318" y="3029"/>
              <a:ext cx="577" cy="846"/>
              <a:chOff x="318" y="3029"/>
              <a:chExt cx="577" cy="846"/>
            </a:xfrm>
          </p:grpSpPr>
          <p:sp>
            <p:nvSpPr>
              <p:cNvPr id="176157" name="Rectangle 29"/>
              <p:cNvSpPr>
                <a:spLocks noChangeArrowheads="1"/>
              </p:cNvSpPr>
              <p:nvPr/>
            </p:nvSpPr>
            <p:spPr bwMode="auto">
              <a:xfrm>
                <a:off x="318" y="3029"/>
                <a:ext cx="424" cy="371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32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h</a:t>
                </a:r>
              </a:p>
            </p:txBody>
          </p:sp>
          <p:sp>
            <p:nvSpPr>
              <p:cNvPr id="176158" name="Line 30"/>
              <p:cNvSpPr>
                <a:spLocks noChangeShapeType="1"/>
              </p:cNvSpPr>
              <p:nvPr/>
            </p:nvSpPr>
            <p:spPr bwMode="auto">
              <a:xfrm>
                <a:off x="894" y="3185"/>
                <a:ext cx="0" cy="6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6159" name="Arc 31"/>
              <p:cNvSpPr>
                <a:spLocks/>
              </p:cNvSpPr>
              <p:nvPr/>
            </p:nvSpPr>
            <p:spPr bwMode="auto">
              <a:xfrm>
                <a:off x="541" y="3323"/>
                <a:ext cx="354" cy="19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8489755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Derivation</a:t>
            </a: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</a:t>
            </a:r>
          </a:p>
        </p:txBody>
      </p:sp>
      <p:graphicFrame>
        <p:nvGraphicFramePr>
          <p:cNvPr id="137219" name="Object 4"/>
          <p:cNvGraphicFramePr>
            <a:graphicFrameLocks/>
          </p:cNvGraphicFramePr>
          <p:nvPr/>
        </p:nvGraphicFramePr>
        <p:xfrm>
          <a:off x="2209800" y="939800"/>
          <a:ext cx="516255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name="Equation" r:id="rId4" imgW="6896100" imgH="5549900" progId="Equation.3">
                  <p:embed/>
                </p:oleObj>
              </mc:Choice>
              <mc:Fallback>
                <p:oleObj name="Equation" r:id="rId4" imgW="6896100" imgH="5549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39800"/>
                        <a:ext cx="516255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7220" name="Group 5"/>
          <p:cNvGrpSpPr>
            <a:grpSpLocks/>
          </p:cNvGrpSpPr>
          <p:nvPr/>
        </p:nvGrpSpPr>
        <p:grpSpPr bwMode="auto">
          <a:xfrm>
            <a:off x="1966913" y="4837113"/>
            <a:ext cx="5146675" cy="1481137"/>
            <a:chOff x="1239" y="3047"/>
            <a:chExt cx="3242" cy="933"/>
          </a:xfrm>
          <a:solidFill>
            <a:srgbClr val="D9D9D9"/>
          </a:solidFill>
        </p:grpSpPr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1239" y="3047"/>
              <a:ext cx="3242" cy="858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37222" name="Object 7"/>
            <p:cNvGraphicFramePr>
              <a:graphicFrameLocks/>
            </p:cNvGraphicFramePr>
            <p:nvPr/>
          </p:nvGraphicFramePr>
          <p:xfrm>
            <a:off x="1445" y="3166"/>
            <a:ext cx="2858" cy="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4" name="Equation" r:id="rId6" imgW="6057900" imgH="1739900" progId="Equation.3">
                    <p:embed/>
                  </p:oleObj>
                </mc:Choice>
                <mc:Fallback>
                  <p:oleObj name="Equation" r:id="rId6" imgW="6057900" imgH="17399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5" y="3166"/>
                          <a:ext cx="2858" cy="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1082309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</p:txBody>
      </p:sp>
      <p:grpSp>
        <p:nvGrpSpPr>
          <p:cNvPr id="139267" name="Group 4"/>
          <p:cNvGrpSpPr>
            <a:grpSpLocks/>
          </p:cNvGrpSpPr>
          <p:nvPr/>
        </p:nvGrpSpPr>
        <p:grpSpPr bwMode="auto">
          <a:xfrm>
            <a:off x="622300" y="215900"/>
            <a:ext cx="8204200" cy="1630363"/>
            <a:chOff x="392" y="136"/>
            <a:chExt cx="5168" cy="1027"/>
          </a:xfrm>
        </p:grpSpPr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392" y="136"/>
              <a:ext cx="516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AU" sz="3200" b="1">
                  <a:solidFill>
                    <a:schemeClr val="tx2"/>
                  </a:solidFill>
                  <a:latin typeface="Arial" charset="0"/>
                  <a:cs typeface="+mn-cs"/>
                </a:rPr>
                <a:t>Thus  </a:t>
              </a:r>
              <a:r>
                <a:rPr lang="en-AU" sz="3200" b="1">
                  <a:solidFill>
                    <a:schemeClr val="accent2"/>
                  </a:solidFill>
                  <a:latin typeface="Arial" charset="0"/>
                  <a:cs typeface="+mn-cs"/>
                </a:rPr>
                <a:t>F(</a:t>
              </a:r>
              <a:r>
                <a:rPr lang="en-AU" sz="3200" b="1">
                  <a:solidFill>
                    <a:schemeClr val="accent2"/>
                  </a:solidFill>
                  <a:latin typeface="Symbol" charset="0"/>
                  <a:cs typeface="+mn-cs"/>
                </a:rPr>
                <a:t>w</a:t>
              </a:r>
              <a:r>
                <a:rPr lang="en-AU" sz="3200" b="1">
                  <a:solidFill>
                    <a:schemeClr val="accent2"/>
                  </a:solidFill>
                  <a:latin typeface="Arial" charset="0"/>
                  <a:cs typeface="+mn-cs"/>
                </a:rPr>
                <a:t>)  </a:t>
              </a:r>
              <a:r>
                <a:rPr lang="en-AU" sz="3200" b="1">
                  <a:solidFill>
                    <a:schemeClr val="tx2"/>
                  </a:solidFill>
                  <a:latin typeface="Arial" charset="0"/>
                  <a:cs typeface="+mn-cs"/>
                </a:rPr>
                <a:t>has the form</a:t>
              </a:r>
            </a:p>
          </p:txBody>
        </p:sp>
        <p:graphicFrame>
          <p:nvGraphicFramePr>
            <p:cNvPr id="139269" name="Object 6"/>
            <p:cNvGraphicFramePr>
              <a:graphicFrameLocks/>
            </p:cNvGraphicFramePr>
            <p:nvPr/>
          </p:nvGraphicFramePr>
          <p:xfrm>
            <a:off x="1371" y="507"/>
            <a:ext cx="3298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9" name="Equation" r:id="rId4" imgW="6997700" imgH="1397000" progId="Equation.3">
                    <p:embed/>
                  </p:oleObj>
                </mc:Choice>
                <mc:Fallback>
                  <p:oleObj name="Equation" r:id="rId4" imgW="6997700" imgH="13970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" y="507"/>
                          <a:ext cx="3298" cy="6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9943505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2</a:t>
            </a:r>
          </a:p>
        </p:txBody>
      </p:sp>
      <p:grpSp>
        <p:nvGrpSpPr>
          <p:cNvPr id="141315" name="Group 4"/>
          <p:cNvGrpSpPr>
            <a:grpSpLocks/>
          </p:cNvGrpSpPr>
          <p:nvPr/>
        </p:nvGrpSpPr>
        <p:grpSpPr bwMode="auto">
          <a:xfrm>
            <a:off x="539552" y="1844824"/>
            <a:ext cx="8015287" cy="4826000"/>
            <a:chOff x="343" y="1159"/>
            <a:chExt cx="5049" cy="3040"/>
          </a:xfrm>
          <a:solidFill>
            <a:schemeClr val="bg1">
              <a:lumMod val="85000"/>
            </a:schemeClr>
          </a:solidFill>
        </p:grpSpPr>
        <p:grpSp>
          <p:nvGrpSpPr>
            <p:cNvPr id="141319" name="Group 5"/>
            <p:cNvGrpSpPr>
              <a:grpSpLocks/>
            </p:cNvGrpSpPr>
            <p:nvPr/>
          </p:nvGrpSpPr>
          <p:grpSpPr bwMode="auto">
            <a:xfrm>
              <a:off x="343" y="1159"/>
              <a:ext cx="5049" cy="3040"/>
              <a:chOff x="343" y="1159"/>
              <a:chExt cx="5049" cy="3040"/>
            </a:xfrm>
            <a:grpFill/>
          </p:grpSpPr>
          <p:sp>
            <p:nvSpPr>
              <p:cNvPr id="182278" name="Rectangle 6"/>
              <p:cNvSpPr>
                <a:spLocks noChangeArrowheads="1"/>
              </p:cNvSpPr>
              <p:nvPr/>
            </p:nvSpPr>
            <p:spPr bwMode="auto">
              <a:xfrm>
                <a:off x="343" y="1159"/>
                <a:ext cx="5049" cy="29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1329" name="Group 8"/>
              <p:cNvGrpSpPr>
                <a:grpSpLocks/>
              </p:cNvGrpSpPr>
              <p:nvPr/>
            </p:nvGrpSpPr>
            <p:grpSpPr bwMode="auto">
              <a:xfrm>
                <a:off x="2012" y="2640"/>
                <a:ext cx="1696" cy="769"/>
                <a:chOff x="2012" y="2640"/>
                <a:chExt cx="1696" cy="769"/>
              </a:xfrm>
              <a:grpFill/>
            </p:grpSpPr>
            <p:grpSp>
              <p:nvGrpSpPr>
                <p:cNvPr id="141341" name="Group 9"/>
                <p:cNvGrpSpPr>
                  <a:grpSpLocks/>
                </p:cNvGrpSpPr>
                <p:nvPr/>
              </p:nvGrpSpPr>
              <p:grpSpPr bwMode="auto">
                <a:xfrm>
                  <a:off x="3140" y="2640"/>
                  <a:ext cx="568" cy="430"/>
                  <a:chOff x="3140" y="2640"/>
                  <a:chExt cx="568" cy="430"/>
                </a:xfrm>
                <a:grpFill/>
              </p:grpSpPr>
              <p:sp>
                <p:nvSpPr>
                  <p:cNvPr id="18228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140" y="2701"/>
                    <a:ext cx="568" cy="36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A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+mn-cs"/>
                      </a:rPr>
                      <a:t>+2</a:t>
                    </a:r>
                    <a:r>
                      <a:rPr lang="en-A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mbol" charset="0"/>
                        <a:cs typeface="+mn-cs"/>
                      </a:rPr>
                      <a:t>p</a:t>
                    </a:r>
                  </a:p>
                </p:txBody>
              </p:sp>
              <p:sp>
                <p:nvSpPr>
                  <p:cNvPr id="18228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438" y="2640"/>
                    <a:ext cx="0" cy="18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/>
                    </a:solidFill>
                    <a:round/>
                    <a:headEnd type="stealth" w="med" len="lg"/>
                    <a:tailEnd type="none" w="sm" len="sm"/>
                  </a:ln>
                  <a:effectLst>
                    <a:prstShdw prst="shdw17" dist="17961" dir="270000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41342" name="Group 12"/>
                <p:cNvGrpSpPr>
                  <a:grpSpLocks/>
                </p:cNvGrpSpPr>
                <p:nvPr/>
              </p:nvGrpSpPr>
              <p:grpSpPr bwMode="auto">
                <a:xfrm>
                  <a:off x="2854" y="2714"/>
                  <a:ext cx="568" cy="695"/>
                  <a:chOff x="2854" y="2714"/>
                  <a:chExt cx="568" cy="695"/>
                </a:xfrm>
                <a:grpFill/>
              </p:grpSpPr>
              <p:sp>
                <p:nvSpPr>
                  <p:cNvPr id="18228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854" y="3040"/>
                    <a:ext cx="568" cy="36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A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+mn-cs"/>
                      </a:rPr>
                      <a:t>+</a:t>
                    </a:r>
                    <a:r>
                      <a:rPr lang="en-A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mbol" charset="0"/>
                        <a:cs typeface="+mn-cs"/>
                      </a:rPr>
                      <a:t>p</a:t>
                    </a:r>
                  </a:p>
                </p:txBody>
              </p:sp>
              <p:sp>
                <p:nvSpPr>
                  <p:cNvPr id="18228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714"/>
                    <a:ext cx="0" cy="36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/>
                    </a:solidFill>
                    <a:round/>
                    <a:headEnd type="stealth" w="med" len="lg"/>
                    <a:tailEnd type="none" w="sm" len="sm"/>
                  </a:ln>
                  <a:effectLst>
                    <a:prstShdw prst="shdw17" dist="17961" dir="270000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41343" name="Group 15"/>
                <p:cNvGrpSpPr>
                  <a:grpSpLocks/>
                </p:cNvGrpSpPr>
                <p:nvPr/>
              </p:nvGrpSpPr>
              <p:grpSpPr bwMode="auto">
                <a:xfrm>
                  <a:off x="2012" y="2640"/>
                  <a:ext cx="568" cy="430"/>
                  <a:chOff x="2012" y="2640"/>
                  <a:chExt cx="568" cy="430"/>
                </a:xfrm>
                <a:grpFill/>
              </p:grpSpPr>
              <p:sp>
                <p:nvSpPr>
                  <p:cNvPr id="18228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012" y="2701"/>
                    <a:ext cx="568" cy="36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A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+mn-cs"/>
                      </a:rPr>
                      <a:t>-2</a:t>
                    </a:r>
                    <a:r>
                      <a:rPr lang="en-A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mbol" charset="0"/>
                        <a:cs typeface="+mn-cs"/>
                      </a:rPr>
                      <a:t>p</a:t>
                    </a:r>
                  </a:p>
                </p:txBody>
              </p:sp>
              <p:sp>
                <p:nvSpPr>
                  <p:cNvPr id="18228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10" y="2640"/>
                    <a:ext cx="0" cy="18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/>
                    </a:solidFill>
                    <a:round/>
                    <a:headEnd type="stealth" w="med" len="lg"/>
                    <a:tailEnd type="none" w="sm" len="sm"/>
                  </a:ln>
                  <a:effectLst>
                    <a:prstShdw prst="shdw17" dist="17961" dir="270000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41344" name="Group 18"/>
                <p:cNvGrpSpPr>
                  <a:grpSpLocks/>
                </p:cNvGrpSpPr>
                <p:nvPr/>
              </p:nvGrpSpPr>
              <p:grpSpPr bwMode="auto">
                <a:xfrm>
                  <a:off x="2298" y="2698"/>
                  <a:ext cx="568" cy="695"/>
                  <a:chOff x="2298" y="2698"/>
                  <a:chExt cx="568" cy="695"/>
                </a:xfrm>
                <a:grpFill/>
              </p:grpSpPr>
              <p:sp>
                <p:nvSpPr>
                  <p:cNvPr id="18229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298" y="3024"/>
                    <a:ext cx="568" cy="369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+mn-cs"/>
                      </a:rPr>
                      <a:t>-</a:t>
                    </a:r>
                    <a:r>
                      <a:rPr lang="en-A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mbol" charset="0"/>
                        <a:cs typeface="+mn-cs"/>
                      </a:rPr>
                      <a:t>p</a:t>
                    </a:r>
                  </a:p>
                </p:txBody>
              </p:sp>
              <p:sp>
                <p:nvSpPr>
                  <p:cNvPr id="18229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698"/>
                    <a:ext cx="0" cy="360"/>
                  </a:xfrm>
                  <a:prstGeom prst="line">
                    <a:avLst/>
                  </a:prstGeom>
                  <a:grpFill/>
                  <a:ln w="12700">
                    <a:solidFill>
                      <a:schemeClr val="accent1"/>
                    </a:solidFill>
                    <a:round/>
                    <a:headEnd type="stealth" w="med" len="lg"/>
                    <a:tailEnd type="none" w="sm" len="sm"/>
                  </a:ln>
                  <a:effectLst>
                    <a:prstShdw prst="shdw17" dist="17961" dir="270000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prstShdw>
                  </a:effectLst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aphicFrame>
            <p:nvGraphicFramePr>
              <p:cNvPr id="141330" name="Object 21"/>
              <p:cNvGraphicFramePr>
                <a:graphicFrameLocks/>
              </p:cNvGraphicFramePr>
              <p:nvPr/>
            </p:nvGraphicFramePr>
            <p:xfrm>
              <a:off x="768" y="2672"/>
              <a:ext cx="1238" cy="7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07" name="Equation" r:id="rId4" imgW="2628900" imgH="1701800" progId="Equation.3">
                      <p:embed/>
                    </p:oleObj>
                  </mc:Choice>
                  <mc:Fallback>
                    <p:oleObj name="Equation" r:id="rId4" imgW="2628900" imgH="17018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2672"/>
                            <a:ext cx="1238" cy="7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63500" dist="17961" dir="2700000" algn="ctr" rotWithShape="0">
                              <a:schemeClr val="folHlink">
                                <a:alpha val="74997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1331" name="Object 22"/>
              <p:cNvGraphicFramePr>
                <a:graphicFrameLocks/>
              </p:cNvGraphicFramePr>
              <p:nvPr/>
            </p:nvGraphicFramePr>
            <p:xfrm>
              <a:off x="744" y="3400"/>
              <a:ext cx="1250" cy="7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08" name="Equation" r:id="rId6" imgW="2667000" imgH="1701800" progId="Equation.3">
                      <p:embed/>
                    </p:oleObj>
                  </mc:Choice>
                  <mc:Fallback>
                    <p:oleObj name="Equation" r:id="rId6" imgW="2667000" imgH="17018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4" y="3400"/>
                            <a:ext cx="1250" cy="7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63500" dist="17961" dir="2700000" algn="ctr" rotWithShape="0">
                              <a:schemeClr val="folHlink">
                                <a:alpha val="74997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1332" name="Group 23"/>
              <p:cNvGrpSpPr>
                <a:grpSpLocks/>
              </p:cNvGrpSpPr>
              <p:nvPr/>
            </p:nvGrpSpPr>
            <p:grpSpPr bwMode="auto">
              <a:xfrm>
                <a:off x="1772" y="3328"/>
                <a:ext cx="2216" cy="769"/>
                <a:chOff x="1772" y="3328"/>
                <a:chExt cx="2216" cy="769"/>
              </a:xfrm>
              <a:grpFill/>
            </p:grpSpPr>
            <p:sp>
              <p:nvSpPr>
                <p:cNvPr id="1822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188" y="3382"/>
                  <a:ext cx="800" cy="36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3200" b="1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cs typeface="+mn-cs"/>
                    </a:rPr>
                    <a:t>+4</a:t>
                  </a:r>
                  <a:r>
                    <a:rPr lang="en-AU" sz="3200" b="1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ymbol" charset="0"/>
                      <a:cs typeface="+mn-cs"/>
                    </a:rPr>
                    <a:t>p/t</a:t>
                  </a:r>
                </a:p>
              </p:txBody>
            </p:sp>
            <p:sp>
              <p:nvSpPr>
                <p:cNvPr id="182297" name="Line 25"/>
                <p:cNvSpPr>
                  <a:spLocks noChangeShapeType="1"/>
                </p:cNvSpPr>
                <p:nvPr/>
              </p:nvSpPr>
              <p:spPr bwMode="auto">
                <a:xfrm>
                  <a:off x="3438" y="3328"/>
                  <a:ext cx="0" cy="180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22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848" y="3728"/>
                  <a:ext cx="812" cy="36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32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cs typeface="+mn-cs"/>
                    </a:rPr>
                    <a:t>+2</a:t>
                  </a:r>
                  <a:r>
                    <a:rPr lang="en-AU" sz="32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ymbol" charset="0"/>
                      <a:cs typeface="+mn-cs"/>
                    </a:rPr>
                    <a:t>p/t</a:t>
                  </a:r>
                </a:p>
              </p:txBody>
            </p:sp>
            <p:sp>
              <p:nvSpPr>
                <p:cNvPr id="182299" name="Line 27"/>
                <p:cNvSpPr>
                  <a:spLocks noChangeShapeType="1"/>
                </p:cNvSpPr>
                <p:nvPr/>
              </p:nvSpPr>
              <p:spPr bwMode="auto">
                <a:xfrm>
                  <a:off x="3152" y="3402"/>
                  <a:ext cx="0" cy="360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2300" name="Rectangle 28"/>
                <p:cNvSpPr>
                  <a:spLocks noChangeArrowheads="1"/>
                </p:cNvSpPr>
                <p:nvPr/>
              </p:nvSpPr>
              <p:spPr bwMode="auto">
                <a:xfrm>
                  <a:off x="1772" y="3382"/>
                  <a:ext cx="784" cy="36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32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cs typeface="+mn-cs"/>
                    </a:rPr>
                    <a:t>-4</a:t>
                  </a:r>
                  <a:r>
                    <a:rPr lang="en-AU" sz="32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ymbol" charset="0"/>
                      <a:cs typeface="+mn-cs"/>
                    </a:rPr>
                    <a:t>p/t</a:t>
                  </a:r>
                </a:p>
              </p:txBody>
            </p:sp>
            <p:sp>
              <p:nvSpPr>
                <p:cNvPr id="182301" name="Line 29"/>
                <p:cNvSpPr>
                  <a:spLocks noChangeShapeType="1"/>
                </p:cNvSpPr>
                <p:nvPr/>
              </p:nvSpPr>
              <p:spPr bwMode="auto">
                <a:xfrm>
                  <a:off x="2310" y="3328"/>
                  <a:ext cx="0" cy="180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2302" name="Rectangle 30"/>
                <p:cNvSpPr>
                  <a:spLocks noChangeArrowheads="1"/>
                </p:cNvSpPr>
                <p:nvPr/>
              </p:nvSpPr>
              <p:spPr bwMode="auto">
                <a:xfrm>
                  <a:off x="2084" y="3712"/>
                  <a:ext cx="804" cy="36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  <a:cs typeface="+mn-cs"/>
                    </a:rPr>
                    <a:t>-2</a:t>
                  </a:r>
                  <a:r>
                    <a:rPr lang="en-AU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Symbol" charset="0"/>
                      <a:cs typeface="+mn-cs"/>
                    </a:rPr>
                    <a:t>p/t</a:t>
                  </a:r>
                </a:p>
              </p:txBody>
            </p:sp>
            <p:sp>
              <p:nvSpPr>
                <p:cNvPr id="182303" name="Line 31"/>
                <p:cNvSpPr>
                  <a:spLocks noChangeShapeType="1"/>
                </p:cNvSpPr>
                <p:nvPr/>
              </p:nvSpPr>
              <p:spPr bwMode="auto">
                <a:xfrm>
                  <a:off x="2596" y="3386"/>
                  <a:ext cx="0" cy="360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2279" name="Line 7"/>
              <p:cNvSpPr>
                <a:spLocks noChangeShapeType="1"/>
              </p:cNvSpPr>
              <p:nvPr/>
            </p:nvSpPr>
            <p:spPr bwMode="auto">
              <a:xfrm flipV="1">
                <a:off x="788" y="2567"/>
                <a:ext cx="4140" cy="1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41320" name="Group 32"/>
            <p:cNvGrpSpPr>
              <a:grpSpLocks/>
            </p:cNvGrpSpPr>
            <p:nvPr/>
          </p:nvGrpSpPr>
          <p:grpSpPr bwMode="auto">
            <a:xfrm>
              <a:off x="749" y="1184"/>
              <a:ext cx="4483" cy="1638"/>
              <a:chOff x="749" y="1184"/>
              <a:chExt cx="4483" cy="1638"/>
            </a:xfrm>
            <a:grpFill/>
          </p:grpSpPr>
          <p:sp>
            <p:nvSpPr>
              <p:cNvPr id="182306" name="Freeform 34"/>
              <p:cNvSpPr>
                <a:spLocks/>
              </p:cNvSpPr>
              <p:nvPr/>
            </p:nvSpPr>
            <p:spPr bwMode="auto">
              <a:xfrm>
                <a:off x="1088" y="1472"/>
                <a:ext cx="3541" cy="1350"/>
              </a:xfrm>
              <a:custGeom>
                <a:avLst/>
                <a:gdLst>
                  <a:gd name="T0" fmla="*/ 54 w 3541"/>
                  <a:gd name="T1" fmla="*/ 1081 h 1350"/>
                  <a:gd name="T2" fmla="*/ 126 w 3541"/>
                  <a:gd name="T3" fmla="*/ 1125 h 1350"/>
                  <a:gd name="T4" fmla="*/ 198 w 3541"/>
                  <a:gd name="T5" fmla="*/ 1165 h 1350"/>
                  <a:gd name="T6" fmla="*/ 264 w 3541"/>
                  <a:gd name="T7" fmla="*/ 1173 h 1350"/>
                  <a:gd name="T8" fmla="*/ 336 w 3541"/>
                  <a:gd name="T9" fmla="*/ 1141 h 1350"/>
                  <a:gd name="T10" fmla="*/ 408 w 3541"/>
                  <a:gd name="T11" fmla="*/ 1089 h 1350"/>
                  <a:gd name="T12" fmla="*/ 480 w 3541"/>
                  <a:gd name="T13" fmla="*/ 1041 h 1350"/>
                  <a:gd name="T14" fmla="*/ 552 w 3541"/>
                  <a:gd name="T15" fmla="*/ 1033 h 1350"/>
                  <a:gd name="T16" fmla="*/ 624 w 3541"/>
                  <a:gd name="T17" fmla="*/ 1073 h 1350"/>
                  <a:gd name="T18" fmla="*/ 696 w 3541"/>
                  <a:gd name="T19" fmla="*/ 1141 h 1350"/>
                  <a:gd name="T20" fmla="*/ 762 w 3541"/>
                  <a:gd name="T21" fmla="*/ 1197 h 1350"/>
                  <a:gd name="T22" fmla="*/ 834 w 3541"/>
                  <a:gd name="T23" fmla="*/ 1205 h 1350"/>
                  <a:gd name="T24" fmla="*/ 906 w 3541"/>
                  <a:gd name="T25" fmla="*/ 1149 h 1350"/>
                  <a:gd name="T26" fmla="*/ 978 w 3541"/>
                  <a:gd name="T27" fmla="*/ 1057 h 1350"/>
                  <a:gd name="T28" fmla="*/ 1050 w 3541"/>
                  <a:gd name="T29" fmla="*/ 981 h 1350"/>
                  <a:gd name="T30" fmla="*/ 1122 w 3541"/>
                  <a:gd name="T31" fmla="*/ 973 h 1350"/>
                  <a:gd name="T32" fmla="*/ 1194 w 3541"/>
                  <a:gd name="T33" fmla="*/ 1057 h 1350"/>
                  <a:gd name="T34" fmla="*/ 1266 w 3541"/>
                  <a:gd name="T35" fmla="*/ 1197 h 1350"/>
                  <a:gd name="T36" fmla="*/ 1332 w 3541"/>
                  <a:gd name="T37" fmla="*/ 1321 h 1350"/>
                  <a:gd name="T38" fmla="*/ 1404 w 3541"/>
                  <a:gd name="T39" fmla="*/ 1341 h 1350"/>
                  <a:gd name="T40" fmla="*/ 1476 w 3541"/>
                  <a:gd name="T41" fmla="*/ 1193 h 1350"/>
                  <a:gd name="T42" fmla="*/ 1548 w 3541"/>
                  <a:gd name="T43" fmla="*/ 888 h 1350"/>
                  <a:gd name="T44" fmla="*/ 1620 w 3541"/>
                  <a:gd name="T45" fmla="*/ 509 h 1350"/>
                  <a:gd name="T46" fmla="*/ 1692 w 3541"/>
                  <a:gd name="T47" fmla="*/ 172 h 1350"/>
                  <a:gd name="T48" fmla="*/ 1764 w 3541"/>
                  <a:gd name="T49" fmla="*/ 4 h 1350"/>
                  <a:gd name="T50" fmla="*/ 1830 w 3541"/>
                  <a:gd name="T51" fmla="*/ 60 h 1350"/>
                  <a:gd name="T52" fmla="*/ 1902 w 3541"/>
                  <a:gd name="T53" fmla="*/ 324 h 1350"/>
                  <a:gd name="T54" fmla="*/ 1974 w 3541"/>
                  <a:gd name="T55" fmla="*/ 701 h 1350"/>
                  <a:gd name="T56" fmla="*/ 2046 w 3541"/>
                  <a:gd name="T57" fmla="*/ 1057 h 1350"/>
                  <a:gd name="T58" fmla="*/ 2118 w 3541"/>
                  <a:gd name="T59" fmla="*/ 1289 h 1350"/>
                  <a:gd name="T60" fmla="*/ 2190 w 3541"/>
                  <a:gd name="T61" fmla="*/ 1349 h 1350"/>
                  <a:gd name="T62" fmla="*/ 2262 w 3541"/>
                  <a:gd name="T63" fmla="*/ 1269 h 1350"/>
                  <a:gd name="T64" fmla="*/ 2328 w 3541"/>
                  <a:gd name="T65" fmla="*/ 1125 h 1350"/>
                  <a:gd name="T66" fmla="*/ 2400 w 3541"/>
                  <a:gd name="T67" fmla="*/ 1005 h 1350"/>
                  <a:gd name="T68" fmla="*/ 2472 w 3541"/>
                  <a:gd name="T69" fmla="*/ 965 h 1350"/>
                  <a:gd name="T70" fmla="*/ 2544 w 3541"/>
                  <a:gd name="T71" fmla="*/ 1013 h 1350"/>
                  <a:gd name="T72" fmla="*/ 2616 w 3541"/>
                  <a:gd name="T73" fmla="*/ 1105 h 1350"/>
                  <a:gd name="T74" fmla="*/ 2688 w 3541"/>
                  <a:gd name="T75" fmla="*/ 1185 h 1350"/>
                  <a:gd name="T76" fmla="*/ 2760 w 3541"/>
                  <a:gd name="T77" fmla="*/ 1209 h 1350"/>
                  <a:gd name="T78" fmla="*/ 2826 w 3541"/>
                  <a:gd name="T79" fmla="*/ 1173 h 1350"/>
                  <a:gd name="T80" fmla="*/ 2898 w 3541"/>
                  <a:gd name="T81" fmla="*/ 1105 h 1350"/>
                  <a:gd name="T82" fmla="*/ 2970 w 3541"/>
                  <a:gd name="T83" fmla="*/ 1049 h 1350"/>
                  <a:gd name="T84" fmla="*/ 3042 w 3541"/>
                  <a:gd name="T85" fmla="*/ 1029 h 1350"/>
                  <a:gd name="T86" fmla="*/ 3114 w 3541"/>
                  <a:gd name="T87" fmla="*/ 1061 h 1350"/>
                  <a:gd name="T88" fmla="*/ 3186 w 3541"/>
                  <a:gd name="T89" fmla="*/ 1117 h 1350"/>
                  <a:gd name="T90" fmla="*/ 3258 w 3541"/>
                  <a:gd name="T91" fmla="*/ 1161 h 1350"/>
                  <a:gd name="T92" fmla="*/ 3324 w 3541"/>
                  <a:gd name="T93" fmla="*/ 1173 h 1350"/>
                  <a:gd name="T94" fmla="*/ 3396 w 3541"/>
                  <a:gd name="T95" fmla="*/ 1145 h 1350"/>
                  <a:gd name="T96" fmla="*/ 3468 w 3541"/>
                  <a:gd name="T97" fmla="*/ 1101 h 1350"/>
                  <a:gd name="T98" fmla="*/ 3540 w 3541"/>
                  <a:gd name="T99" fmla="*/ 1065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41" h="1350">
                    <a:moveTo>
                      <a:pt x="0" y="1057"/>
                    </a:moveTo>
                    <a:lnTo>
                      <a:pt x="18" y="1065"/>
                    </a:lnTo>
                    <a:lnTo>
                      <a:pt x="36" y="1069"/>
                    </a:lnTo>
                    <a:lnTo>
                      <a:pt x="54" y="1081"/>
                    </a:lnTo>
                    <a:lnTo>
                      <a:pt x="72" y="1089"/>
                    </a:lnTo>
                    <a:lnTo>
                      <a:pt x="90" y="1101"/>
                    </a:lnTo>
                    <a:lnTo>
                      <a:pt x="108" y="1113"/>
                    </a:lnTo>
                    <a:lnTo>
                      <a:pt x="126" y="1125"/>
                    </a:lnTo>
                    <a:lnTo>
                      <a:pt x="144" y="1137"/>
                    </a:lnTo>
                    <a:lnTo>
                      <a:pt x="162" y="1145"/>
                    </a:lnTo>
                    <a:lnTo>
                      <a:pt x="180" y="1157"/>
                    </a:lnTo>
                    <a:lnTo>
                      <a:pt x="198" y="1165"/>
                    </a:lnTo>
                    <a:lnTo>
                      <a:pt x="216" y="1169"/>
                    </a:lnTo>
                    <a:lnTo>
                      <a:pt x="234" y="1173"/>
                    </a:lnTo>
                    <a:lnTo>
                      <a:pt x="252" y="1173"/>
                    </a:lnTo>
                    <a:lnTo>
                      <a:pt x="264" y="1173"/>
                    </a:lnTo>
                    <a:lnTo>
                      <a:pt x="282" y="1169"/>
                    </a:lnTo>
                    <a:lnTo>
                      <a:pt x="300" y="1161"/>
                    </a:lnTo>
                    <a:lnTo>
                      <a:pt x="318" y="1153"/>
                    </a:lnTo>
                    <a:lnTo>
                      <a:pt x="336" y="1141"/>
                    </a:lnTo>
                    <a:lnTo>
                      <a:pt x="354" y="1129"/>
                    </a:lnTo>
                    <a:lnTo>
                      <a:pt x="372" y="1117"/>
                    </a:lnTo>
                    <a:lnTo>
                      <a:pt x="390" y="1101"/>
                    </a:lnTo>
                    <a:lnTo>
                      <a:pt x="408" y="1089"/>
                    </a:lnTo>
                    <a:lnTo>
                      <a:pt x="426" y="1073"/>
                    </a:lnTo>
                    <a:lnTo>
                      <a:pt x="444" y="1061"/>
                    </a:lnTo>
                    <a:lnTo>
                      <a:pt x="462" y="1049"/>
                    </a:lnTo>
                    <a:lnTo>
                      <a:pt x="480" y="1041"/>
                    </a:lnTo>
                    <a:lnTo>
                      <a:pt x="498" y="1033"/>
                    </a:lnTo>
                    <a:lnTo>
                      <a:pt x="516" y="1029"/>
                    </a:lnTo>
                    <a:lnTo>
                      <a:pt x="534" y="1029"/>
                    </a:lnTo>
                    <a:lnTo>
                      <a:pt x="552" y="1033"/>
                    </a:lnTo>
                    <a:lnTo>
                      <a:pt x="570" y="1037"/>
                    </a:lnTo>
                    <a:lnTo>
                      <a:pt x="588" y="1049"/>
                    </a:lnTo>
                    <a:lnTo>
                      <a:pt x="606" y="1061"/>
                    </a:lnTo>
                    <a:lnTo>
                      <a:pt x="624" y="1073"/>
                    </a:lnTo>
                    <a:lnTo>
                      <a:pt x="642" y="1089"/>
                    </a:lnTo>
                    <a:lnTo>
                      <a:pt x="660" y="1105"/>
                    </a:lnTo>
                    <a:lnTo>
                      <a:pt x="678" y="1125"/>
                    </a:lnTo>
                    <a:lnTo>
                      <a:pt x="696" y="1141"/>
                    </a:lnTo>
                    <a:lnTo>
                      <a:pt x="714" y="1157"/>
                    </a:lnTo>
                    <a:lnTo>
                      <a:pt x="732" y="1173"/>
                    </a:lnTo>
                    <a:lnTo>
                      <a:pt x="750" y="1189"/>
                    </a:lnTo>
                    <a:lnTo>
                      <a:pt x="762" y="1197"/>
                    </a:lnTo>
                    <a:lnTo>
                      <a:pt x="780" y="1205"/>
                    </a:lnTo>
                    <a:lnTo>
                      <a:pt x="798" y="1209"/>
                    </a:lnTo>
                    <a:lnTo>
                      <a:pt x="816" y="1209"/>
                    </a:lnTo>
                    <a:lnTo>
                      <a:pt x="834" y="1205"/>
                    </a:lnTo>
                    <a:lnTo>
                      <a:pt x="852" y="1197"/>
                    </a:lnTo>
                    <a:lnTo>
                      <a:pt x="870" y="1185"/>
                    </a:lnTo>
                    <a:lnTo>
                      <a:pt x="888" y="1169"/>
                    </a:lnTo>
                    <a:lnTo>
                      <a:pt x="906" y="1149"/>
                    </a:lnTo>
                    <a:lnTo>
                      <a:pt x="924" y="1129"/>
                    </a:lnTo>
                    <a:lnTo>
                      <a:pt x="942" y="1105"/>
                    </a:lnTo>
                    <a:lnTo>
                      <a:pt x="960" y="1081"/>
                    </a:lnTo>
                    <a:lnTo>
                      <a:pt x="978" y="1057"/>
                    </a:lnTo>
                    <a:lnTo>
                      <a:pt x="996" y="1037"/>
                    </a:lnTo>
                    <a:lnTo>
                      <a:pt x="1014" y="1013"/>
                    </a:lnTo>
                    <a:lnTo>
                      <a:pt x="1032" y="997"/>
                    </a:lnTo>
                    <a:lnTo>
                      <a:pt x="1050" y="981"/>
                    </a:lnTo>
                    <a:lnTo>
                      <a:pt x="1068" y="973"/>
                    </a:lnTo>
                    <a:lnTo>
                      <a:pt x="1086" y="965"/>
                    </a:lnTo>
                    <a:lnTo>
                      <a:pt x="1104" y="969"/>
                    </a:lnTo>
                    <a:lnTo>
                      <a:pt x="1122" y="973"/>
                    </a:lnTo>
                    <a:lnTo>
                      <a:pt x="1140" y="985"/>
                    </a:lnTo>
                    <a:lnTo>
                      <a:pt x="1158" y="1005"/>
                    </a:lnTo>
                    <a:lnTo>
                      <a:pt x="1176" y="1029"/>
                    </a:lnTo>
                    <a:lnTo>
                      <a:pt x="1194" y="1057"/>
                    </a:lnTo>
                    <a:lnTo>
                      <a:pt x="1212" y="1089"/>
                    </a:lnTo>
                    <a:lnTo>
                      <a:pt x="1230" y="1125"/>
                    </a:lnTo>
                    <a:lnTo>
                      <a:pt x="1248" y="1161"/>
                    </a:lnTo>
                    <a:lnTo>
                      <a:pt x="1266" y="1197"/>
                    </a:lnTo>
                    <a:lnTo>
                      <a:pt x="1278" y="1233"/>
                    </a:lnTo>
                    <a:lnTo>
                      <a:pt x="1296" y="1269"/>
                    </a:lnTo>
                    <a:lnTo>
                      <a:pt x="1314" y="1297"/>
                    </a:lnTo>
                    <a:lnTo>
                      <a:pt x="1332" y="1321"/>
                    </a:lnTo>
                    <a:lnTo>
                      <a:pt x="1350" y="1341"/>
                    </a:lnTo>
                    <a:lnTo>
                      <a:pt x="1368" y="1349"/>
                    </a:lnTo>
                    <a:lnTo>
                      <a:pt x="1386" y="1349"/>
                    </a:lnTo>
                    <a:lnTo>
                      <a:pt x="1404" y="1341"/>
                    </a:lnTo>
                    <a:lnTo>
                      <a:pt x="1422" y="1321"/>
                    </a:lnTo>
                    <a:lnTo>
                      <a:pt x="1440" y="1289"/>
                    </a:lnTo>
                    <a:lnTo>
                      <a:pt x="1458" y="1245"/>
                    </a:lnTo>
                    <a:lnTo>
                      <a:pt x="1476" y="1193"/>
                    </a:lnTo>
                    <a:lnTo>
                      <a:pt x="1494" y="1129"/>
                    </a:lnTo>
                    <a:lnTo>
                      <a:pt x="1512" y="1057"/>
                    </a:lnTo>
                    <a:lnTo>
                      <a:pt x="1530" y="977"/>
                    </a:lnTo>
                    <a:lnTo>
                      <a:pt x="1548" y="888"/>
                    </a:lnTo>
                    <a:lnTo>
                      <a:pt x="1566" y="796"/>
                    </a:lnTo>
                    <a:lnTo>
                      <a:pt x="1584" y="701"/>
                    </a:lnTo>
                    <a:lnTo>
                      <a:pt x="1602" y="605"/>
                    </a:lnTo>
                    <a:lnTo>
                      <a:pt x="1620" y="509"/>
                    </a:lnTo>
                    <a:lnTo>
                      <a:pt x="1638" y="413"/>
                    </a:lnTo>
                    <a:lnTo>
                      <a:pt x="1656" y="324"/>
                    </a:lnTo>
                    <a:lnTo>
                      <a:pt x="1674" y="244"/>
                    </a:lnTo>
                    <a:lnTo>
                      <a:pt x="1692" y="172"/>
                    </a:lnTo>
                    <a:lnTo>
                      <a:pt x="1710" y="112"/>
                    </a:lnTo>
                    <a:lnTo>
                      <a:pt x="1728" y="60"/>
                    </a:lnTo>
                    <a:lnTo>
                      <a:pt x="1746" y="24"/>
                    </a:lnTo>
                    <a:lnTo>
                      <a:pt x="1764" y="4"/>
                    </a:lnTo>
                    <a:lnTo>
                      <a:pt x="1780" y="0"/>
                    </a:lnTo>
                    <a:lnTo>
                      <a:pt x="1794" y="4"/>
                    </a:lnTo>
                    <a:lnTo>
                      <a:pt x="1812" y="24"/>
                    </a:lnTo>
                    <a:lnTo>
                      <a:pt x="1830" y="60"/>
                    </a:lnTo>
                    <a:lnTo>
                      <a:pt x="1848" y="112"/>
                    </a:lnTo>
                    <a:lnTo>
                      <a:pt x="1866" y="172"/>
                    </a:lnTo>
                    <a:lnTo>
                      <a:pt x="1884" y="244"/>
                    </a:lnTo>
                    <a:lnTo>
                      <a:pt x="1902" y="324"/>
                    </a:lnTo>
                    <a:lnTo>
                      <a:pt x="1920" y="413"/>
                    </a:lnTo>
                    <a:lnTo>
                      <a:pt x="1938" y="509"/>
                    </a:lnTo>
                    <a:lnTo>
                      <a:pt x="1956" y="605"/>
                    </a:lnTo>
                    <a:lnTo>
                      <a:pt x="1974" y="701"/>
                    </a:lnTo>
                    <a:lnTo>
                      <a:pt x="1992" y="796"/>
                    </a:lnTo>
                    <a:lnTo>
                      <a:pt x="2010" y="888"/>
                    </a:lnTo>
                    <a:lnTo>
                      <a:pt x="2028" y="977"/>
                    </a:lnTo>
                    <a:lnTo>
                      <a:pt x="2046" y="1057"/>
                    </a:lnTo>
                    <a:lnTo>
                      <a:pt x="2064" y="1129"/>
                    </a:lnTo>
                    <a:lnTo>
                      <a:pt x="2082" y="1193"/>
                    </a:lnTo>
                    <a:lnTo>
                      <a:pt x="2100" y="1245"/>
                    </a:lnTo>
                    <a:lnTo>
                      <a:pt x="2118" y="1289"/>
                    </a:lnTo>
                    <a:lnTo>
                      <a:pt x="2136" y="1321"/>
                    </a:lnTo>
                    <a:lnTo>
                      <a:pt x="2154" y="1341"/>
                    </a:lnTo>
                    <a:lnTo>
                      <a:pt x="2172" y="1349"/>
                    </a:lnTo>
                    <a:lnTo>
                      <a:pt x="2190" y="1349"/>
                    </a:lnTo>
                    <a:lnTo>
                      <a:pt x="2208" y="1341"/>
                    </a:lnTo>
                    <a:lnTo>
                      <a:pt x="2226" y="1321"/>
                    </a:lnTo>
                    <a:lnTo>
                      <a:pt x="2244" y="1297"/>
                    </a:lnTo>
                    <a:lnTo>
                      <a:pt x="2262" y="1269"/>
                    </a:lnTo>
                    <a:lnTo>
                      <a:pt x="2274" y="1233"/>
                    </a:lnTo>
                    <a:lnTo>
                      <a:pt x="2292" y="1197"/>
                    </a:lnTo>
                    <a:lnTo>
                      <a:pt x="2310" y="1161"/>
                    </a:lnTo>
                    <a:lnTo>
                      <a:pt x="2328" y="1125"/>
                    </a:lnTo>
                    <a:lnTo>
                      <a:pt x="2346" y="1089"/>
                    </a:lnTo>
                    <a:lnTo>
                      <a:pt x="2364" y="1057"/>
                    </a:lnTo>
                    <a:lnTo>
                      <a:pt x="2382" y="1029"/>
                    </a:lnTo>
                    <a:lnTo>
                      <a:pt x="2400" y="1005"/>
                    </a:lnTo>
                    <a:lnTo>
                      <a:pt x="2418" y="985"/>
                    </a:lnTo>
                    <a:lnTo>
                      <a:pt x="2436" y="973"/>
                    </a:lnTo>
                    <a:lnTo>
                      <a:pt x="2454" y="969"/>
                    </a:lnTo>
                    <a:lnTo>
                      <a:pt x="2472" y="965"/>
                    </a:lnTo>
                    <a:lnTo>
                      <a:pt x="2490" y="973"/>
                    </a:lnTo>
                    <a:lnTo>
                      <a:pt x="2508" y="981"/>
                    </a:lnTo>
                    <a:lnTo>
                      <a:pt x="2526" y="997"/>
                    </a:lnTo>
                    <a:lnTo>
                      <a:pt x="2544" y="1013"/>
                    </a:lnTo>
                    <a:lnTo>
                      <a:pt x="2562" y="1037"/>
                    </a:lnTo>
                    <a:lnTo>
                      <a:pt x="2580" y="1057"/>
                    </a:lnTo>
                    <a:lnTo>
                      <a:pt x="2598" y="1081"/>
                    </a:lnTo>
                    <a:lnTo>
                      <a:pt x="2616" y="1105"/>
                    </a:lnTo>
                    <a:lnTo>
                      <a:pt x="2634" y="1129"/>
                    </a:lnTo>
                    <a:lnTo>
                      <a:pt x="2652" y="1149"/>
                    </a:lnTo>
                    <a:lnTo>
                      <a:pt x="2670" y="1169"/>
                    </a:lnTo>
                    <a:lnTo>
                      <a:pt x="2688" y="1185"/>
                    </a:lnTo>
                    <a:lnTo>
                      <a:pt x="2706" y="1197"/>
                    </a:lnTo>
                    <a:lnTo>
                      <a:pt x="2724" y="1205"/>
                    </a:lnTo>
                    <a:lnTo>
                      <a:pt x="2742" y="1209"/>
                    </a:lnTo>
                    <a:lnTo>
                      <a:pt x="2760" y="1209"/>
                    </a:lnTo>
                    <a:lnTo>
                      <a:pt x="2778" y="1205"/>
                    </a:lnTo>
                    <a:lnTo>
                      <a:pt x="2790" y="1197"/>
                    </a:lnTo>
                    <a:lnTo>
                      <a:pt x="2808" y="1189"/>
                    </a:lnTo>
                    <a:lnTo>
                      <a:pt x="2826" y="1173"/>
                    </a:lnTo>
                    <a:lnTo>
                      <a:pt x="2844" y="1157"/>
                    </a:lnTo>
                    <a:lnTo>
                      <a:pt x="2862" y="1141"/>
                    </a:lnTo>
                    <a:lnTo>
                      <a:pt x="2880" y="1125"/>
                    </a:lnTo>
                    <a:lnTo>
                      <a:pt x="2898" y="1105"/>
                    </a:lnTo>
                    <a:lnTo>
                      <a:pt x="2916" y="1089"/>
                    </a:lnTo>
                    <a:lnTo>
                      <a:pt x="2934" y="1073"/>
                    </a:lnTo>
                    <a:lnTo>
                      <a:pt x="2952" y="1061"/>
                    </a:lnTo>
                    <a:lnTo>
                      <a:pt x="2970" y="1049"/>
                    </a:lnTo>
                    <a:lnTo>
                      <a:pt x="2988" y="1037"/>
                    </a:lnTo>
                    <a:lnTo>
                      <a:pt x="3006" y="1033"/>
                    </a:lnTo>
                    <a:lnTo>
                      <a:pt x="3024" y="1029"/>
                    </a:lnTo>
                    <a:lnTo>
                      <a:pt x="3042" y="1029"/>
                    </a:lnTo>
                    <a:lnTo>
                      <a:pt x="3060" y="1033"/>
                    </a:lnTo>
                    <a:lnTo>
                      <a:pt x="3078" y="1041"/>
                    </a:lnTo>
                    <a:lnTo>
                      <a:pt x="3096" y="1049"/>
                    </a:lnTo>
                    <a:lnTo>
                      <a:pt x="3114" y="1061"/>
                    </a:lnTo>
                    <a:lnTo>
                      <a:pt x="3132" y="1073"/>
                    </a:lnTo>
                    <a:lnTo>
                      <a:pt x="3150" y="1089"/>
                    </a:lnTo>
                    <a:lnTo>
                      <a:pt x="3168" y="1101"/>
                    </a:lnTo>
                    <a:lnTo>
                      <a:pt x="3186" y="1117"/>
                    </a:lnTo>
                    <a:lnTo>
                      <a:pt x="3204" y="1129"/>
                    </a:lnTo>
                    <a:lnTo>
                      <a:pt x="3222" y="1141"/>
                    </a:lnTo>
                    <a:lnTo>
                      <a:pt x="3240" y="1153"/>
                    </a:lnTo>
                    <a:lnTo>
                      <a:pt x="3258" y="1161"/>
                    </a:lnTo>
                    <a:lnTo>
                      <a:pt x="3276" y="1169"/>
                    </a:lnTo>
                    <a:lnTo>
                      <a:pt x="3288" y="1173"/>
                    </a:lnTo>
                    <a:lnTo>
                      <a:pt x="3306" y="1173"/>
                    </a:lnTo>
                    <a:lnTo>
                      <a:pt x="3324" y="1173"/>
                    </a:lnTo>
                    <a:lnTo>
                      <a:pt x="3342" y="1169"/>
                    </a:lnTo>
                    <a:lnTo>
                      <a:pt x="3360" y="1165"/>
                    </a:lnTo>
                    <a:lnTo>
                      <a:pt x="3378" y="1157"/>
                    </a:lnTo>
                    <a:lnTo>
                      <a:pt x="3396" y="1145"/>
                    </a:lnTo>
                    <a:lnTo>
                      <a:pt x="3414" y="1137"/>
                    </a:lnTo>
                    <a:lnTo>
                      <a:pt x="3432" y="1125"/>
                    </a:lnTo>
                    <a:lnTo>
                      <a:pt x="3450" y="1113"/>
                    </a:lnTo>
                    <a:lnTo>
                      <a:pt x="3468" y="1101"/>
                    </a:lnTo>
                    <a:lnTo>
                      <a:pt x="3486" y="1089"/>
                    </a:lnTo>
                    <a:lnTo>
                      <a:pt x="3504" y="1081"/>
                    </a:lnTo>
                    <a:lnTo>
                      <a:pt x="3522" y="1069"/>
                    </a:lnTo>
                    <a:lnTo>
                      <a:pt x="3540" y="1065"/>
                    </a:lnTo>
                  </a:path>
                </a:pathLst>
              </a:custGeom>
              <a:grpFill/>
              <a:ln w="254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07" name="Rectangle 35"/>
              <p:cNvSpPr>
                <a:spLocks noChangeArrowheads="1"/>
              </p:cNvSpPr>
              <p:nvPr/>
            </p:nvSpPr>
            <p:spPr bwMode="auto">
              <a:xfrm>
                <a:off x="2148" y="1184"/>
                <a:ext cx="728" cy="36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F(</a:t>
                </a:r>
                <a:r>
                  <a:rPr lang="en-AU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w</a:t>
                </a:r>
                <a:r>
                  <a:rPr lang="en-AU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)</a:t>
                </a:r>
              </a:p>
            </p:txBody>
          </p:sp>
          <p:sp>
            <p:nvSpPr>
              <p:cNvPr id="182308" name="Rectangle 36"/>
              <p:cNvSpPr>
                <a:spLocks noChangeArrowheads="1"/>
              </p:cNvSpPr>
              <p:nvPr/>
            </p:nvSpPr>
            <p:spPr bwMode="auto">
              <a:xfrm>
                <a:off x="4928" y="2382"/>
                <a:ext cx="304" cy="36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w</a:t>
                </a:r>
              </a:p>
            </p:txBody>
          </p:sp>
          <p:graphicFrame>
            <p:nvGraphicFramePr>
              <p:cNvPr id="141325" name="Object 37"/>
              <p:cNvGraphicFramePr>
                <a:graphicFrameLocks/>
              </p:cNvGraphicFramePr>
              <p:nvPr/>
            </p:nvGraphicFramePr>
            <p:xfrm>
              <a:off x="749" y="1513"/>
              <a:ext cx="2057" cy="7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09" name="Equation" r:id="rId8" imgW="4368800" imgH="1574800" progId="Equation.3">
                      <p:embed/>
                    </p:oleObj>
                  </mc:Choice>
                  <mc:Fallback>
                    <p:oleObj name="Equation" r:id="rId8" imgW="4368800" imgH="15748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9" y="1513"/>
                            <a:ext cx="2057" cy="7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63500" dist="17961" dir="2700000" algn="ctr" rotWithShape="0">
                              <a:schemeClr val="folHlink">
                                <a:alpha val="74997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2310" name="Arc 38"/>
              <p:cNvSpPr>
                <a:spLocks/>
              </p:cNvSpPr>
              <p:nvPr/>
            </p:nvSpPr>
            <p:spPr bwMode="auto">
              <a:xfrm>
                <a:off x="1659" y="2008"/>
                <a:ext cx="986" cy="256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32081 w 32081"/>
                  <a:gd name="T1" fmla="*/ 18886 h 21600"/>
                  <a:gd name="T2" fmla="*/ 0 w 32081"/>
                  <a:gd name="T3" fmla="*/ 0 h 21600"/>
                  <a:gd name="T4" fmla="*/ 21600 w 3208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081" h="21600" fill="none" extrusionOk="0">
                    <a:moveTo>
                      <a:pt x="32081" y="18886"/>
                    </a:moveTo>
                    <a:cubicBezTo>
                      <a:pt x="28874" y="20666"/>
                      <a:pt x="25267" y="21599"/>
                      <a:pt x="21600" y="21599"/>
                    </a:cubicBezTo>
                    <a:cubicBezTo>
                      <a:pt x="9670" y="21599"/>
                      <a:pt x="-1" y="11929"/>
                      <a:pt x="-1" y="-1"/>
                    </a:cubicBezTo>
                  </a:path>
                  <a:path w="32081" h="21600" stroke="0" extrusionOk="0">
                    <a:moveTo>
                      <a:pt x="32081" y="18886"/>
                    </a:moveTo>
                    <a:cubicBezTo>
                      <a:pt x="28874" y="20666"/>
                      <a:pt x="25267" y="21599"/>
                      <a:pt x="21600" y="21599"/>
                    </a:cubicBez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pFill/>
              <a:ln w="25400" cap="rnd">
                <a:solidFill>
                  <a:srgbClr val="000000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305" name="Line 33"/>
              <p:cNvSpPr>
                <a:spLocks noChangeShapeType="1"/>
              </p:cNvSpPr>
              <p:nvPr/>
            </p:nvSpPr>
            <p:spPr bwMode="auto">
              <a:xfrm flipV="1">
                <a:off x="2870" y="1208"/>
                <a:ext cx="0" cy="1576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41316" name="Group 39"/>
          <p:cNvGrpSpPr>
            <a:grpSpLocks/>
          </p:cNvGrpSpPr>
          <p:nvPr/>
        </p:nvGrpSpPr>
        <p:grpSpPr bwMode="auto">
          <a:xfrm>
            <a:off x="622300" y="215900"/>
            <a:ext cx="8204200" cy="1630363"/>
            <a:chOff x="392" y="136"/>
            <a:chExt cx="5168" cy="1027"/>
          </a:xfrm>
        </p:grpSpPr>
        <p:sp>
          <p:nvSpPr>
            <p:cNvPr id="182312" name="Rectangle 40"/>
            <p:cNvSpPr>
              <a:spLocks noChangeArrowheads="1"/>
            </p:cNvSpPr>
            <p:nvPr/>
          </p:nvSpPr>
          <p:spPr bwMode="auto">
            <a:xfrm>
              <a:off x="392" y="136"/>
              <a:ext cx="516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AU" sz="3200" b="1">
                  <a:solidFill>
                    <a:schemeClr val="tx2"/>
                  </a:solidFill>
                  <a:latin typeface="Arial" charset="0"/>
                  <a:cs typeface="+mn-cs"/>
                </a:rPr>
                <a:t>Thus  </a:t>
              </a:r>
              <a:r>
                <a:rPr lang="en-AU" sz="3200" b="1">
                  <a:solidFill>
                    <a:schemeClr val="accent2"/>
                  </a:solidFill>
                  <a:latin typeface="Arial" charset="0"/>
                  <a:cs typeface="+mn-cs"/>
                </a:rPr>
                <a:t>F(</a:t>
              </a:r>
              <a:r>
                <a:rPr lang="en-AU" sz="3200" b="1">
                  <a:solidFill>
                    <a:schemeClr val="accent2"/>
                  </a:solidFill>
                  <a:latin typeface="Symbol" charset="0"/>
                  <a:cs typeface="+mn-cs"/>
                </a:rPr>
                <a:t>w</a:t>
              </a:r>
              <a:r>
                <a:rPr lang="en-AU" sz="3200" b="1">
                  <a:solidFill>
                    <a:schemeClr val="accent2"/>
                  </a:solidFill>
                  <a:latin typeface="Arial" charset="0"/>
                  <a:cs typeface="+mn-cs"/>
                </a:rPr>
                <a:t>)  </a:t>
              </a:r>
              <a:r>
                <a:rPr lang="en-AU" sz="3200" b="1">
                  <a:solidFill>
                    <a:schemeClr val="tx2"/>
                  </a:solidFill>
                  <a:latin typeface="Arial" charset="0"/>
                  <a:cs typeface="+mn-cs"/>
                </a:rPr>
                <a:t>has the form</a:t>
              </a:r>
            </a:p>
          </p:txBody>
        </p:sp>
        <p:graphicFrame>
          <p:nvGraphicFramePr>
            <p:cNvPr id="141318" name="Object 41"/>
            <p:cNvGraphicFramePr>
              <a:graphicFrameLocks/>
            </p:cNvGraphicFramePr>
            <p:nvPr/>
          </p:nvGraphicFramePr>
          <p:xfrm>
            <a:off x="1371" y="507"/>
            <a:ext cx="3298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0" name="Equation" r:id="rId10" imgW="6997700" imgH="1397000" progId="Equation.3">
                    <p:embed/>
                  </p:oleObj>
                </mc:Choice>
                <mc:Fallback>
                  <p:oleObj name="Equation" r:id="rId10" imgW="6997700" imgH="13970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" y="507"/>
                          <a:ext cx="3298" cy="6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274701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368300"/>
            <a:ext cx="7162800" cy="6019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Example 2:</a:t>
            </a: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Dirac delta-function</a:t>
            </a: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/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>   </a:t>
            </a:r>
            <a:br>
              <a:rPr lang="en-AU" smtClean="0">
                <a:solidFill>
                  <a:schemeClr val="bg2"/>
                </a:solidFill>
                <a:cs typeface="+mn-cs"/>
              </a:rPr>
            </a:br>
            <a:r>
              <a:rPr lang="en-AU" smtClean="0">
                <a:solidFill>
                  <a:schemeClr val="bg2"/>
                </a:solidFill>
                <a:cs typeface="+mn-cs"/>
              </a:rPr>
              <a:t>    </a:t>
            </a:r>
            <a:r>
              <a:rPr lang="en-AU" smtClean="0">
                <a:cs typeface="+mn-cs"/>
              </a:rPr>
              <a:t>( By definition                              )</a:t>
            </a:r>
          </a:p>
        </p:txBody>
      </p:sp>
      <p:graphicFrame>
        <p:nvGraphicFramePr>
          <p:cNvPr id="143362" name="Object 3"/>
          <p:cNvGraphicFramePr>
            <a:graphicFrameLocks/>
          </p:cNvGraphicFramePr>
          <p:nvPr/>
        </p:nvGraphicFramePr>
        <p:xfrm>
          <a:off x="2019300" y="1282700"/>
          <a:ext cx="61277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Equation" r:id="rId4" imgW="7315200" imgH="1803400" progId="Equation.3">
                  <p:embed/>
                </p:oleObj>
              </mc:Choice>
              <mc:Fallback>
                <p:oleObj name="Equation" r:id="rId4" imgW="7315200" imgH="1803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282700"/>
                        <a:ext cx="612775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3" name="Object 4"/>
          <p:cNvGraphicFramePr>
            <a:graphicFrameLocks/>
          </p:cNvGraphicFramePr>
          <p:nvPr/>
        </p:nvGraphicFramePr>
        <p:xfrm>
          <a:off x="4540250" y="5934075"/>
          <a:ext cx="31083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Equation" r:id="rId6" imgW="4152900" imgH="1193800" progId="Equation.3">
                  <p:embed/>
                </p:oleObj>
              </mc:Choice>
              <mc:Fallback>
                <p:oleObj name="Equation" r:id="rId6" imgW="4152900" imgH="1193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5934075"/>
                        <a:ext cx="31083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364" name="Group 5"/>
          <p:cNvGrpSpPr>
            <a:grpSpLocks/>
          </p:cNvGrpSpPr>
          <p:nvPr/>
        </p:nvGrpSpPr>
        <p:grpSpPr bwMode="auto">
          <a:xfrm>
            <a:off x="517525" y="2811463"/>
            <a:ext cx="8029575" cy="2906712"/>
            <a:chOff x="326" y="1771"/>
            <a:chExt cx="5058" cy="1831"/>
          </a:xfrm>
        </p:grpSpPr>
        <p:grpSp>
          <p:nvGrpSpPr>
            <p:cNvPr id="143365" name="Group 6"/>
            <p:cNvGrpSpPr>
              <a:grpSpLocks/>
            </p:cNvGrpSpPr>
            <p:nvPr/>
          </p:nvGrpSpPr>
          <p:grpSpPr bwMode="auto">
            <a:xfrm>
              <a:off x="326" y="1771"/>
              <a:ext cx="5058" cy="1419"/>
              <a:chOff x="326" y="1771"/>
              <a:chExt cx="5058" cy="1419"/>
            </a:xfrm>
          </p:grpSpPr>
          <p:grpSp>
            <p:nvGrpSpPr>
              <p:cNvPr id="143370" name="Group 7"/>
              <p:cNvGrpSpPr>
                <a:grpSpLocks/>
              </p:cNvGrpSpPr>
              <p:nvPr/>
            </p:nvGrpSpPr>
            <p:grpSpPr bwMode="auto">
              <a:xfrm>
                <a:off x="944" y="1771"/>
                <a:ext cx="4024" cy="1400"/>
                <a:chOff x="944" y="1771"/>
                <a:chExt cx="4024" cy="1400"/>
              </a:xfrm>
            </p:grpSpPr>
            <p:sp>
              <p:nvSpPr>
                <p:cNvPr id="18432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824" y="1771"/>
                  <a:ext cx="0" cy="140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329" name="Line 9"/>
                <p:cNvSpPr>
                  <a:spLocks noChangeShapeType="1"/>
                </p:cNvSpPr>
                <p:nvPr/>
              </p:nvSpPr>
              <p:spPr bwMode="auto">
                <a:xfrm>
                  <a:off x="944" y="3003"/>
                  <a:ext cx="402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330" name="Freeform 10"/>
                <p:cNvSpPr>
                  <a:spLocks/>
                </p:cNvSpPr>
                <p:nvPr/>
              </p:nvSpPr>
              <p:spPr bwMode="auto">
                <a:xfrm>
                  <a:off x="1142" y="2275"/>
                  <a:ext cx="3451" cy="689"/>
                </a:xfrm>
                <a:custGeom>
                  <a:avLst/>
                  <a:gdLst>
                    <a:gd name="T0" fmla="*/ 0 w 3451"/>
                    <a:gd name="T1" fmla="*/ 681 h 689"/>
                    <a:gd name="T2" fmla="*/ 1569 w 3451"/>
                    <a:gd name="T3" fmla="*/ 680 h 689"/>
                    <a:gd name="T4" fmla="*/ 1569 w 3451"/>
                    <a:gd name="T5" fmla="*/ 0 h 689"/>
                    <a:gd name="T6" fmla="*/ 1802 w 3451"/>
                    <a:gd name="T7" fmla="*/ 0 h 689"/>
                    <a:gd name="T8" fmla="*/ 1802 w 3451"/>
                    <a:gd name="T9" fmla="*/ 688 h 689"/>
                    <a:gd name="T10" fmla="*/ 3450 w 3451"/>
                    <a:gd name="T11" fmla="*/ 687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51" h="689">
                      <a:moveTo>
                        <a:pt x="0" y="681"/>
                      </a:moveTo>
                      <a:lnTo>
                        <a:pt x="1569" y="680"/>
                      </a:lnTo>
                      <a:lnTo>
                        <a:pt x="1569" y="0"/>
                      </a:lnTo>
                      <a:lnTo>
                        <a:pt x="1802" y="0"/>
                      </a:lnTo>
                      <a:lnTo>
                        <a:pt x="1802" y="688"/>
                      </a:lnTo>
                      <a:lnTo>
                        <a:pt x="3450" y="687"/>
                      </a:lnTo>
                    </a:path>
                  </a:pathLst>
                </a:custGeom>
                <a:noFill/>
                <a:ln w="508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4331" name="Rectangle 11"/>
              <p:cNvSpPr>
                <a:spLocks noChangeArrowheads="1"/>
              </p:cNvSpPr>
              <p:nvPr/>
            </p:nvSpPr>
            <p:spPr bwMode="auto">
              <a:xfrm>
                <a:off x="2216" y="1883"/>
                <a:ext cx="592" cy="371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3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f(t)</a:t>
                </a:r>
              </a:p>
            </p:txBody>
          </p:sp>
          <p:sp>
            <p:nvSpPr>
              <p:cNvPr id="184332" name="Rectangle 12"/>
              <p:cNvSpPr>
                <a:spLocks noChangeArrowheads="1"/>
              </p:cNvSpPr>
              <p:nvPr/>
            </p:nvSpPr>
            <p:spPr bwMode="auto">
              <a:xfrm>
                <a:off x="4936" y="2819"/>
                <a:ext cx="448" cy="371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3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t</a:t>
                </a:r>
              </a:p>
            </p:txBody>
          </p:sp>
          <p:grpSp>
            <p:nvGrpSpPr>
              <p:cNvPr id="143373" name="Group 13"/>
              <p:cNvGrpSpPr>
                <a:grpSpLocks/>
              </p:cNvGrpSpPr>
              <p:nvPr/>
            </p:nvGrpSpPr>
            <p:grpSpPr bwMode="auto">
              <a:xfrm>
                <a:off x="326" y="2109"/>
                <a:ext cx="577" cy="846"/>
                <a:chOff x="326" y="2109"/>
                <a:chExt cx="577" cy="846"/>
              </a:xfrm>
            </p:grpSpPr>
            <p:sp>
              <p:nvSpPr>
                <p:cNvPr id="184334" name="Rectangle 14"/>
                <p:cNvSpPr>
                  <a:spLocks noChangeArrowheads="1"/>
                </p:cNvSpPr>
                <p:nvPr/>
              </p:nvSpPr>
              <p:spPr bwMode="auto">
                <a:xfrm>
                  <a:off x="326" y="2109"/>
                  <a:ext cx="424" cy="371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32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184335" name="Line 15"/>
                <p:cNvSpPr>
                  <a:spLocks noChangeShapeType="1"/>
                </p:cNvSpPr>
                <p:nvPr/>
              </p:nvSpPr>
              <p:spPr bwMode="auto">
                <a:xfrm>
                  <a:off x="902" y="2265"/>
                  <a:ext cx="0" cy="6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336" name="Arc 16"/>
                <p:cNvSpPr>
                  <a:spLocks/>
                </p:cNvSpPr>
                <p:nvPr/>
              </p:nvSpPr>
              <p:spPr bwMode="auto">
                <a:xfrm>
                  <a:off x="549" y="2403"/>
                  <a:ext cx="354" cy="19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143366" name="Group 17"/>
            <p:cNvGrpSpPr>
              <a:grpSpLocks/>
            </p:cNvGrpSpPr>
            <p:nvPr/>
          </p:nvGrpSpPr>
          <p:grpSpPr bwMode="auto">
            <a:xfrm>
              <a:off x="2732" y="3231"/>
              <a:ext cx="928" cy="371"/>
              <a:chOff x="2732" y="3231"/>
              <a:chExt cx="928" cy="371"/>
            </a:xfrm>
          </p:grpSpPr>
          <p:sp>
            <p:nvSpPr>
              <p:cNvPr id="184338" name="Rectangle 18"/>
              <p:cNvSpPr>
                <a:spLocks noChangeArrowheads="1"/>
              </p:cNvSpPr>
              <p:nvPr/>
            </p:nvSpPr>
            <p:spPr bwMode="auto">
              <a:xfrm>
                <a:off x="3092" y="3231"/>
                <a:ext cx="568" cy="371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3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h</a:t>
                </a:r>
                <a:r>
                  <a:rPr lang="en-AU" sz="3200" b="1" baseline="30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-1</a:t>
                </a:r>
              </a:p>
            </p:txBody>
          </p:sp>
          <p:sp>
            <p:nvSpPr>
              <p:cNvPr id="184339" name="Arc 19"/>
              <p:cNvSpPr>
                <a:spLocks/>
              </p:cNvSpPr>
              <p:nvPr/>
            </p:nvSpPr>
            <p:spPr bwMode="auto">
              <a:xfrm>
                <a:off x="2829" y="3268"/>
                <a:ext cx="342" cy="156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4340" name="Line 20"/>
              <p:cNvSpPr>
                <a:spLocks noChangeShapeType="1"/>
              </p:cNvSpPr>
              <p:nvPr/>
            </p:nvSpPr>
            <p:spPr bwMode="auto">
              <a:xfrm>
                <a:off x="2732" y="3262"/>
                <a:ext cx="1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8360795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320635"/>
            <a:ext cx="7467600" cy="6531103"/>
          </a:xfrm>
        </p:spPr>
        <p:txBody>
          <a:bodyPr lIns="92075" tIns="46038" rIns="92075" bIns="46038"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Derivation:</a:t>
            </a:r>
            <a:br>
              <a:rPr lang="en-A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Take the rectangular pulse of  Example 1 and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AU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dirty="0" smtClean="0">
                <a:cs typeface="+mn-cs"/>
              </a:rPr>
              <a:t> let  </a:t>
            </a:r>
            <a:r>
              <a:rPr lang="en-AU" dirty="0" smtClean="0">
                <a:latin typeface="Symbol" charset="0"/>
                <a:cs typeface="+mn-cs"/>
              </a:rPr>
              <a:t>t </a:t>
            </a:r>
            <a:r>
              <a:rPr lang="en-AU" dirty="0" smtClean="0">
                <a:cs typeface="+mn-cs"/>
              </a:rPr>
              <a:t>= h</a:t>
            </a:r>
            <a:r>
              <a:rPr lang="en-AU" baseline="30000" dirty="0" smtClean="0">
                <a:cs typeface="+mn-cs"/>
              </a:rPr>
              <a:t>-1</a:t>
            </a:r>
            <a:br>
              <a:rPr lang="en-AU" baseline="30000" dirty="0" smtClean="0">
                <a:cs typeface="+mn-cs"/>
              </a:rPr>
            </a:br>
            <a:r>
              <a:rPr lang="en-AU" baseline="30000" dirty="0" smtClean="0">
                <a:cs typeface="+mn-cs"/>
              </a:rPr>
              <a:t/>
            </a:r>
            <a:br>
              <a:rPr lang="en-AU" baseline="30000" dirty="0" smtClean="0">
                <a:cs typeface="+mn-cs"/>
              </a:rPr>
            </a:br>
            <a:r>
              <a:rPr lang="en-AU" baseline="30000" dirty="0" smtClean="0">
                <a:cs typeface="+mn-cs"/>
              </a:rPr>
              <a:t/>
            </a:r>
            <a:br>
              <a:rPr lang="en-AU" baseline="30000" dirty="0" smtClean="0">
                <a:cs typeface="+mn-cs"/>
              </a:rPr>
            </a:br>
            <a:r>
              <a:rPr lang="en-AU" baseline="30000" dirty="0" smtClean="0">
                <a:cs typeface="+mn-cs"/>
              </a:rPr>
              <a:t/>
            </a:r>
            <a:br>
              <a:rPr lang="en-AU" baseline="30000" dirty="0" smtClean="0">
                <a:cs typeface="+mn-cs"/>
              </a:rPr>
            </a:br>
            <a:r>
              <a:rPr lang="en-AU" baseline="30000" dirty="0" smtClean="0">
                <a:cs typeface="+mn-cs"/>
              </a:rPr>
              <a:t/>
            </a:r>
            <a:br>
              <a:rPr lang="en-AU" baseline="30000" dirty="0" smtClean="0">
                <a:cs typeface="+mn-cs"/>
              </a:rPr>
            </a:br>
            <a:r>
              <a:rPr lang="en-AU" baseline="30000" dirty="0" smtClean="0">
                <a:cs typeface="+mn-cs"/>
              </a:rPr>
              <a:t/>
            </a:r>
            <a:br>
              <a:rPr lang="en-AU" baseline="30000" dirty="0" smtClean="0">
                <a:cs typeface="+mn-cs"/>
              </a:rPr>
            </a:br>
            <a:r>
              <a:rPr lang="en-AU" baseline="30000" dirty="0" smtClean="0">
                <a:cs typeface="+mn-cs"/>
              </a:rPr>
              <a:t/>
            </a:r>
            <a:br>
              <a:rPr lang="en-AU" baseline="30000" dirty="0" smtClean="0">
                <a:cs typeface="+mn-cs"/>
              </a:rPr>
            </a:br>
            <a:r>
              <a:rPr lang="en-AU" baseline="30000" dirty="0" smtClean="0">
                <a:cs typeface="+mn-cs"/>
              </a:rPr>
              <a:t/>
            </a:r>
            <a:br>
              <a:rPr lang="en-AU" baseline="30000" dirty="0" smtClean="0">
                <a:cs typeface="+mn-cs"/>
              </a:rPr>
            </a:br>
            <a:r>
              <a:rPr lang="en-AU" baseline="30000" dirty="0" smtClean="0">
                <a:cs typeface="+mn-cs"/>
              </a:rPr>
              <a:t/>
            </a:r>
            <a:br>
              <a:rPr lang="en-AU" baseline="30000" dirty="0" smtClean="0">
                <a:cs typeface="+mn-cs"/>
              </a:rPr>
            </a:br>
            <a:endParaRPr lang="en-AU" baseline="30000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AU" baseline="30000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AU" baseline="30000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AU" baseline="30000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AU" baseline="30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AU" baseline="30000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baseline="30000" dirty="0" smtClean="0">
                <a:cs typeface="+mn-cs"/>
              </a:rPr>
              <a:t> </a:t>
            </a:r>
            <a:r>
              <a:rPr lang="en-AU" dirty="0" smtClean="0">
                <a:cs typeface="+mn-cs"/>
              </a:rPr>
              <a:t>Since first zero is at</a:t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endParaRPr lang="en-AU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dirty="0" smtClean="0">
                <a:cs typeface="+mn-cs"/>
              </a:rPr>
              <a:t>Then	</a:t>
            </a:r>
            <a:r>
              <a:rPr lang="en-AU" dirty="0">
                <a:cs typeface="+mn-cs"/>
              </a:rPr>
              <a:t> </a:t>
            </a:r>
            <a:r>
              <a:rPr lang="en-AU" dirty="0" smtClean="0">
                <a:cs typeface="+mn-cs"/>
              </a:rPr>
              <a:t>F(</a:t>
            </a:r>
            <a:r>
              <a:rPr lang="en-AU" dirty="0" smtClean="0">
                <a:latin typeface="Symbol" charset="0"/>
                <a:cs typeface="+mn-cs"/>
              </a:rPr>
              <a:t>w</a:t>
            </a:r>
            <a:r>
              <a:rPr lang="en-AU" dirty="0" smtClean="0">
                <a:cs typeface="+mn-cs"/>
              </a:rPr>
              <a:t>) = 1 (constant for all </a:t>
            </a:r>
            <a:r>
              <a:rPr lang="en-AU" dirty="0" smtClean="0">
                <a:latin typeface="Symbol" charset="2"/>
                <a:cs typeface="Symbol" charset="2"/>
              </a:rPr>
              <a:t>w</a:t>
            </a:r>
            <a:r>
              <a:rPr lang="en-AU" dirty="0" smtClean="0">
                <a:cs typeface="+mn-cs"/>
              </a:rPr>
              <a:t>).</a:t>
            </a:r>
          </a:p>
        </p:txBody>
      </p:sp>
      <p:graphicFrame>
        <p:nvGraphicFramePr>
          <p:cNvPr id="145411" name="Object 5"/>
          <p:cNvGraphicFramePr>
            <a:graphicFrameLocks/>
          </p:cNvGraphicFramePr>
          <p:nvPr/>
        </p:nvGraphicFramePr>
        <p:xfrm>
          <a:off x="1689100" y="2247900"/>
          <a:ext cx="6303963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name="Equation" r:id="rId4" imgW="7315200" imgH="2616200" progId="Equation.3">
                  <p:embed/>
                </p:oleObj>
              </mc:Choice>
              <mc:Fallback>
                <p:oleObj name="Equation" r:id="rId4" imgW="7315200" imgH="2616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247900"/>
                        <a:ext cx="6303963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2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985666"/>
              </p:ext>
            </p:extLst>
          </p:nvPr>
        </p:nvGraphicFramePr>
        <p:xfrm>
          <a:off x="2411760" y="5229200"/>
          <a:ext cx="48037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Equation" r:id="rId6" imgW="6413500" imgH="914400" progId="Equation.3">
                  <p:embed/>
                </p:oleObj>
              </mc:Choice>
              <mc:Fallback>
                <p:oleObj name="Equation" r:id="rId6" imgW="6413500" imgH="914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229200"/>
                        <a:ext cx="48037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3931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23241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Note:</a:t>
            </a:r>
            <a:b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1. </a:t>
            </a:r>
            <a:r>
              <a:rPr lang="en-AU" smtClean="0">
                <a:cs typeface="+mn-cs"/>
              </a:rPr>
              <a:t>	F(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smtClean="0">
                <a:cs typeface="+mn-cs"/>
              </a:rPr>
              <a:t>)  is again real and even, as 	expected for an even  f(t)</a:t>
            </a:r>
          </a:p>
        </p:txBody>
      </p:sp>
      <p:grpSp>
        <p:nvGrpSpPr>
          <p:cNvPr id="147459" name="Group 4"/>
          <p:cNvGrpSpPr>
            <a:grpSpLocks/>
          </p:cNvGrpSpPr>
          <p:nvPr/>
        </p:nvGrpSpPr>
        <p:grpSpPr bwMode="auto">
          <a:xfrm>
            <a:off x="517525" y="2794000"/>
            <a:ext cx="8029575" cy="2824163"/>
            <a:chOff x="326" y="1760"/>
            <a:chExt cx="5058" cy="1779"/>
          </a:xfrm>
        </p:grpSpPr>
        <p:sp>
          <p:nvSpPr>
            <p:cNvPr id="188421" name="Line 5"/>
            <p:cNvSpPr>
              <a:spLocks noChangeShapeType="1"/>
            </p:cNvSpPr>
            <p:nvPr/>
          </p:nvSpPr>
          <p:spPr bwMode="auto">
            <a:xfrm flipV="1">
              <a:off x="2824" y="1760"/>
              <a:ext cx="0" cy="177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8422" name="Line 6"/>
            <p:cNvSpPr>
              <a:spLocks noChangeShapeType="1"/>
            </p:cNvSpPr>
            <p:nvPr/>
          </p:nvSpPr>
          <p:spPr bwMode="auto">
            <a:xfrm>
              <a:off x="944" y="3371"/>
              <a:ext cx="40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8423" name="Rectangle 7"/>
            <p:cNvSpPr>
              <a:spLocks noChangeArrowheads="1"/>
            </p:cNvSpPr>
            <p:nvPr/>
          </p:nvSpPr>
          <p:spPr bwMode="auto">
            <a:xfrm>
              <a:off x="2008" y="1912"/>
              <a:ext cx="896" cy="37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F(</a:t>
              </a:r>
              <a:r>
                <a:rPr lang="en-AU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w</a:t>
              </a:r>
              <a:r>
                <a:rPr lang="en-AU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)</a:t>
              </a:r>
            </a:p>
          </p:txBody>
        </p:sp>
        <p:sp>
          <p:nvSpPr>
            <p:cNvPr id="188424" name="Rectangle 8"/>
            <p:cNvSpPr>
              <a:spLocks noChangeArrowheads="1"/>
            </p:cNvSpPr>
            <p:nvPr/>
          </p:nvSpPr>
          <p:spPr bwMode="auto">
            <a:xfrm>
              <a:off x="4936" y="3163"/>
              <a:ext cx="448" cy="37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0"/>
                  <a:cs typeface="+mn-cs"/>
                </a:rPr>
                <a:t>w</a:t>
              </a:r>
            </a:p>
          </p:txBody>
        </p:sp>
        <p:grpSp>
          <p:nvGrpSpPr>
            <p:cNvPr id="147464" name="Group 9"/>
            <p:cNvGrpSpPr>
              <a:grpSpLocks/>
            </p:cNvGrpSpPr>
            <p:nvPr/>
          </p:nvGrpSpPr>
          <p:grpSpPr bwMode="auto">
            <a:xfrm>
              <a:off x="326" y="2477"/>
              <a:ext cx="577" cy="846"/>
              <a:chOff x="326" y="2477"/>
              <a:chExt cx="577" cy="846"/>
            </a:xfrm>
          </p:grpSpPr>
          <p:sp>
            <p:nvSpPr>
              <p:cNvPr id="188426" name="Rectangle 10"/>
              <p:cNvSpPr>
                <a:spLocks noChangeArrowheads="1"/>
              </p:cNvSpPr>
              <p:nvPr/>
            </p:nvSpPr>
            <p:spPr bwMode="auto">
              <a:xfrm>
                <a:off x="326" y="2477"/>
                <a:ext cx="424" cy="371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3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+mn-cs"/>
                  </a:rPr>
                  <a:t>1</a:t>
                </a:r>
              </a:p>
            </p:txBody>
          </p:sp>
          <p:sp>
            <p:nvSpPr>
              <p:cNvPr id="188427" name="Line 11"/>
              <p:cNvSpPr>
                <a:spLocks noChangeShapeType="1"/>
              </p:cNvSpPr>
              <p:nvPr/>
            </p:nvSpPr>
            <p:spPr bwMode="auto">
              <a:xfrm>
                <a:off x="902" y="2633"/>
                <a:ext cx="0" cy="6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8428" name="Arc 12"/>
              <p:cNvSpPr>
                <a:spLocks/>
              </p:cNvSpPr>
              <p:nvPr/>
            </p:nvSpPr>
            <p:spPr bwMode="auto">
              <a:xfrm>
                <a:off x="549" y="2771"/>
                <a:ext cx="354" cy="19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88429" name="Line 13"/>
            <p:cNvSpPr>
              <a:spLocks noChangeShapeType="1"/>
            </p:cNvSpPr>
            <p:nvPr/>
          </p:nvSpPr>
          <p:spPr bwMode="auto">
            <a:xfrm>
              <a:off x="1088" y="2648"/>
              <a:ext cx="36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291455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11811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Example 3: </a:t>
            </a: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The Gauss function</a:t>
            </a:r>
          </a:p>
        </p:txBody>
      </p:sp>
      <p:graphicFrame>
        <p:nvGraphicFramePr>
          <p:cNvPr id="149507" name="Object 4"/>
          <p:cNvGraphicFramePr>
            <a:graphicFrameLocks/>
          </p:cNvGraphicFramePr>
          <p:nvPr/>
        </p:nvGraphicFramePr>
        <p:xfrm>
          <a:off x="2908300" y="1295400"/>
          <a:ext cx="444023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4" imgW="4445000" imgH="1117600" progId="Equation.3">
                  <p:embed/>
                </p:oleObj>
              </mc:Choice>
              <mc:Fallback>
                <p:oleObj name="Equation" r:id="rId4" imgW="4445000" imgH="1117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295400"/>
                        <a:ext cx="4440238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133725" y="3398838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9509" name="Group 6"/>
          <p:cNvGrpSpPr>
            <a:grpSpLocks/>
          </p:cNvGrpSpPr>
          <p:nvPr/>
        </p:nvGrpSpPr>
        <p:grpSpPr bwMode="auto">
          <a:xfrm>
            <a:off x="466725" y="2527300"/>
            <a:ext cx="8067675" cy="4124325"/>
            <a:chOff x="294" y="1592"/>
            <a:chExt cx="5082" cy="2598"/>
          </a:xfrm>
        </p:grpSpPr>
        <p:sp>
          <p:nvSpPr>
            <p:cNvPr id="190471" name="Line 7"/>
            <p:cNvSpPr>
              <a:spLocks noChangeShapeType="1"/>
            </p:cNvSpPr>
            <p:nvPr/>
          </p:nvSpPr>
          <p:spPr bwMode="auto">
            <a:xfrm flipV="1">
              <a:off x="2816" y="1592"/>
              <a:ext cx="0" cy="225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472" name="Line 8"/>
            <p:cNvSpPr>
              <a:spLocks noChangeShapeType="1"/>
            </p:cNvSpPr>
            <p:nvPr/>
          </p:nvSpPr>
          <p:spPr bwMode="auto">
            <a:xfrm>
              <a:off x="936" y="3683"/>
              <a:ext cx="40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473" name="Rectangle 9"/>
            <p:cNvSpPr>
              <a:spLocks noChangeArrowheads="1"/>
            </p:cNvSpPr>
            <p:nvPr/>
          </p:nvSpPr>
          <p:spPr bwMode="auto">
            <a:xfrm>
              <a:off x="2128" y="1699"/>
              <a:ext cx="592" cy="37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f(t)</a:t>
              </a:r>
            </a:p>
          </p:txBody>
        </p:sp>
        <p:sp>
          <p:nvSpPr>
            <p:cNvPr id="190474" name="Rectangle 10"/>
            <p:cNvSpPr>
              <a:spLocks noChangeArrowheads="1"/>
            </p:cNvSpPr>
            <p:nvPr/>
          </p:nvSpPr>
          <p:spPr bwMode="auto">
            <a:xfrm>
              <a:off x="4928" y="3499"/>
              <a:ext cx="448" cy="37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+mn-cs"/>
                </a:rPr>
                <a:t>t</a:t>
              </a:r>
            </a:p>
          </p:txBody>
        </p:sp>
        <p:grpSp>
          <p:nvGrpSpPr>
            <p:cNvPr id="149514" name="Group 11"/>
            <p:cNvGrpSpPr>
              <a:grpSpLocks/>
            </p:cNvGrpSpPr>
            <p:nvPr/>
          </p:nvGrpSpPr>
          <p:grpSpPr bwMode="auto">
            <a:xfrm>
              <a:off x="294" y="1966"/>
              <a:ext cx="4303" cy="2224"/>
              <a:chOff x="294" y="1966"/>
              <a:chExt cx="4303" cy="2224"/>
            </a:xfrm>
          </p:grpSpPr>
          <p:grpSp>
            <p:nvGrpSpPr>
              <p:cNvPr id="149515" name="Group 12"/>
              <p:cNvGrpSpPr>
                <a:grpSpLocks/>
              </p:cNvGrpSpPr>
              <p:nvPr/>
            </p:nvGrpSpPr>
            <p:grpSpPr bwMode="auto">
              <a:xfrm>
                <a:off x="294" y="2032"/>
                <a:ext cx="601" cy="1603"/>
                <a:chOff x="294" y="2032"/>
                <a:chExt cx="601" cy="1603"/>
              </a:xfrm>
            </p:grpSpPr>
            <p:sp>
              <p:nvSpPr>
                <p:cNvPr id="190477" name="Rectangle 13"/>
                <p:cNvSpPr>
                  <a:spLocks noChangeArrowheads="1"/>
                </p:cNvSpPr>
                <p:nvPr/>
              </p:nvSpPr>
              <p:spPr bwMode="auto">
                <a:xfrm>
                  <a:off x="294" y="2349"/>
                  <a:ext cx="424" cy="371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32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190478" name="Line 14"/>
                <p:cNvSpPr>
                  <a:spLocks noChangeShapeType="1"/>
                </p:cNvSpPr>
                <p:nvPr/>
              </p:nvSpPr>
              <p:spPr bwMode="auto">
                <a:xfrm>
                  <a:off x="894" y="2032"/>
                  <a:ext cx="0" cy="16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0479" name="Arc 15"/>
                <p:cNvSpPr>
                  <a:spLocks/>
                </p:cNvSpPr>
                <p:nvPr/>
              </p:nvSpPr>
              <p:spPr bwMode="auto">
                <a:xfrm>
                  <a:off x="541" y="2659"/>
                  <a:ext cx="354" cy="19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90480" name="Freeform 16"/>
              <p:cNvSpPr>
                <a:spLocks/>
              </p:cNvSpPr>
              <p:nvPr/>
            </p:nvSpPr>
            <p:spPr bwMode="auto">
              <a:xfrm>
                <a:off x="1056" y="1966"/>
                <a:ext cx="3541" cy="1668"/>
              </a:xfrm>
              <a:custGeom>
                <a:avLst/>
                <a:gdLst>
                  <a:gd name="T0" fmla="*/ 54 w 3541"/>
                  <a:gd name="T1" fmla="*/ 1667 h 1668"/>
                  <a:gd name="T2" fmla="*/ 126 w 3541"/>
                  <a:gd name="T3" fmla="*/ 1667 h 1668"/>
                  <a:gd name="T4" fmla="*/ 198 w 3541"/>
                  <a:gd name="T5" fmla="*/ 1667 h 1668"/>
                  <a:gd name="T6" fmla="*/ 264 w 3541"/>
                  <a:gd name="T7" fmla="*/ 1667 h 1668"/>
                  <a:gd name="T8" fmla="*/ 336 w 3541"/>
                  <a:gd name="T9" fmla="*/ 1661 h 1668"/>
                  <a:gd name="T10" fmla="*/ 408 w 3541"/>
                  <a:gd name="T11" fmla="*/ 1661 h 1668"/>
                  <a:gd name="T12" fmla="*/ 480 w 3541"/>
                  <a:gd name="T13" fmla="*/ 1655 h 1668"/>
                  <a:gd name="T14" fmla="*/ 552 w 3541"/>
                  <a:gd name="T15" fmla="*/ 1643 h 1668"/>
                  <a:gd name="T16" fmla="*/ 624 w 3541"/>
                  <a:gd name="T17" fmla="*/ 1631 h 1668"/>
                  <a:gd name="T18" fmla="*/ 696 w 3541"/>
                  <a:gd name="T19" fmla="*/ 1607 h 1668"/>
                  <a:gd name="T20" fmla="*/ 762 w 3541"/>
                  <a:gd name="T21" fmla="*/ 1577 h 1668"/>
                  <a:gd name="T22" fmla="*/ 834 w 3541"/>
                  <a:gd name="T23" fmla="*/ 1535 h 1668"/>
                  <a:gd name="T24" fmla="*/ 906 w 3541"/>
                  <a:gd name="T25" fmla="*/ 1475 h 1668"/>
                  <a:gd name="T26" fmla="*/ 978 w 3541"/>
                  <a:gd name="T27" fmla="*/ 1397 h 1668"/>
                  <a:gd name="T28" fmla="*/ 1050 w 3541"/>
                  <a:gd name="T29" fmla="*/ 1301 h 1668"/>
                  <a:gd name="T30" fmla="*/ 1122 w 3541"/>
                  <a:gd name="T31" fmla="*/ 1181 h 1668"/>
                  <a:gd name="T32" fmla="*/ 1194 w 3541"/>
                  <a:gd name="T33" fmla="*/ 1044 h 1668"/>
                  <a:gd name="T34" fmla="*/ 1266 w 3541"/>
                  <a:gd name="T35" fmla="*/ 888 h 1668"/>
                  <a:gd name="T36" fmla="*/ 1332 w 3541"/>
                  <a:gd name="T37" fmla="*/ 720 h 1668"/>
                  <a:gd name="T38" fmla="*/ 1404 w 3541"/>
                  <a:gd name="T39" fmla="*/ 546 h 1668"/>
                  <a:gd name="T40" fmla="*/ 1476 w 3541"/>
                  <a:gd name="T41" fmla="*/ 384 h 1668"/>
                  <a:gd name="T42" fmla="*/ 1548 w 3541"/>
                  <a:gd name="T43" fmla="*/ 234 h 1668"/>
                  <a:gd name="T44" fmla="*/ 1620 w 3541"/>
                  <a:gd name="T45" fmla="*/ 120 h 1668"/>
                  <a:gd name="T46" fmla="*/ 1692 w 3541"/>
                  <a:gd name="T47" fmla="*/ 36 h 1668"/>
                  <a:gd name="T48" fmla="*/ 1764 w 3541"/>
                  <a:gd name="T49" fmla="*/ 0 h 1668"/>
                  <a:gd name="T50" fmla="*/ 1830 w 3541"/>
                  <a:gd name="T51" fmla="*/ 12 h 1668"/>
                  <a:gd name="T52" fmla="*/ 1902 w 3541"/>
                  <a:gd name="T53" fmla="*/ 72 h 1668"/>
                  <a:gd name="T54" fmla="*/ 1974 w 3541"/>
                  <a:gd name="T55" fmla="*/ 174 h 1668"/>
                  <a:gd name="T56" fmla="*/ 2046 w 3541"/>
                  <a:gd name="T57" fmla="*/ 306 h 1668"/>
                  <a:gd name="T58" fmla="*/ 2118 w 3541"/>
                  <a:gd name="T59" fmla="*/ 462 h 1668"/>
                  <a:gd name="T60" fmla="*/ 2190 w 3541"/>
                  <a:gd name="T61" fmla="*/ 630 h 1668"/>
                  <a:gd name="T62" fmla="*/ 2262 w 3541"/>
                  <a:gd name="T63" fmla="*/ 804 h 1668"/>
                  <a:gd name="T64" fmla="*/ 2328 w 3541"/>
                  <a:gd name="T65" fmla="*/ 966 h 1668"/>
                  <a:gd name="T66" fmla="*/ 2400 w 3541"/>
                  <a:gd name="T67" fmla="*/ 1115 h 1668"/>
                  <a:gd name="T68" fmla="*/ 2472 w 3541"/>
                  <a:gd name="T69" fmla="*/ 1241 h 1668"/>
                  <a:gd name="T70" fmla="*/ 2544 w 3541"/>
                  <a:gd name="T71" fmla="*/ 1349 h 1668"/>
                  <a:gd name="T72" fmla="*/ 2616 w 3541"/>
                  <a:gd name="T73" fmla="*/ 1439 h 1668"/>
                  <a:gd name="T74" fmla="*/ 2688 w 3541"/>
                  <a:gd name="T75" fmla="*/ 1505 h 1668"/>
                  <a:gd name="T76" fmla="*/ 2760 w 3541"/>
                  <a:gd name="T77" fmla="*/ 1559 h 1668"/>
                  <a:gd name="T78" fmla="*/ 2826 w 3541"/>
                  <a:gd name="T79" fmla="*/ 1595 h 1668"/>
                  <a:gd name="T80" fmla="*/ 2898 w 3541"/>
                  <a:gd name="T81" fmla="*/ 1619 h 1668"/>
                  <a:gd name="T82" fmla="*/ 2970 w 3541"/>
                  <a:gd name="T83" fmla="*/ 1637 h 1668"/>
                  <a:gd name="T84" fmla="*/ 3042 w 3541"/>
                  <a:gd name="T85" fmla="*/ 1649 h 1668"/>
                  <a:gd name="T86" fmla="*/ 3114 w 3541"/>
                  <a:gd name="T87" fmla="*/ 1655 h 1668"/>
                  <a:gd name="T88" fmla="*/ 3186 w 3541"/>
                  <a:gd name="T89" fmla="*/ 1661 h 1668"/>
                  <a:gd name="T90" fmla="*/ 3258 w 3541"/>
                  <a:gd name="T91" fmla="*/ 1661 h 1668"/>
                  <a:gd name="T92" fmla="*/ 3324 w 3541"/>
                  <a:gd name="T93" fmla="*/ 1667 h 1668"/>
                  <a:gd name="T94" fmla="*/ 3396 w 3541"/>
                  <a:gd name="T95" fmla="*/ 1667 h 1668"/>
                  <a:gd name="T96" fmla="*/ 3468 w 3541"/>
                  <a:gd name="T97" fmla="*/ 1667 h 1668"/>
                  <a:gd name="T98" fmla="*/ 3540 w 3541"/>
                  <a:gd name="T99" fmla="*/ 1667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41" h="1668">
                    <a:moveTo>
                      <a:pt x="0" y="1667"/>
                    </a:moveTo>
                    <a:lnTo>
                      <a:pt x="18" y="1667"/>
                    </a:lnTo>
                    <a:lnTo>
                      <a:pt x="36" y="1667"/>
                    </a:lnTo>
                    <a:lnTo>
                      <a:pt x="54" y="1667"/>
                    </a:lnTo>
                    <a:lnTo>
                      <a:pt x="72" y="1667"/>
                    </a:lnTo>
                    <a:lnTo>
                      <a:pt x="90" y="1667"/>
                    </a:lnTo>
                    <a:lnTo>
                      <a:pt x="108" y="1667"/>
                    </a:lnTo>
                    <a:lnTo>
                      <a:pt x="126" y="1667"/>
                    </a:lnTo>
                    <a:lnTo>
                      <a:pt x="144" y="1667"/>
                    </a:lnTo>
                    <a:lnTo>
                      <a:pt x="162" y="1667"/>
                    </a:lnTo>
                    <a:lnTo>
                      <a:pt x="180" y="1667"/>
                    </a:lnTo>
                    <a:lnTo>
                      <a:pt x="198" y="1667"/>
                    </a:lnTo>
                    <a:lnTo>
                      <a:pt x="216" y="1667"/>
                    </a:lnTo>
                    <a:lnTo>
                      <a:pt x="234" y="1667"/>
                    </a:lnTo>
                    <a:lnTo>
                      <a:pt x="252" y="1667"/>
                    </a:lnTo>
                    <a:lnTo>
                      <a:pt x="264" y="1667"/>
                    </a:lnTo>
                    <a:lnTo>
                      <a:pt x="282" y="1667"/>
                    </a:lnTo>
                    <a:lnTo>
                      <a:pt x="300" y="1661"/>
                    </a:lnTo>
                    <a:lnTo>
                      <a:pt x="318" y="1661"/>
                    </a:lnTo>
                    <a:lnTo>
                      <a:pt x="336" y="1661"/>
                    </a:lnTo>
                    <a:lnTo>
                      <a:pt x="354" y="1661"/>
                    </a:lnTo>
                    <a:lnTo>
                      <a:pt x="372" y="1661"/>
                    </a:lnTo>
                    <a:lnTo>
                      <a:pt x="390" y="1661"/>
                    </a:lnTo>
                    <a:lnTo>
                      <a:pt x="408" y="1661"/>
                    </a:lnTo>
                    <a:lnTo>
                      <a:pt x="426" y="1655"/>
                    </a:lnTo>
                    <a:lnTo>
                      <a:pt x="444" y="1655"/>
                    </a:lnTo>
                    <a:lnTo>
                      <a:pt x="462" y="1655"/>
                    </a:lnTo>
                    <a:lnTo>
                      <a:pt x="480" y="1655"/>
                    </a:lnTo>
                    <a:lnTo>
                      <a:pt x="498" y="1649"/>
                    </a:lnTo>
                    <a:lnTo>
                      <a:pt x="516" y="1649"/>
                    </a:lnTo>
                    <a:lnTo>
                      <a:pt x="534" y="1649"/>
                    </a:lnTo>
                    <a:lnTo>
                      <a:pt x="552" y="1643"/>
                    </a:lnTo>
                    <a:lnTo>
                      <a:pt x="570" y="1643"/>
                    </a:lnTo>
                    <a:lnTo>
                      <a:pt x="588" y="1637"/>
                    </a:lnTo>
                    <a:lnTo>
                      <a:pt x="606" y="1631"/>
                    </a:lnTo>
                    <a:lnTo>
                      <a:pt x="624" y="1631"/>
                    </a:lnTo>
                    <a:lnTo>
                      <a:pt x="642" y="1625"/>
                    </a:lnTo>
                    <a:lnTo>
                      <a:pt x="660" y="1619"/>
                    </a:lnTo>
                    <a:lnTo>
                      <a:pt x="678" y="1613"/>
                    </a:lnTo>
                    <a:lnTo>
                      <a:pt x="696" y="1607"/>
                    </a:lnTo>
                    <a:lnTo>
                      <a:pt x="714" y="1601"/>
                    </a:lnTo>
                    <a:lnTo>
                      <a:pt x="732" y="1595"/>
                    </a:lnTo>
                    <a:lnTo>
                      <a:pt x="750" y="1589"/>
                    </a:lnTo>
                    <a:lnTo>
                      <a:pt x="762" y="1577"/>
                    </a:lnTo>
                    <a:lnTo>
                      <a:pt x="780" y="1565"/>
                    </a:lnTo>
                    <a:lnTo>
                      <a:pt x="798" y="1559"/>
                    </a:lnTo>
                    <a:lnTo>
                      <a:pt x="816" y="1547"/>
                    </a:lnTo>
                    <a:lnTo>
                      <a:pt x="834" y="1535"/>
                    </a:lnTo>
                    <a:lnTo>
                      <a:pt x="852" y="1523"/>
                    </a:lnTo>
                    <a:lnTo>
                      <a:pt x="870" y="1505"/>
                    </a:lnTo>
                    <a:lnTo>
                      <a:pt x="888" y="1493"/>
                    </a:lnTo>
                    <a:lnTo>
                      <a:pt x="906" y="1475"/>
                    </a:lnTo>
                    <a:lnTo>
                      <a:pt x="924" y="1457"/>
                    </a:lnTo>
                    <a:lnTo>
                      <a:pt x="942" y="1439"/>
                    </a:lnTo>
                    <a:lnTo>
                      <a:pt x="960" y="1421"/>
                    </a:lnTo>
                    <a:lnTo>
                      <a:pt x="978" y="1397"/>
                    </a:lnTo>
                    <a:lnTo>
                      <a:pt x="996" y="1373"/>
                    </a:lnTo>
                    <a:lnTo>
                      <a:pt x="1014" y="1349"/>
                    </a:lnTo>
                    <a:lnTo>
                      <a:pt x="1032" y="1325"/>
                    </a:lnTo>
                    <a:lnTo>
                      <a:pt x="1050" y="1301"/>
                    </a:lnTo>
                    <a:lnTo>
                      <a:pt x="1068" y="1271"/>
                    </a:lnTo>
                    <a:lnTo>
                      <a:pt x="1086" y="1241"/>
                    </a:lnTo>
                    <a:lnTo>
                      <a:pt x="1104" y="1211"/>
                    </a:lnTo>
                    <a:lnTo>
                      <a:pt x="1122" y="1181"/>
                    </a:lnTo>
                    <a:lnTo>
                      <a:pt x="1140" y="1145"/>
                    </a:lnTo>
                    <a:lnTo>
                      <a:pt x="1158" y="1115"/>
                    </a:lnTo>
                    <a:lnTo>
                      <a:pt x="1176" y="1079"/>
                    </a:lnTo>
                    <a:lnTo>
                      <a:pt x="1194" y="1044"/>
                    </a:lnTo>
                    <a:lnTo>
                      <a:pt x="1212" y="1002"/>
                    </a:lnTo>
                    <a:lnTo>
                      <a:pt x="1230" y="966"/>
                    </a:lnTo>
                    <a:lnTo>
                      <a:pt x="1248" y="924"/>
                    </a:lnTo>
                    <a:lnTo>
                      <a:pt x="1266" y="888"/>
                    </a:lnTo>
                    <a:lnTo>
                      <a:pt x="1278" y="846"/>
                    </a:lnTo>
                    <a:lnTo>
                      <a:pt x="1296" y="804"/>
                    </a:lnTo>
                    <a:lnTo>
                      <a:pt x="1314" y="762"/>
                    </a:lnTo>
                    <a:lnTo>
                      <a:pt x="1332" y="720"/>
                    </a:lnTo>
                    <a:lnTo>
                      <a:pt x="1350" y="672"/>
                    </a:lnTo>
                    <a:lnTo>
                      <a:pt x="1368" y="630"/>
                    </a:lnTo>
                    <a:lnTo>
                      <a:pt x="1386" y="588"/>
                    </a:lnTo>
                    <a:lnTo>
                      <a:pt x="1404" y="546"/>
                    </a:lnTo>
                    <a:lnTo>
                      <a:pt x="1422" y="504"/>
                    </a:lnTo>
                    <a:lnTo>
                      <a:pt x="1440" y="462"/>
                    </a:lnTo>
                    <a:lnTo>
                      <a:pt x="1458" y="420"/>
                    </a:lnTo>
                    <a:lnTo>
                      <a:pt x="1476" y="384"/>
                    </a:lnTo>
                    <a:lnTo>
                      <a:pt x="1494" y="342"/>
                    </a:lnTo>
                    <a:lnTo>
                      <a:pt x="1512" y="306"/>
                    </a:lnTo>
                    <a:lnTo>
                      <a:pt x="1530" y="270"/>
                    </a:lnTo>
                    <a:lnTo>
                      <a:pt x="1548" y="234"/>
                    </a:lnTo>
                    <a:lnTo>
                      <a:pt x="1566" y="204"/>
                    </a:lnTo>
                    <a:lnTo>
                      <a:pt x="1584" y="174"/>
                    </a:lnTo>
                    <a:lnTo>
                      <a:pt x="1602" y="144"/>
                    </a:lnTo>
                    <a:lnTo>
                      <a:pt x="1620" y="120"/>
                    </a:lnTo>
                    <a:lnTo>
                      <a:pt x="1638" y="96"/>
                    </a:lnTo>
                    <a:lnTo>
                      <a:pt x="1656" y="72"/>
                    </a:lnTo>
                    <a:lnTo>
                      <a:pt x="1674" y="54"/>
                    </a:lnTo>
                    <a:lnTo>
                      <a:pt x="1692" y="36"/>
                    </a:lnTo>
                    <a:lnTo>
                      <a:pt x="1710" y="24"/>
                    </a:lnTo>
                    <a:lnTo>
                      <a:pt x="1728" y="12"/>
                    </a:lnTo>
                    <a:lnTo>
                      <a:pt x="1746" y="6"/>
                    </a:lnTo>
                    <a:lnTo>
                      <a:pt x="1764" y="0"/>
                    </a:lnTo>
                    <a:lnTo>
                      <a:pt x="1776" y="0"/>
                    </a:lnTo>
                    <a:lnTo>
                      <a:pt x="1794" y="0"/>
                    </a:lnTo>
                    <a:lnTo>
                      <a:pt x="1812" y="6"/>
                    </a:lnTo>
                    <a:lnTo>
                      <a:pt x="1830" y="12"/>
                    </a:lnTo>
                    <a:lnTo>
                      <a:pt x="1848" y="24"/>
                    </a:lnTo>
                    <a:lnTo>
                      <a:pt x="1866" y="36"/>
                    </a:lnTo>
                    <a:lnTo>
                      <a:pt x="1884" y="54"/>
                    </a:lnTo>
                    <a:lnTo>
                      <a:pt x="1902" y="72"/>
                    </a:lnTo>
                    <a:lnTo>
                      <a:pt x="1920" y="96"/>
                    </a:lnTo>
                    <a:lnTo>
                      <a:pt x="1938" y="120"/>
                    </a:lnTo>
                    <a:lnTo>
                      <a:pt x="1956" y="144"/>
                    </a:lnTo>
                    <a:lnTo>
                      <a:pt x="1974" y="174"/>
                    </a:lnTo>
                    <a:lnTo>
                      <a:pt x="1992" y="204"/>
                    </a:lnTo>
                    <a:lnTo>
                      <a:pt x="2010" y="234"/>
                    </a:lnTo>
                    <a:lnTo>
                      <a:pt x="2028" y="270"/>
                    </a:lnTo>
                    <a:lnTo>
                      <a:pt x="2046" y="306"/>
                    </a:lnTo>
                    <a:lnTo>
                      <a:pt x="2064" y="342"/>
                    </a:lnTo>
                    <a:lnTo>
                      <a:pt x="2082" y="384"/>
                    </a:lnTo>
                    <a:lnTo>
                      <a:pt x="2100" y="420"/>
                    </a:lnTo>
                    <a:lnTo>
                      <a:pt x="2118" y="462"/>
                    </a:lnTo>
                    <a:lnTo>
                      <a:pt x="2136" y="504"/>
                    </a:lnTo>
                    <a:lnTo>
                      <a:pt x="2154" y="546"/>
                    </a:lnTo>
                    <a:lnTo>
                      <a:pt x="2172" y="588"/>
                    </a:lnTo>
                    <a:lnTo>
                      <a:pt x="2190" y="630"/>
                    </a:lnTo>
                    <a:lnTo>
                      <a:pt x="2208" y="672"/>
                    </a:lnTo>
                    <a:lnTo>
                      <a:pt x="2226" y="720"/>
                    </a:lnTo>
                    <a:lnTo>
                      <a:pt x="2244" y="762"/>
                    </a:lnTo>
                    <a:lnTo>
                      <a:pt x="2262" y="804"/>
                    </a:lnTo>
                    <a:lnTo>
                      <a:pt x="2274" y="846"/>
                    </a:lnTo>
                    <a:lnTo>
                      <a:pt x="2292" y="888"/>
                    </a:lnTo>
                    <a:lnTo>
                      <a:pt x="2310" y="924"/>
                    </a:lnTo>
                    <a:lnTo>
                      <a:pt x="2328" y="966"/>
                    </a:lnTo>
                    <a:lnTo>
                      <a:pt x="2346" y="1002"/>
                    </a:lnTo>
                    <a:lnTo>
                      <a:pt x="2364" y="1044"/>
                    </a:lnTo>
                    <a:lnTo>
                      <a:pt x="2382" y="1079"/>
                    </a:lnTo>
                    <a:lnTo>
                      <a:pt x="2400" y="1115"/>
                    </a:lnTo>
                    <a:lnTo>
                      <a:pt x="2418" y="1145"/>
                    </a:lnTo>
                    <a:lnTo>
                      <a:pt x="2436" y="1181"/>
                    </a:lnTo>
                    <a:lnTo>
                      <a:pt x="2454" y="1211"/>
                    </a:lnTo>
                    <a:lnTo>
                      <a:pt x="2472" y="1241"/>
                    </a:lnTo>
                    <a:lnTo>
                      <a:pt x="2490" y="1271"/>
                    </a:lnTo>
                    <a:lnTo>
                      <a:pt x="2508" y="1301"/>
                    </a:lnTo>
                    <a:lnTo>
                      <a:pt x="2526" y="1325"/>
                    </a:lnTo>
                    <a:lnTo>
                      <a:pt x="2544" y="1349"/>
                    </a:lnTo>
                    <a:lnTo>
                      <a:pt x="2562" y="1373"/>
                    </a:lnTo>
                    <a:lnTo>
                      <a:pt x="2580" y="1397"/>
                    </a:lnTo>
                    <a:lnTo>
                      <a:pt x="2598" y="1421"/>
                    </a:lnTo>
                    <a:lnTo>
                      <a:pt x="2616" y="1439"/>
                    </a:lnTo>
                    <a:lnTo>
                      <a:pt x="2634" y="1457"/>
                    </a:lnTo>
                    <a:lnTo>
                      <a:pt x="2652" y="1475"/>
                    </a:lnTo>
                    <a:lnTo>
                      <a:pt x="2670" y="1493"/>
                    </a:lnTo>
                    <a:lnTo>
                      <a:pt x="2688" y="1505"/>
                    </a:lnTo>
                    <a:lnTo>
                      <a:pt x="2706" y="1523"/>
                    </a:lnTo>
                    <a:lnTo>
                      <a:pt x="2724" y="1535"/>
                    </a:lnTo>
                    <a:lnTo>
                      <a:pt x="2742" y="1547"/>
                    </a:lnTo>
                    <a:lnTo>
                      <a:pt x="2760" y="1559"/>
                    </a:lnTo>
                    <a:lnTo>
                      <a:pt x="2778" y="1565"/>
                    </a:lnTo>
                    <a:lnTo>
                      <a:pt x="2790" y="1577"/>
                    </a:lnTo>
                    <a:lnTo>
                      <a:pt x="2808" y="1589"/>
                    </a:lnTo>
                    <a:lnTo>
                      <a:pt x="2826" y="1595"/>
                    </a:lnTo>
                    <a:lnTo>
                      <a:pt x="2844" y="1601"/>
                    </a:lnTo>
                    <a:lnTo>
                      <a:pt x="2862" y="1607"/>
                    </a:lnTo>
                    <a:lnTo>
                      <a:pt x="2880" y="1613"/>
                    </a:lnTo>
                    <a:lnTo>
                      <a:pt x="2898" y="1619"/>
                    </a:lnTo>
                    <a:lnTo>
                      <a:pt x="2916" y="1625"/>
                    </a:lnTo>
                    <a:lnTo>
                      <a:pt x="2934" y="1631"/>
                    </a:lnTo>
                    <a:lnTo>
                      <a:pt x="2952" y="1631"/>
                    </a:lnTo>
                    <a:lnTo>
                      <a:pt x="2970" y="1637"/>
                    </a:lnTo>
                    <a:lnTo>
                      <a:pt x="2988" y="1643"/>
                    </a:lnTo>
                    <a:lnTo>
                      <a:pt x="3006" y="1643"/>
                    </a:lnTo>
                    <a:lnTo>
                      <a:pt x="3024" y="1649"/>
                    </a:lnTo>
                    <a:lnTo>
                      <a:pt x="3042" y="1649"/>
                    </a:lnTo>
                    <a:lnTo>
                      <a:pt x="3060" y="1649"/>
                    </a:lnTo>
                    <a:lnTo>
                      <a:pt x="3078" y="1655"/>
                    </a:lnTo>
                    <a:lnTo>
                      <a:pt x="3096" y="1655"/>
                    </a:lnTo>
                    <a:lnTo>
                      <a:pt x="3114" y="1655"/>
                    </a:lnTo>
                    <a:lnTo>
                      <a:pt x="3132" y="1655"/>
                    </a:lnTo>
                    <a:lnTo>
                      <a:pt x="3150" y="1661"/>
                    </a:lnTo>
                    <a:lnTo>
                      <a:pt x="3168" y="1661"/>
                    </a:lnTo>
                    <a:lnTo>
                      <a:pt x="3186" y="1661"/>
                    </a:lnTo>
                    <a:lnTo>
                      <a:pt x="3204" y="1661"/>
                    </a:lnTo>
                    <a:lnTo>
                      <a:pt x="3222" y="1661"/>
                    </a:lnTo>
                    <a:lnTo>
                      <a:pt x="3240" y="1661"/>
                    </a:lnTo>
                    <a:lnTo>
                      <a:pt x="3258" y="1661"/>
                    </a:lnTo>
                    <a:lnTo>
                      <a:pt x="3276" y="1667"/>
                    </a:lnTo>
                    <a:lnTo>
                      <a:pt x="3288" y="1667"/>
                    </a:lnTo>
                    <a:lnTo>
                      <a:pt x="3306" y="1667"/>
                    </a:lnTo>
                    <a:lnTo>
                      <a:pt x="3324" y="1667"/>
                    </a:lnTo>
                    <a:lnTo>
                      <a:pt x="3342" y="1667"/>
                    </a:lnTo>
                    <a:lnTo>
                      <a:pt x="3360" y="1667"/>
                    </a:lnTo>
                    <a:lnTo>
                      <a:pt x="3378" y="1667"/>
                    </a:lnTo>
                    <a:lnTo>
                      <a:pt x="3396" y="1667"/>
                    </a:lnTo>
                    <a:lnTo>
                      <a:pt x="3414" y="1667"/>
                    </a:lnTo>
                    <a:lnTo>
                      <a:pt x="3432" y="1667"/>
                    </a:lnTo>
                    <a:lnTo>
                      <a:pt x="3450" y="1667"/>
                    </a:lnTo>
                    <a:lnTo>
                      <a:pt x="3468" y="1667"/>
                    </a:lnTo>
                    <a:lnTo>
                      <a:pt x="3486" y="1667"/>
                    </a:lnTo>
                    <a:lnTo>
                      <a:pt x="3504" y="1667"/>
                    </a:lnTo>
                    <a:lnTo>
                      <a:pt x="3522" y="1667"/>
                    </a:lnTo>
                    <a:lnTo>
                      <a:pt x="3540" y="1667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9517" name="Group 17"/>
              <p:cNvGrpSpPr>
                <a:grpSpLocks/>
              </p:cNvGrpSpPr>
              <p:nvPr/>
            </p:nvGrpSpPr>
            <p:grpSpPr bwMode="auto">
              <a:xfrm>
                <a:off x="2844" y="2611"/>
                <a:ext cx="1636" cy="1579"/>
                <a:chOff x="2844" y="2611"/>
                <a:chExt cx="1636" cy="1579"/>
              </a:xfrm>
            </p:grpSpPr>
            <p:sp>
              <p:nvSpPr>
                <p:cNvPr id="190482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0" y="3819"/>
                  <a:ext cx="960" cy="371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32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h e</a:t>
                  </a:r>
                  <a:r>
                    <a:rPr lang="en-AU" sz="3200" b="1" baseline="300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-1/2</a:t>
                  </a:r>
                </a:p>
              </p:txBody>
            </p:sp>
            <p:sp>
              <p:nvSpPr>
                <p:cNvPr id="190483" name="Rectangle 19"/>
                <p:cNvSpPr>
                  <a:spLocks noChangeArrowheads="1"/>
                </p:cNvSpPr>
                <p:nvPr/>
              </p:nvSpPr>
              <p:spPr bwMode="auto">
                <a:xfrm>
                  <a:off x="2856" y="2611"/>
                  <a:ext cx="488" cy="371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32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s</a:t>
                  </a:r>
                </a:p>
              </p:txBody>
            </p:sp>
            <p:sp>
              <p:nvSpPr>
                <p:cNvPr id="19048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844" y="2913"/>
                  <a:ext cx="5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 type="stealth" w="med" len="lg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0485" name="Line 21"/>
                <p:cNvSpPr>
                  <a:spLocks noChangeShapeType="1"/>
                </p:cNvSpPr>
                <p:nvPr/>
              </p:nvSpPr>
              <p:spPr bwMode="auto">
                <a:xfrm>
                  <a:off x="3358" y="2927"/>
                  <a:ext cx="0" cy="7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 type="stealth" w="med" len="lg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0486" name="Arc 22"/>
                <p:cNvSpPr>
                  <a:spLocks/>
                </p:cNvSpPr>
                <p:nvPr/>
              </p:nvSpPr>
              <p:spPr bwMode="auto">
                <a:xfrm>
                  <a:off x="3351" y="3289"/>
                  <a:ext cx="705" cy="569"/>
                </a:xfrm>
                <a:custGeom>
                  <a:avLst/>
                  <a:gdLst>
                    <a:gd name="G0" fmla="+- 31 0 0"/>
                    <a:gd name="G1" fmla="+- 21600 0 0"/>
                    <a:gd name="G2" fmla="+- 21600 0 0"/>
                    <a:gd name="T0" fmla="*/ 0 w 21631"/>
                    <a:gd name="T1" fmla="*/ 0 h 33341"/>
                    <a:gd name="T2" fmla="*/ 18161 w 21631"/>
                    <a:gd name="T3" fmla="*/ 33341 h 33341"/>
                    <a:gd name="T4" fmla="*/ 31 w 21631"/>
                    <a:gd name="T5" fmla="*/ 21600 h 33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1" h="33341" fill="none" extrusionOk="0">
                      <a:moveTo>
                        <a:pt x="0" y="0"/>
                      </a:moveTo>
                      <a:cubicBezTo>
                        <a:pt x="10" y="0"/>
                        <a:pt x="20" y="-1"/>
                        <a:pt x="31" y="-1"/>
                      </a:cubicBezTo>
                      <a:cubicBezTo>
                        <a:pt x="11960" y="0"/>
                        <a:pt x="21631" y="9670"/>
                        <a:pt x="21631" y="21600"/>
                      </a:cubicBezTo>
                      <a:cubicBezTo>
                        <a:pt x="21631" y="25766"/>
                        <a:pt x="20425" y="29843"/>
                        <a:pt x="18161" y="33341"/>
                      </a:cubicBezTo>
                    </a:path>
                    <a:path w="21631" h="33341" stroke="0" extrusionOk="0">
                      <a:moveTo>
                        <a:pt x="0" y="0"/>
                      </a:moveTo>
                      <a:cubicBezTo>
                        <a:pt x="10" y="0"/>
                        <a:pt x="20" y="-1"/>
                        <a:pt x="31" y="-1"/>
                      </a:cubicBezTo>
                      <a:cubicBezTo>
                        <a:pt x="11960" y="0"/>
                        <a:pt x="21631" y="9670"/>
                        <a:pt x="21631" y="21600"/>
                      </a:cubicBezTo>
                      <a:cubicBezTo>
                        <a:pt x="21631" y="25766"/>
                        <a:pt x="20425" y="29843"/>
                        <a:pt x="18161" y="33341"/>
                      </a:cubicBezTo>
                      <a:lnTo>
                        <a:pt x="31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3361576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Derivation</a:t>
            </a: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</a:t>
            </a: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Convert this to the form</a:t>
            </a:r>
            <a:r>
              <a:rPr lang="en-AU" smtClean="0">
                <a:solidFill>
                  <a:schemeClr val="accent2"/>
                </a:solidFill>
                <a:cs typeface="+mn-cs"/>
              </a:rPr>
              <a:t>  </a:t>
            </a:r>
            <a:r>
              <a:rPr lang="en-AU" smtClean="0">
                <a:cs typeface="+mn-cs"/>
              </a:rPr>
              <a:t>e</a:t>
            </a:r>
            <a:r>
              <a:rPr lang="en-AU" baseline="30000" smtClean="0">
                <a:cs typeface="+mn-cs"/>
              </a:rPr>
              <a:t>- s</a:t>
            </a:r>
            <a:r>
              <a:rPr lang="en-AU" sz="2000" baseline="70000" smtClean="0">
                <a:cs typeface="+mn-cs"/>
              </a:rPr>
              <a:t>2</a:t>
            </a:r>
            <a:r>
              <a:rPr lang="en-AU" sz="2000" baseline="7000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AU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AU" smtClean="0">
                <a:cs typeface="+mn-cs"/>
              </a:rPr>
              <a:t>by the change of variables</a:t>
            </a:r>
          </a:p>
        </p:txBody>
      </p:sp>
      <p:graphicFrame>
        <p:nvGraphicFramePr>
          <p:cNvPr id="15155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355790"/>
              </p:ext>
            </p:extLst>
          </p:nvPr>
        </p:nvGraphicFramePr>
        <p:xfrm>
          <a:off x="1553938" y="1077912"/>
          <a:ext cx="6767144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Equation" r:id="rId4" imgW="2095500" imgH="368300" progId="Equation.3">
                  <p:embed/>
                </p:oleObj>
              </mc:Choice>
              <mc:Fallback>
                <p:oleObj name="Equation" r:id="rId4" imgW="2095500" imgH="368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938" y="1077912"/>
                        <a:ext cx="6767144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852617"/>
              </p:ext>
            </p:extLst>
          </p:nvPr>
        </p:nvGraphicFramePr>
        <p:xfrm>
          <a:off x="1224010" y="4016375"/>
          <a:ext cx="6929389" cy="271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Equation" r:id="rId6" imgW="2222500" imgH="914400" progId="Equation.3">
                  <p:embed/>
                </p:oleObj>
              </mc:Choice>
              <mc:Fallback>
                <p:oleObj name="Equation" r:id="rId6" imgW="2222500" imgH="914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010" y="4016375"/>
                        <a:ext cx="6929389" cy="2718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2495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3119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smtClean="0">
                <a:cs typeface="+mn-cs"/>
              </a:rPr>
              <a:t>Hence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and since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we have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 i.e.  If  f(t)  is Gaussian with  [h , </a:t>
            </a:r>
            <a:r>
              <a:rPr lang="en-AU" smtClean="0">
                <a:latin typeface="Symbol" charset="0"/>
                <a:cs typeface="+mn-cs"/>
              </a:rPr>
              <a:t>s</a:t>
            </a:r>
            <a:r>
              <a:rPr lang="en-AU" smtClean="0">
                <a:cs typeface="+mn-cs"/>
              </a:rPr>
              <a:t>]                       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	then  F(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smtClean="0">
                <a:cs typeface="+mn-cs"/>
              </a:rPr>
              <a:t>)  is  Gaussian with 		  [h(2</a:t>
            </a:r>
            <a:r>
              <a:rPr lang="en-AU" smtClean="0">
                <a:latin typeface="Symbol" charset="0"/>
                <a:cs typeface="+mn-cs"/>
              </a:rPr>
              <a:t>p</a:t>
            </a:r>
            <a:r>
              <a:rPr lang="en-AU" smtClean="0">
                <a:cs typeface="+mn-cs"/>
              </a:rPr>
              <a:t>)</a:t>
            </a:r>
            <a:r>
              <a:rPr lang="en-AU" baseline="30000" smtClean="0">
                <a:cs typeface="+mn-cs"/>
              </a:rPr>
              <a:t>1/2</a:t>
            </a:r>
            <a:r>
              <a:rPr lang="en-AU" smtClean="0">
                <a:latin typeface="Symbol" charset="0"/>
                <a:cs typeface="+mn-cs"/>
              </a:rPr>
              <a:t>s </a:t>
            </a:r>
            <a:r>
              <a:rPr lang="en-AU" smtClean="0">
                <a:cs typeface="+mn-cs"/>
              </a:rPr>
              <a:t>, </a:t>
            </a:r>
            <a:r>
              <a:rPr lang="en-AU" smtClean="0">
                <a:latin typeface="Symbol" charset="0"/>
                <a:cs typeface="+mn-cs"/>
              </a:rPr>
              <a:t>s</a:t>
            </a:r>
            <a:r>
              <a:rPr lang="en-AU" smtClean="0">
                <a:cs typeface="+mn-cs"/>
              </a:rPr>
              <a:t> </a:t>
            </a:r>
            <a:r>
              <a:rPr lang="en-AU" baseline="30000" smtClean="0">
                <a:cs typeface="+mn-cs"/>
              </a:rPr>
              <a:t>-1</a:t>
            </a:r>
            <a:r>
              <a:rPr lang="en-AU" smtClean="0">
                <a:cs typeface="+mn-cs"/>
              </a:rPr>
              <a:t>] 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1890713" y="3922713"/>
            <a:ext cx="5387975" cy="1031875"/>
          </a:xfrm>
          <a:prstGeom prst="rect">
            <a:avLst/>
          </a:prstGeom>
          <a:solidFill>
            <a:srgbClr val="D9D9D9"/>
          </a:solidFill>
          <a:ln w="47625" cmpd="thickThin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53603" name="Object 4"/>
          <p:cNvGraphicFramePr>
            <a:graphicFrameLocks/>
          </p:cNvGraphicFramePr>
          <p:nvPr/>
        </p:nvGraphicFramePr>
        <p:xfrm>
          <a:off x="1651000" y="1041400"/>
          <a:ext cx="62166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9" name="Equation" r:id="rId4" imgW="7315200" imgH="1384300" progId="Equation.3">
                  <p:embed/>
                </p:oleObj>
              </mc:Choice>
              <mc:Fallback>
                <p:oleObj name="Equation" r:id="rId4" imgW="7315200" imgH="1384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041400"/>
                        <a:ext cx="621665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4" name="Object 5"/>
          <p:cNvGraphicFramePr>
            <a:graphicFrameLocks/>
          </p:cNvGraphicFramePr>
          <p:nvPr/>
        </p:nvGraphicFramePr>
        <p:xfrm>
          <a:off x="3759200" y="2559050"/>
          <a:ext cx="3476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0" name="Equation" r:id="rId6" imgW="4648200" imgH="1282700" progId="Equation.3">
                  <p:embed/>
                </p:oleObj>
              </mc:Choice>
              <mc:Fallback>
                <p:oleObj name="Equation" r:id="rId6" imgW="4648200" imgH="1282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2559050"/>
                        <a:ext cx="34766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5" name="Object 6"/>
          <p:cNvGraphicFramePr>
            <a:graphicFrameLocks/>
          </p:cNvGraphicFramePr>
          <p:nvPr/>
        </p:nvGraphicFramePr>
        <p:xfrm>
          <a:off x="2438400" y="4114800"/>
          <a:ext cx="49879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1" name="Equation" r:id="rId8" imgW="6667500" imgH="1181100" progId="Equation.3">
                  <p:embed/>
                </p:oleObj>
              </mc:Choice>
              <mc:Fallback>
                <p:oleObj name="Equation" r:id="rId8" imgW="6667500" imgH="1181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14800"/>
                        <a:ext cx="49879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17964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>
            <a:grpSpLocks/>
          </p:cNvGrpSpPr>
          <p:nvPr/>
        </p:nvGrpSpPr>
        <p:grpSpPr bwMode="auto">
          <a:xfrm>
            <a:off x="609600" y="862013"/>
            <a:ext cx="7927975" cy="5349875"/>
            <a:chOff x="391" y="543"/>
            <a:chExt cx="4994" cy="3370"/>
          </a:xfrm>
          <a:solidFill>
            <a:srgbClr val="BFBFBF"/>
          </a:solidFill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391" y="543"/>
              <a:ext cx="4994" cy="3346"/>
            </a:xfrm>
            <a:prstGeom prst="rect">
              <a:avLst/>
            </a:prstGeom>
            <a:grpFill/>
            <a:ln w="47625" cmpd="thickTh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9701" name="Object 4"/>
            <p:cNvGraphicFramePr>
              <a:graphicFrameLocks/>
            </p:cNvGraphicFramePr>
            <p:nvPr/>
          </p:nvGraphicFramePr>
          <p:xfrm>
            <a:off x="1568" y="1824"/>
            <a:ext cx="2764" cy="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" name="Equation" r:id="rId4" imgW="4394200" imgH="1574800" progId="Equation.3">
                    <p:embed/>
                  </p:oleObj>
                </mc:Choice>
                <mc:Fallback>
                  <p:oleObj name="Equation" r:id="rId4" imgW="4394200" imgH="15748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8" y="1824"/>
                          <a:ext cx="2764" cy="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2" name="Objec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2940666"/>
                </p:ext>
              </p:extLst>
            </p:nvPr>
          </p:nvGraphicFramePr>
          <p:xfrm>
            <a:off x="1238" y="3123"/>
            <a:ext cx="3676" cy="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" name="Equation" r:id="rId6" imgW="1765300" imgH="330200" progId="Equation.3">
                    <p:embed/>
                  </p:oleObj>
                </mc:Choice>
                <mc:Fallback>
                  <p:oleObj name="Equation" r:id="rId6" imgW="1765300" imgH="3302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8" y="3123"/>
                          <a:ext cx="3676" cy="7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endParaRPr lang="en-AU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AU" dirty="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Complex form of Fourier’s Theorem</a:t>
            </a:r>
            <a: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Suitable periodic functions, with a period of 2</a:t>
            </a:r>
            <a:r>
              <a:rPr lang="en-AU" dirty="0" smtClean="0">
                <a:latin typeface="Symbol" charset="0"/>
                <a:cs typeface="+mn-cs"/>
              </a:rPr>
              <a:t>p</a:t>
            </a:r>
            <a:r>
              <a:rPr lang="en-AU" dirty="0" smtClean="0">
                <a:cs typeface="+mn-cs"/>
              </a:rPr>
              <a:t>, may be represented as</a:t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where j = </a:t>
            </a:r>
            <a:r>
              <a:rPr lang="en-AU" sz="4000" dirty="0" smtClean="0">
                <a:cs typeface="+mn-cs"/>
              </a:rPr>
              <a:t>√</a:t>
            </a:r>
            <a:r>
              <a:rPr lang="en-AU" dirty="0" smtClean="0">
                <a:cs typeface="+mn-cs"/>
              </a:rPr>
              <a:t>-1 and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41546" y="4612386"/>
            <a:ext cx="45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50386"/>
      </p:ext>
    </p:extLst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505700" cy="581025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Form 1:</a:t>
            </a: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Replace </a:t>
            </a:r>
            <a:r>
              <a:rPr lang="en-AU" dirty="0" smtClean="0">
                <a:solidFill>
                  <a:schemeClr val="accent2"/>
                </a:solidFill>
                <a:latin typeface="Symbol" charset="0"/>
                <a:cs typeface="+mn-cs"/>
              </a:rPr>
              <a:t>w</a:t>
            </a:r>
            <a:r>
              <a:rPr lang="en-AU" dirty="0" smtClean="0">
                <a:cs typeface="+mn-cs"/>
              </a:rPr>
              <a:t> by the frequency  </a:t>
            </a:r>
            <a:r>
              <a:rPr lang="en-AU" dirty="0" smtClean="0">
                <a:solidFill>
                  <a:schemeClr val="accent2"/>
                </a:solidFill>
                <a:latin typeface="Symbol" charset="0"/>
                <a:cs typeface="+mn-cs"/>
              </a:rPr>
              <a:t>n </a:t>
            </a:r>
            <a:r>
              <a:rPr lang="en-AU" dirty="0" smtClean="0">
                <a:solidFill>
                  <a:schemeClr val="accent2"/>
                </a:solidFill>
                <a:cs typeface="+mn-cs"/>
              </a:rPr>
              <a:t>= </a:t>
            </a:r>
            <a:r>
              <a:rPr lang="en-AU" dirty="0" smtClean="0">
                <a:solidFill>
                  <a:schemeClr val="accent2"/>
                </a:solidFill>
                <a:latin typeface="Symbol" charset="0"/>
                <a:cs typeface="+mn-cs"/>
              </a:rPr>
              <a:t>w</a:t>
            </a:r>
            <a:r>
              <a:rPr lang="en-AU" dirty="0" smtClean="0">
                <a:solidFill>
                  <a:schemeClr val="accent2"/>
                </a:solidFill>
                <a:cs typeface="+mn-cs"/>
              </a:rPr>
              <a:t>/2</a:t>
            </a:r>
            <a:r>
              <a:rPr lang="en-AU" dirty="0" smtClean="0">
                <a:solidFill>
                  <a:schemeClr val="accent2"/>
                </a:solidFill>
                <a:latin typeface="Symbol" charset="0"/>
                <a:cs typeface="+mn-cs"/>
              </a:rPr>
              <a:t>p</a:t>
            </a:r>
            <a:br>
              <a:rPr lang="en-AU" dirty="0" smtClean="0">
                <a:solidFill>
                  <a:schemeClr val="accent2"/>
                </a:solidFill>
                <a:latin typeface="Symbol" charset="0"/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Thus </a:t>
            </a:r>
          </a:p>
        </p:txBody>
      </p:sp>
      <p:grpSp>
        <p:nvGrpSpPr>
          <p:cNvPr id="101379" name="Group 4"/>
          <p:cNvGrpSpPr>
            <a:grpSpLocks/>
          </p:cNvGrpSpPr>
          <p:nvPr/>
        </p:nvGrpSpPr>
        <p:grpSpPr bwMode="auto">
          <a:xfrm>
            <a:off x="989013" y="3152053"/>
            <a:ext cx="7127875" cy="2771775"/>
            <a:chOff x="623" y="1775"/>
            <a:chExt cx="4490" cy="1746"/>
          </a:xfrm>
          <a:solidFill>
            <a:srgbClr val="BFBFBF"/>
          </a:solidFill>
        </p:grpSpPr>
        <p:sp>
          <p:nvSpPr>
            <p:cNvPr id="78853" name="AutoShape 5"/>
            <p:cNvSpPr>
              <a:spLocks noChangeArrowheads="1"/>
            </p:cNvSpPr>
            <p:nvPr/>
          </p:nvSpPr>
          <p:spPr bwMode="auto">
            <a:xfrm>
              <a:off x="623" y="1775"/>
              <a:ext cx="4490" cy="1746"/>
            </a:xfrm>
            <a:prstGeom prst="roundRect">
              <a:avLst>
                <a:gd name="adj" fmla="val 12495"/>
              </a:avLst>
            </a:prstGeom>
            <a:grpFill/>
            <a:ln w="47625" cmpd="thickThin">
              <a:solidFill>
                <a:schemeClr val="accent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accent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01381" name="Objec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0707780"/>
                </p:ext>
              </p:extLst>
            </p:nvPr>
          </p:nvGraphicFramePr>
          <p:xfrm>
            <a:off x="782" y="1851"/>
            <a:ext cx="4154" cy="1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4" name="Equation" r:id="rId4" imgW="1778000" imgH="635000" progId="Equation.3">
                    <p:embed/>
                  </p:oleObj>
                </mc:Choice>
                <mc:Fallback>
                  <p:oleObj name="Equation" r:id="rId4" imgW="1778000" imgH="6350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" y="1851"/>
                          <a:ext cx="4154" cy="1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folHlink">
                              <a:alpha val="74997"/>
                            </a:schemeClr>
                          </a:outerShdw>
                        </a:effectLst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71891104"/>
      </p:ext>
    </p:extLst>
  </p:cSld>
  <p:clrMapOvr>
    <a:masterClrMapping/>
  </p:clrMapOvr>
  <p:transition xmlns:p14="http://schemas.microsoft.com/office/powerpoint/2010/main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076450"/>
            <a:ext cx="7162800" cy="41148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Fourier transforms are sometimes of use in physics due to their direct physical interpretation (see later), but often their usefulness is more indirect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028700" y="552450"/>
            <a:ext cx="7340600" cy="1143000"/>
          </a:xfrm>
        </p:spPr>
        <p:txBody>
          <a:bodyPr lIns="92075" tIns="46038" rIns="92075" bIns="46038">
            <a:normAutofit fontScale="90000"/>
          </a:bodyPr>
          <a:lstStyle/>
          <a:p>
            <a:pPr algn="l" eaLnBrk="1" hangingPunct="1">
              <a:defRPr/>
            </a:pPr>
            <a:r>
              <a:rPr lang="en-AU" smtClean="0">
                <a:solidFill>
                  <a:schemeClr val="accent2"/>
                </a:solidFill>
                <a:cs typeface="+mj-cs"/>
              </a:rPr>
              <a:t/>
            </a:r>
            <a:br>
              <a:rPr lang="en-AU" smtClean="0">
                <a:solidFill>
                  <a:schemeClr val="accent2"/>
                </a:solidFill>
                <a:cs typeface="+mj-cs"/>
              </a:rPr>
            </a:br>
            <a:r>
              <a:rPr lang="en-AU" smtClean="0">
                <a:cs typeface="+mj-cs"/>
              </a:rPr>
              <a:t/>
            </a:r>
            <a:br>
              <a:rPr lang="en-AU" smtClean="0">
                <a:cs typeface="+mj-cs"/>
              </a:rPr>
            </a:br>
            <a:r>
              <a:rPr lang="en-AU" smtClean="0">
                <a:cs typeface="+mj-cs"/>
              </a:rPr>
              <a:t>  PROPERTIES OF </a:t>
            </a:r>
            <a:br>
              <a:rPr lang="en-AU" smtClean="0">
                <a:cs typeface="+mj-cs"/>
              </a:rPr>
            </a:br>
            <a:r>
              <a:rPr lang="en-AU" smtClean="0">
                <a:cs typeface="+mj-cs"/>
              </a:rPr>
              <a:t>FOURIER TRANSFORMS</a:t>
            </a:r>
          </a:p>
        </p:txBody>
      </p:sp>
    </p:spTree>
    <p:extLst>
      <p:ext uri="{BB962C8B-B14F-4D97-AF65-F5344CB8AC3E}">
        <p14:creationId xmlns:p14="http://schemas.microsoft.com/office/powerpoint/2010/main" val="17517175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381000"/>
            <a:ext cx="7658100" cy="581025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In particular, a great usefulness comes from their help in solving awkward differential equations</a:t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endParaRPr lang="en-AU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dirty="0" smtClean="0">
                <a:cs typeface="+mn-cs"/>
              </a:rPr>
              <a:t>Here we list several general transform properties of benefit in this and other contexts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dirty="0" smtClean="0">
                <a:cs typeface="+mn-cs"/>
              </a:rPr>
              <a:t>(Note that these properties are listed here </a:t>
            </a:r>
            <a:r>
              <a:rPr lang="en-A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without proofs</a:t>
            </a:r>
            <a:r>
              <a:rPr lang="en-AU" dirty="0" smtClean="0">
                <a:cs typeface="+mn-cs"/>
              </a:rPr>
              <a:t>.  Most proofs follow from the defining equations)</a:t>
            </a:r>
          </a:p>
        </p:txBody>
      </p:sp>
    </p:spTree>
    <p:extLst>
      <p:ext uri="{BB962C8B-B14F-4D97-AF65-F5344CB8AC3E}">
        <p14:creationId xmlns:p14="http://schemas.microsoft.com/office/powerpoint/2010/main" val="12628897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381000"/>
            <a:ext cx="7162800" cy="5810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1.  	Linearity</a:t>
            </a: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en-AU" smtClean="0">
                <a:cs typeface="+mn-cs"/>
              </a:rPr>
              <a:t>If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mtClean="0">
                <a:cs typeface="+mn-cs"/>
              </a:rPr>
              <a:t>	then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</p:txBody>
      </p:sp>
      <p:graphicFrame>
        <p:nvGraphicFramePr>
          <p:cNvPr id="107523" name="Object 4"/>
          <p:cNvGraphicFramePr>
            <a:graphicFrameLocks/>
          </p:cNvGraphicFramePr>
          <p:nvPr/>
        </p:nvGraphicFramePr>
        <p:xfrm>
          <a:off x="2794000" y="1612900"/>
          <a:ext cx="4014788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4" imgW="4025900" imgH="1790700" progId="Equation.3">
                  <p:embed/>
                </p:oleObj>
              </mc:Choice>
              <mc:Fallback>
                <p:oleObj name="Equation" r:id="rId4" imgW="4025900" imgH="1790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612900"/>
                        <a:ext cx="4014788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5"/>
          <p:cNvGraphicFramePr>
            <a:graphicFrameLocks/>
          </p:cNvGraphicFramePr>
          <p:nvPr/>
        </p:nvGraphicFramePr>
        <p:xfrm>
          <a:off x="1030288" y="3975100"/>
          <a:ext cx="8088312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Equation" r:id="rId6" imgW="7315200" imgH="1562100" progId="Equation.3">
                  <p:embed/>
                </p:oleObj>
              </mc:Choice>
              <mc:Fallback>
                <p:oleObj name="Equation" r:id="rId6" imgW="7315200" imgH="1562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3975100"/>
                        <a:ext cx="8088312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19189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757864" cy="5810250"/>
          </a:xfrm>
        </p:spPr>
        <p:txBody>
          <a:bodyPr lIns="92075" tIns="46038" rIns="92075" bIns="46038"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 typeface="Times" charset="0"/>
              <a:buAutoNum type="arabicPeriod" startAt="2"/>
              <a:defRPr/>
            </a:pPr>
            <a:r>
              <a:rPr lang="en-AU" sz="4000" dirty="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Scale change</a:t>
            </a:r>
            <a:r>
              <a:rPr lang="en-A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en-AU" dirty="0" smtClean="0">
                <a:cs typeface="+mn-cs"/>
              </a:rPr>
              <a:t>If</a:t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	then</a:t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AU" dirty="0" smtClean="0">
              <a:cs typeface="+mn-cs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AU" dirty="0" smtClean="0">
                <a:cs typeface="+mn-cs"/>
              </a:rPr>
              <a:t>Thus compressing a time function expands its spectrum in frequency and vice-versa</a:t>
            </a:r>
          </a:p>
        </p:txBody>
      </p:sp>
      <p:graphicFrame>
        <p:nvGraphicFramePr>
          <p:cNvPr id="109570" name="Object 3"/>
          <p:cNvGraphicFramePr>
            <a:graphicFrameLocks/>
          </p:cNvGraphicFramePr>
          <p:nvPr/>
        </p:nvGraphicFramePr>
        <p:xfrm>
          <a:off x="3378200" y="1485900"/>
          <a:ext cx="40005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Equation" r:id="rId4" imgW="4013200" imgH="698500" progId="Equation.3">
                  <p:embed/>
                </p:oleObj>
              </mc:Choice>
              <mc:Fallback>
                <p:oleObj name="Equation" r:id="rId4" imgW="4013200" imgH="6985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1485900"/>
                        <a:ext cx="40005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4"/>
          <p:cNvGraphicFramePr>
            <a:graphicFrameLocks/>
          </p:cNvGraphicFramePr>
          <p:nvPr/>
        </p:nvGraphicFramePr>
        <p:xfrm>
          <a:off x="2628900" y="2463800"/>
          <a:ext cx="48133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Equation" r:id="rId6" imgW="4826000" imgH="2679700" progId="Equation.3">
                  <p:embed/>
                </p:oleObj>
              </mc:Choice>
              <mc:Fallback>
                <p:oleObj name="Equation" r:id="rId6" imgW="4826000" imgH="2679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2463800"/>
                        <a:ext cx="48133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27813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sz="3600" dirty="0" smtClean="0">
                <a:cs typeface="+mn-cs"/>
              </a:rPr>
              <a:t/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/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>This expresses the idea of </a:t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/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>   </a:t>
            </a:r>
            <a:r>
              <a:rPr lang="en-A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“Time </a:t>
            </a:r>
            <a:r>
              <a:rPr lang="en-A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  <a:cs typeface="+mn-cs"/>
              </a:rPr>
              <a:t>´</a:t>
            </a:r>
            <a:r>
              <a:rPr lang="en-A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Bandwidth” invariance</a:t>
            </a:r>
            <a:r>
              <a:rPr lang="en-AU" sz="3600" dirty="0" smtClean="0">
                <a:solidFill>
                  <a:schemeClr val="accent2"/>
                </a:solidFill>
                <a:cs typeface="+mn-cs"/>
              </a:rPr>
              <a:t/>
            </a:r>
            <a:br>
              <a:rPr lang="en-AU" sz="3600" dirty="0" smtClean="0">
                <a:solidFill>
                  <a:schemeClr val="accent2"/>
                </a:solidFill>
                <a:cs typeface="+mn-cs"/>
              </a:rPr>
            </a:br>
            <a:r>
              <a:rPr lang="en-AU" sz="3600" dirty="0" smtClean="0">
                <a:solidFill>
                  <a:schemeClr val="accent2"/>
                </a:solidFill>
                <a:cs typeface="+mn-cs"/>
              </a:rPr>
              <a:t/>
            </a:r>
            <a:br>
              <a:rPr lang="en-AU" sz="3600" dirty="0" smtClean="0">
                <a:solidFill>
                  <a:schemeClr val="accent2"/>
                </a:solidFill>
                <a:cs typeface="+mn-cs"/>
              </a:rPr>
            </a:br>
            <a:r>
              <a:rPr lang="en-AU" sz="3600" dirty="0" smtClean="0">
                <a:cs typeface="+mn-cs"/>
              </a:rPr>
              <a:t>and is demonstrating in a general way the </a:t>
            </a:r>
            <a:r>
              <a:rPr lang="en-AU" sz="3600" dirty="0" smtClean="0">
                <a:solidFill>
                  <a:schemeClr val="accent2"/>
                </a:solidFill>
                <a:cs typeface="+mn-cs"/>
              </a:rPr>
              <a:t>Bandwidth Theorem</a:t>
            </a:r>
          </a:p>
          <a:p>
            <a:pPr eaLnBrk="1" hangingPunct="1">
              <a:buFontTx/>
              <a:buNone/>
              <a:defRPr/>
            </a:pPr>
            <a:r>
              <a:rPr lang="en-AU" sz="3600" dirty="0" smtClean="0">
                <a:solidFill>
                  <a:schemeClr val="hlink"/>
                </a:solidFill>
                <a:cs typeface="+mn-cs"/>
              </a:rPr>
              <a:t/>
            </a:r>
            <a:br>
              <a:rPr lang="en-AU" sz="3600" dirty="0" smtClean="0">
                <a:solidFill>
                  <a:schemeClr val="hlink"/>
                </a:solidFill>
                <a:cs typeface="+mn-cs"/>
              </a:rPr>
            </a:br>
            <a:r>
              <a:rPr lang="en-AU" sz="3600" dirty="0" smtClean="0">
                <a:solidFill>
                  <a:schemeClr val="hlink"/>
                </a:solidFill>
                <a:cs typeface="+mn-cs"/>
              </a:rPr>
              <a:t>		</a:t>
            </a:r>
            <a:r>
              <a:rPr lang="en-AU" sz="3600" dirty="0" smtClean="0">
                <a:cs typeface="+mn-cs"/>
              </a:rPr>
              <a:t>(</a:t>
            </a:r>
            <a:r>
              <a:rPr lang="en-AU" sz="3600" dirty="0" err="1" smtClean="0">
                <a:cs typeface="+mn-cs"/>
              </a:rPr>
              <a:t>i.e</a:t>
            </a:r>
            <a:r>
              <a:rPr lang="en-AU" sz="3600" dirty="0" smtClean="0">
                <a:cs typeface="+mn-cs"/>
              </a:rPr>
              <a:t>  </a:t>
            </a:r>
            <a:r>
              <a:rPr lang="en-AU" sz="3600" dirty="0" err="1" smtClean="0">
                <a:solidFill>
                  <a:schemeClr val="accent2"/>
                </a:solidFill>
                <a:latin typeface="Symbol" charset="0"/>
                <a:cs typeface="+mn-cs"/>
              </a:rPr>
              <a:t>DwD</a:t>
            </a:r>
            <a:r>
              <a:rPr lang="en-AU" sz="3600" dirty="0" err="1" smtClean="0">
                <a:solidFill>
                  <a:schemeClr val="accent2"/>
                </a:solidFill>
                <a:cs typeface="+mn-cs"/>
              </a:rPr>
              <a:t>t</a:t>
            </a:r>
            <a:r>
              <a:rPr lang="en-AU" sz="3600" dirty="0" smtClean="0">
                <a:solidFill>
                  <a:schemeClr val="accent2"/>
                </a:solidFill>
                <a:cs typeface="+mn-cs"/>
              </a:rPr>
              <a:t> ~ 2</a:t>
            </a:r>
            <a:r>
              <a:rPr lang="en-AU" sz="3600" dirty="0" smtClean="0">
                <a:solidFill>
                  <a:schemeClr val="accent2"/>
                </a:solidFill>
                <a:latin typeface="Symbol" charset="0"/>
                <a:cs typeface="+mn-cs"/>
              </a:rPr>
              <a:t>p</a:t>
            </a:r>
            <a:r>
              <a:rPr lang="en-AU" sz="36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AU" sz="3600" dirty="0" smtClean="0"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621666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6600" y="381000"/>
            <a:ext cx="7670800" cy="5810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Example:</a:t>
            </a: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A sine or cosine form extending </a:t>
            </a:r>
            <a:br>
              <a:rPr lang="en-AU" smtClean="0">
                <a:cs typeface="+mn-cs"/>
              </a:rPr>
            </a:br>
            <a:r>
              <a:rPr lang="en-AU" smtClean="0">
                <a:solidFill>
                  <a:schemeClr val="accent2"/>
                </a:solidFill>
                <a:cs typeface="+mn-cs"/>
              </a:rPr>
              <a:t>(-</a:t>
            </a:r>
            <a: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  <a:t>¥</a:t>
            </a:r>
            <a:r>
              <a:rPr lang="en-AU" smtClean="0">
                <a:solidFill>
                  <a:schemeClr val="accent2"/>
                </a:solidFill>
                <a:cs typeface="+mn-cs"/>
              </a:rPr>
              <a:t>, +</a:t>
            </a:r>
            <a:r>
              <a:rPr lang="en-AU" smtClean="0">
                <a:solidFill>
                  <a:schemeClr val="accent2"/>
                </a:solidFill>
                <a:latin typeface="Symbol" charset="0"/>
                <a:cs typeface="+mn-cs"/>
              </a:rPr>
              <a:t>¥</a:t>
            </a:r>
            <a:r>
              <a:rPr lang="en-AU" smtClean="0">
                <a:solidFill>
                  <a:schemeClr val="accent2"/>
                </a:solidFill>
                <a:cs typeface="+mn-cs"/>
              </a:rPr>
              <a:t>)  </a:t>
            </a:r>
            <a:r>
              <a:rPr lang="en-AU" smtClean="0">
                <a:cs typeface="+mn-cs"/>
              </a:rPr>
              <a:t>requires only one frequency to represent the function exactly.  It is a </a:t>
            </a:r>
            <a:r>
              <a:rPr lang="en-AU" smtClean="0">
                <a:solidFill>
                  <a:schemeClr val="accent2"/>
                </a:solidFill>
                <a:cs typeface="+mn-cs"/>
              </a:rPr>
              <a:t>strictly monochromatic </a:t>
            </a:r>
            <a:r>
              <a:rPr lang="en-AU" smtClean="0">
                <a:cs typeface="+mn-cs"/>
              </a:rPr>
              <a:t>signal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mtClean="0">
                <a:cs typeface="+mn-cs"/>
              </a:rPr>
              <a:t>However all real data must start and stop. Such real physical data are </a:t>
            </a:r>
            <a:r>
              <a:rPr lang="en-AU" smtClean="0">
                <a:solidFill>
                  <a:schemeClr val="accent2"/>
                </a:solidFill>
                <a:cs typeface="+mn-cs"/>
              </a:rPr>
              <a:t>truncated sinusoids</a:t>
            </a:r>
            <a:r>
              <a:rPr lang="en-AU" smtClean="0">
                <a:cs typeface="+mn-cs"/>
              </a:rPr>
              <a:t>.  They are </a:t>
            </a:r>
            <a:r>
              <a:rPr lang="en-AU" smtClean="0">
                <a:solidFill>
                  <a:schemeClr val="accent2"/>
                </a:solidFill>
                <a:cs typeface="+mn-cs"/>
              </a:rPr>
              <a:t>not monochromatic </a:t>
            </a:r>
            <a:r>
              <a:rPr lang="en-AU" smtClean="0">
                <a:cs typeface="+mn-cs"/>
              </a:rPr>
              <a:t>signals and require a range of frequencies to represent exactly.  The shorter the sinusoidal pulse, the wider the range of required frequencies</a:t>
            </a:r>
          </a:p>
        </p:txBody>
      </p:sp>
    </p:spTree>
    <p:extLst>
      <p:ext uri="{BB962C8B-B14F-4D97-AF65-F5344CB8AC3E}">
        <p14:creationId xmlns:p14="http://schemas.microsoft.com/office/powerpoint/2010/main" val="14391299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3. 	Delay and modulation</a:t>
            </a: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b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en-AU" smtClean="0">
                <a:cs typeface="+mn-cs"/>
              </a:rPr>
              <a:t>If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	then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AU" smtClean="0">
              <a:cs typeface="+mn-cs"/>
            </a:endParaRPr>
          </a:p>
        </p:txBody>
      </p:sp>
      <p:graphicFrame>
        <p:nvGraphicFramePr>
          <p:cNvPr id="115714" name="Object 3"/>
          <p:cNvGraphicFramePr>
            <a:graphicFrameLocks/>
          </p:cNvGraphicFramePr>
          <p:nvPr/>
        </p:nvGraphicFramePr>
        <p:xfrm>
          <a:off x="3378200" y="1485900"/>
          <a:ext cx="40005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Equation" r:id="rId4" imgW="4013200" imgH="698500" progId="Equation.3">
                  <p:embed/>
                </p:oleObj>
              </mc:Choice>
              <mc:Fallback>
                <p:oleObj name="Equation" r:id="rId4" imgW="4013200" imgH="6985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1485900"/>
                        <a:ext cx="40005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5" name="Object 4"/>
          <p:cNvGraphicFramePr>
            <a:graphicFrameLocks/>
          </p:cNvGraphicFramePr>
          <p:nvPr/>
        </p:nvGraphicFramePr>
        <p:xfrm>
          <a:off x="2360613" y="2925763"/>
          <a:ext cx="522287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Equation" r:id="rId6" imgW="5232400" imgH="2425700" progId="Equation.3">
                  <p:embed/>
                </p:oleObj>
              </mc:Choice>
              <mc:Fallback>
                <p:oleObj name="Equation" r:id="rId6" imgW="5232400" imgH="2425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2925763"/>
                        <a:ext cx="522287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97816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300" y="381000"/>
            <a:ext cx="7645400" cy="581025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sz="3600" dirty="0" smtClean="0">
                <a:cs typeface="+mn-cs"/>
              </a:rPr>
              <a:t> </a:t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/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>Thus :</a:t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/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>    ... 	delaying a time function  f(t) 		simply adds a linear phase  (-</a:t>
            </a:r>
            <a:r>
              <a:rPr lang="en-AU" sz="3600" dirty="0" smtClean="0">
                <a:latin typeface="Symbol" charset="0"/>
                <a:cs typeface="+mn-cs"/>
              </a:rPr>
              <a:t>w</a:t>
            </a:r>
            <a:r>
              <a:rPr lang="en-AU" sz="3600" dirty="0" smtClean="0">
                <a:cs typeface="+mn-cs"/>
              </a:rPr>
              <a:t>t</a:t>
            </a:r>
            <a:r>
              <a:rPr lang="en-AU" sz="3600" baseline="-25000" dirty="0" smtClean="0">
                <a:cs typeface="+mn-cs"/>
              </a:rPr>
              <a:t>0</a:t>
            </a:r>
            <a:r>
              <a:rPr lang="en-AU" sz="3600" dirty="0" smtClean="0">
                <a:cs typeface="+mn-cs"/>
              </a:rPr>
              <a:t>)  		to the original  F(</a:t>
            </a:r>
            <a:r>
              <a:rPr lang="en-AU" sz="3600" dirty="0" smtClean="0">
                <a:latin typeface="Symbol" charset="0"/>
                <a:cs typeface="+mn-cs"/>
              </a:rPr>
              <a:t>w</a:t>
            </a:r>
            <a:r>
              <a:rPr lang="en-AU" sz="3600" dirty="0" smtClean="0">
                <a:cs typeface="+mn-cs"/>
              </a:rPr>
              <a:t>)  phase</a:t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/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>    ...	modulating  f(t)  by  e</a:t>
            </a:r>
            <a:r>
              <a:rPr lang="en-AU" sz="3600" baseline="30000" dirty="0" smtClean="0">
                <a:cs typeface="+mn-cs"/>
              </a:rPr>
              <a:t>j</a:t>
            </a:r>
            <a:r>
              <a:rPr lang="en-AU" sz="3600" baseline="30000" dirty="0" smtClean="0">
                <a:latin typeface="Symbol" charset="0"/>
                <a:cs typeface="+mn-cs"/>
              </a:rPr>
              <a:t>w</a:t>
            </a:r>
            <a:r>
              <a:rPr lang="en-AU" sz="3600" baseline="20000" dirty="0" smtClean="0">
                <a:latin typeface="Symbol" charset="0"/>
                <a:cs typeface="+mn-cs"/>
              </a:rPr>
              <a:t>0</a:t>
            </a:r>
            <a:r>
              <a:rPr lang="en-AU" sz="3600" baseline="30000" dirty="0" smtClean="0">
                <a:cs typeface="+mn-cs"/>
              </a:rPr>
              <a:t>t</a:t>
            </a:r>
            <a:r>
              <a:rPr lang="en-AU" sz="3600" dirty="0" smtClean="0">
                <a:cs typeface="+mn-cs"/>
              </a:rPr>
              <a:t>  shifts the spectrum by  </a:t>
            </a:r>
            <a:r>
              <a:rPr lang="en-AU" sz="3600" dirty="0" smtClean="0">
                <a:latin typeface="Symbol" charset="0"/>
                <a:cs typeface="+mn-cs"/>
              </a:rPr>
              <a:t>w</a:t>
            </a:r>
            <a:r>
              <a:rPr lang="en-AU" sz="3600" baseline="-25000" dirty="0" smtClean="0">
                <a:cs typeface="+mn-cs"/>
              </a:rPr>
              <a:t>0</a:t>
            </a:r>
            <a:br>
              <a:rPr lang="en-AU" sz="3600" baseline="-25000" dirty="0" smtClean="0">
                <a:cs typeface="+mn-cs"/>
              </a:rPr>
            </a:br>
            <a:endParaRPr lang="en-AU" sz="3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AU" sz="3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12146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264400" cy="581025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smtClean="0">
                <a:cs typeface="+mn-cs"/>
              </a:rPr>
              <a:t>Similarly, if one modulates by the real function  cos(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baseline="-25000" smtClean="0">
                <a:cs typeface="+mn-cs"/>
              </a:rPr>
              <a:t>o</a:t>
            </a:r>
            <a:r>
              <a:rPr lang="en-AU" smtClean="0">
                <a:cs typeface="+mn-cs"/>
              </a:rPr>
              <a:t>t)  we have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Thus this real modulation gives a spectrum which is the average of two copies of the original form, one shifted by  +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baseline="-25000" smtClean="0">
                <a:cs typeface="+mn-cs"/>
              </a:rPr>
              <a:t>0</a:t>
            </a:r>
            <a:r>
              <a:rPr lang="en-AU" smtClean="0">
                <a:cs typeface="+mn-cs"/>
              </a:rPr>
              <a:t>  and the other by -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baseline="-25000" smtClean="0">
                <a:cs typeface="+mn-cs"/>
              </a:rPr>
              <a:t>0</a:t>
            </a:r>
          </a:p>
        </p:txBody>
      </p:sp>
      <p:graphicFrame>
        <p:nvGraphicFramePr>
          <p:cNvPr id="119811" name="Object 4"/>
          <p:cNvGraphicFramePr>
            <a:graphicFrameLocks/>
          </p:cNvGraphicFramePr>
          <p:nvPr/>
        </p:nvGraphicFramePr>
        <p:xfrm>
          <a:off x="927100" y="1524000"/>
          <a:ext cx="7637463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4" imgW="7315200" imgH="1714500" progId="Equation.3">
                  <p:embed/>
                </p:oleObj>
              </mc:Choice>
              <mc:Fallback>
                <p:oleObj name="Equation" r:id="rId4" imgW="7315200" imgH="17145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524000"/>
                        <a:ext cx="7637463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72710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/>
          <a:lstStyle/>
          <a:p>
            <a:pPr algn="ctr" eaLnBrk="1" hangingPunct="1">
              <a:buFontTx/>
              <a:buNone/>
              <a:defRPr/>
            </a:pPr>
            <a:r>
              <a:rPr lang="en-AU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Triangular wave</a:t>
            </a:r>
          </a:p>
        </p:txBody>
      </p:sp>
      <p:graphicFrame>
        <p:nvGraphicFramePr>
          <p:cNvPr id="46083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103096"/>
              </p:ext>
            </p:extLst>
          </p:nvPr>
        </p:nvGraphicFramePr>
        <p:xfrm>
          <a:off x="365125" y="3429000"/>
          <a:ext cx="8316913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2095500" imgH="800100" progId="Equation.3">
                  <p:embed/>
                </p:oleObj>
              </mc:Choice>
              <mc:Fallback>
                <p:oleObj name="Equation" r:id="rId4" imgW="2095500" imgH="800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3429000"/>
                        <a:ext cx="8316913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4" name="Group 5"/>
          <p:cNvGrpSpPr>
            <a:grpSpLocks/>
          </p:cNvGrpSpPr>
          <p:nvPr/>
        </p:nvGrpSpPr>
        <p:grpSpPr bwMode="auto">
          <a:xfrm>
            <a:off x="1692275" y="1622425"/>
            <a:ext cx="6165850" cy="1638300"/>
            <a:chOff x="1066" y="1022"/>
            <a:chExt cx="3884" cy="1032"/>
          </a:xfrm>
        </p:grpSpPr>
        <p:grpSp>
          <p:nvGrpSpPr>
            <p:cNvPr id="46085" name="Group 6"/>
            <p:cNvGrpSpPr>
              <a:grpSpLocks/>
            </p:cNvGrpSpPr>
            <p:nvPr/>
          </p:nvGrpSpPr>
          <p:grpSpPr bwMode="auto">
            <a:xfrm>
              <a:off x="1066" y="1022"/>
              <a:ext cx="3884" cy="1032"/>
              <a:chOff x="1066" y="1022"/>
              <a:chExt cx="3884" cy="1032"/>
            </a:xfrm>
          </p:grpSpPr>
          <p:sp>
            <p:nvSpPr>
              <p:cNvPr id="24583" name="Rectangle 7"/>
              <p:cNvSpPr>
                <a:spLocks noChangeArrowheads="1"/>
              </p:cNvSpPr>
              <p:nvPr/>
            </p:nvSpPr>
            <p:spPr bwMode="auto">
              <a:xfrm>
                <a:off x="2025" y="1597"/>
                <a:ext cx="36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AU" sz="2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-p</a:t>
                </a:r>
              </a:p>
            </p:txBody>
          </p:sp>
          <p:grpSp>
            <p:nvGrpSpPr>
              <p:cNvPr id="46088" name="Group 8"/>
              <p:cNvGrpSpPr>
                <a:grpSpLocks/>
              </p:cNvGrpSpPr>
              <p:nvPr/>
            </p:nvGrpSpPr>
            <p:grpSpPr bwMode="auto">
              <a:xfrm>
                <a:off x="1066" y="1022"/>
                <a:ext cx="3884" cy="1032"/>
                <a:chOff x="1066" y="1022"/>
                <a:chExt cx="3884" cy="1032"/>
              </a:xfrm>
            </p:grpSpPr>
            <p:sp>
              <p:nvSpPr>
                <p:cNvPr id="24585" name="Line 9"/>
                <p:cNvSpPr>
                  <a:spLocks noChangeShapeType="1"/>
                </p:cNvSpPr>
                <p:nvPr/>
              </p:nvSpPr>
              <p:spPr bwMode="auto">
                <a:xfrm>
                  <a:off x="1178" y="1568"/>
                  <a:ext cx="345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586" name="Line 10"/>
                <p:cNvSpPr>
                  <a:spLocks noChangeShapeType="1"/>
                </p:cNvSpPr>
                <p:nvPr/>
              </p:nvSpPr>
              <p:spPr bwMode="auto">
                <a:xfrm>
                  <a:off x="2608" y="1022"/>
                  <a:ext cx="0" cy="10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46094" name="Group 11"/>
                <p:cNvGrpSpPr>
                  <a:grpSpLocks/>
                </p:cNvGrpSpPr>
                <p:nvPr/>
              </p:nvGrpSpPr>
              <p:grpSpPr bwMode="auto">
                <a:xfrm>
                  <a:off x="1066" y="1188"/>
                  <a:ext cx="472" cy="368"/>
                  <a:chOff x="1066" y="1188"/>
                  <a:chExt cx="472" cy="368"/>
                </a:xfrm>
              </p:grpSpPr>
              <p:sp>
                <p:nvSpPr>
                  <p:cNvPr id="4609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538" y="1316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>
                    <a:prstShdw prst="shdw17" dist="17961" dir="2700000">
                      <a:srgbClr val="000000">
                        <a:alpha val="74997"/>
                      </a:srgb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1188"/>
                    <a:ext cx="28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AU" sz="2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+mn-cs"/>
                      </a:rPr>
                      <a:t>h</a:t>
                    </a:r>
                  </a:p>
                </p:txBody>
              </p:sp>
              <p:sp>
                <p:nvSpPr>
                  <p:cNvPr id="46098" name="Arc 14"/>
                  <p:cNvSpPr>
                    <a:spLocks/>
                  </p:cNvSpPr>
                  <p:nvPr/>
                </p:nvSpPr>
                <p:spPr bwMode="auto">
                  <a:xfrm>
                    <a:off x="1295" y="1324"/>
                    <a:ext cx="234" cy="116"/>
                  </a:xfrm>
                  <a:custGeom>
                    <a:avLst/>
                    <a:gdLst>
                      <a:gd name="T0" fmla="*/ 3 w 19481"/>
                      <a:gd name="T1" fmla="*/ 1 h 21600"/>
                      <a:gd name="T2" fmla="*/ 0 w 19481"/>
                      <a:gd name="T3" fmla="*/ 0 h 21600"/>
                      <a:gd name="T4" fmla="*/ 3 w 194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481" h="21600" fill="none" extrusionOk="0">
                        <a:moveTo>
                          <a:pt x="19481" y="21599"/>
                        </a:moveTo>
                        <a:cubicBezTo>
                          <a:pt x="11167" y="21599"/>
                          <a:pt x="3591" y="16828"/>
                          <a:pt x="-1" y="9330"/>
                        </a:cubicBezTo>
                      </a:path>
                      <a:path w="19481" h="21600" stroke="0" extrusionOk="0">
                        <a:moveTo>
                          <a:pt x="19481" y="21599"/>
                        </a:moveTo>
                        <a:cubicBezTo>
                          <a:pt x="11167" y="21599"/>
                          <a:pt x="3591" y="16828"/>
                          <a:pt x="-1" y="9330"/>
                        </a:cubicBezTo>
                        <a:lnTo>
                          <a:pt x="19481" y="0"/>
                        </a:lnTo>
                        <a:lnTo>
                          <a:pt x="19481" y="21599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stealth" w="med" len="lg"/>
                    <a:tailEnd type="none" w="sm" len="sm"/>
                  </a:ln>
                  <a:effectLst>
                    <a:prstShdw prst="shdw17" dist="17961" dir="2700000">
                      <a:srgbClr val="000000">
                        <a:alpha val="74997"/>
                      </a:srgb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91" name="Rectangle 15"/>
                <p:cNvSpPr>
                  <a:spLocks noChangeArrowheads="1"/>
                </p:cNvSpPr>
                <p:nvPr/>
              </p:nvSpPr>
              <p:spPr bwMode="auto">
                <a:xfrm>
                  <a:off x="4562" y="1417"/>
                  <a:ext cx="3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2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q</a:t>
                  </a:r>
                </a:p>
              </p:txBody>
            </p:sp>
          </p:grpSp>
          <p:sp>
            <p:nvSpPr>
              <p:cNvPr id="24592" name="Line 16"/>
              <p:cNvSpPr>
                <a:spLocks noChangeShapeType="1"/>
              </p:cNvSpPr>
              <p:nvPr/>
            </p:nvSpPr>
            <p:spPr bwMode="auto">
              <a:xfrm flipV="1">
                <a:off x="2238" y="1512"/>
                <a:ext cx="0" cy="1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2898" y="1601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AU" sz="2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p</a:t>
                </a:r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 flipV="1">
                <a:off x="3022" y="1516"/>
                <a:ext cx="0" cy="1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1644" y="1308"/>
              <a:ext cx="2357" cy="497"/>
            </a:xfrm>
            <a:custGeom>
              <a:avLst/>
              <a:gdLst>
                <a:gd name="T0" fmla="*/ 0 w 2357"/>
                <a:gd name="T1" fmla="*/ 492 h 497"/>
                <a:gd name="T2" fmla="*/ 388 w 2357"/>
                <a:gd name="T3" fmla="*/ 4 h 497"/>
                <a:gd name="T4" fmla="*/ 780 w 2357"/>
                <a:gd name="T5" fmla="*/ 488 h 497"/>
                <a:gd name="T6" fmla="*/ 1172 w 2357"/>
                <a:gd name="T7" fmla="*/ 0 h 497"/>
                <a:gd name="T8" fmla="*/ 1572 w 2357"/>
                <a:gd name="T9" fmla="*/ 496 h 497"/>
                <a:gd name="T10" fmla="*/ 1960 w 2357"/>
                <a:gd name="T11" fmla="*/ 8 h 497"/>
                <a:gd name="T12" fmla="*/ 2356 w 2357"/>
                <a:gd name="T13" fmla="*/ 49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7" h="497">
                  <a:moveTo>
                    <a:pt x="0" y="492"/>
                  </a:moveTo>
                  <a:lnTo>
                    <a:pt x="388" y="4"/>
                  </a:lnTo>
                  <a:lnTo>
                    <a:pt x="780" y="488"/>
                  </a:lnTo>
                  <a:lnTo>
                    <a:pt x="1172" y="0"/>
                  </a:lnTo>
                  <a:lnTo>
                    <a:pt x="1572" y="496"/>
                  </a:lnTo>
                  <a:lnTo>
                    <a:pt x="1960" y="8"/>
                  </a:lnTo>
                  <a:lnTo>
                    <a:pt x="2356" y="496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715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7" name="Group 2"/>
          <p:cNvGrpSpPr>
            <a:grpSpLocks/>
          </p:cNvGrpSpPr>
          <p:nvPr/>
        </p:nvGrpSpPr>
        <p:grpSpPr bwMode="auto">
          <a:xfrm>
            <a:off x="3708400" y="342900"/>
            <a:ext cx="5232400" cy="6388100"/>
            <a:chOff x="2336" y="216"/>
            <a:chExt cx="3296" cy="4024"/>
          </a:xfrm>
        </p:grpSpPr>
        <p:grpSp>
          <p:nvGrpSpPr>
            <p:cNvPr id="121861" name="Group 3"/>
            <p:cNvGrpSpPr>
              <a:grpSpLocks/>
            </p:cNvGrpSpPr>
            <p:nvPr/>
          </p:nvGrpSpPr>
          <p:grpSpPr bwMode="auto">
            <a:xfrm>
              <a:off x="2336" y="216"/>
              <a:ext cx="2619" cy="1789"/>
              <a:chOff x="2336" y="216"/>
              <a:chExt cx="2619" cy="1789"/>
            </a:xfrm>
          </p:grpSpPr>
          <p:sp>
            <p:nvSpPr>
              <p:cNvPr id="99332" name="Rectangle 4"/>
              <p:cNvSpPr>
                <a:spLocks noChangeArrowheads="1"/>
              </p:cNvSpPr>
              <p:nvPr/>
            </p:nvSpPr>
            <p:spPr bwMode="auto">
              <a:xfrm>
                <a:off x="4656" y="1640"/>
                <a:ext cx="29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w</a:t>
                </a:r>
              </a:p>
            </p:txBody>
          </p:sp>
          <p:grpSp>
            <p:nvGrpSpPr>
              <p:cNvPr id="121877" name="Group 5"/>
              <p:cNvGrpSpPr>
                <a:grpSpLocks/>
              </p:cNvGrpSpPr>
              <p:nvPr/>
            </p:nvGrpSpPr>
            <p:grpSpPr bwMode="auto">
              <a:xfrm>
                <a:off x="3003" y="264"/>
                <a:ext cx="1944" cy="1672"/>
                <a:chOff x="3003" y="264"/>
                <a:chExt cx="1944" cy="1672"/>
              </a:xfrm>
            </p:grpSpPr>
            <p:sp>
              <p:nvSpPr>
                <p:cNvPr id="9933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855" y="264"/>
                  <a:ext cx="0" cy="1672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accent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335" name="Freeform 7"/>
                <p:cNvSpPr>
                  <a:spLocks/>
                </p:cNvSpPr>
                <p:nvPr/>
              </p:nvSpPr>
              <p:spPr bwMode="auto">
                <a:xfrm>
                  <a:off x="3105" y="625"/>
                  <a:ext cx="1477" cy="1001"/>
                </a:xfrm>
                <a:custGeom>
                  <a:avLst/>
                  <a:gdLst>
                    <a:gd name="T0" fmla="*/ 23 w 1477"/>
                    <a:gd name="T1" fmla="*/ 1000 h 1001"/>
                    <a:gd name="T2" fmla="*/ 53 w 1477"/>
                    <a:gd name="T3" fmla="*/ 1000 h 1001"/>
                    <a:gd name="T4" fmla="*/ 83 w 1477"/>
                    <a:gd name="T5" fmla="*/ 1000 h 1001"/>
                    <a:gd name="T6" fmla="*/ 110 w 1477"/>
                    <a:gd name="T7" fmla="*/ 1000 h 1001"/>
                    <a:gd name="T8" fmla="*/ 140 w 1477"/>
                    <a:gd name="T9" fmla="*/ 996 h 1001"/>
                    <a:gd name="T10" fmla="*/ 170 w 1477"/>
                    <a:gd name="T11" fmla="*/ 996 h 1001"/>
                    <a:gd name="T12" fmla="*/ 200 w 1477"/>
                    <a:gd name="T13" fmla="*/ 993 h 1001"/>
                    <a:gd name="T14" fmla="*/ 230 w 1477"/>
                    <a:gd name="T15" fmla="*/ 986 h 1001"/>
                    <a:gd name="T16" fmla="*/ 260 w 1477"/>
                    <a:gd name="T17" fmla="*/ 978 h 1001"/>
                    <a:gd name="T18" fmla="*/ 290 w 1477"/>
                    <a:gd name="T19" fmla="*/ 964 h 1001"/>
                    <a:gd name="T20" fmla="*/ 318 w 1477"/>
                    <a:gd name="T21" fmla="*/ 946 h 1001"/>
                    <a:gd name="T22" fmla="*/ 348 w 1477"/>
                    <a:gd name="T23" fmla="*/ 921 h 1001"/>
                    <a:gd name="T24" fmla="*/ 378 w 1477"/>
                    <a:gd name="T25" fmla="*/ 885 h 1001"/>
                    <a:gd name="T26" fmla="*/ 408 w 1477"/>
                    <a:gd name="T27" fmla="*/ 838 h 1001"/>
                    <a:gd name="T28" fmla="*/ 438 w 1477"/>
                    <a:gd name="T29" fmla="*/ 780 h 1001"/>
                    <a:gd name="T30" fmla="*/ 468 w 1477"/>
                    <a:gd name="T31" fmla="*/ 708 h 1001"/>
                    <a:gd name="T32" fmla="*/ 498 w 1477"/>
                    <a:gd name="T33" fmla="*/ 626 h 1001"/>
                    <a:gd name="T34" fmla="*/ 528 w 1477"/>
                    <a:gd name="T35" fmla="*/ 533 h 1001"/>
                    <a:gd name="T36" fmla="*/ 555 w 1477"/>
                    <a:gd name="T37" fmla="*/ 432 h 1001"/>
                    <a:gd name="T38" fmla="*/ 585 w 1477"/>
                    <a:gd name="T39" fmla="*/ 328 h 1001"/>
                    <a:gd name="T40" fmla="*/ 615 w 1477"/>
                    <a:gd name="T41" fmla="*/ 230 h 1001"/>
                    <a:gd name="T42" fmla="*/ 645 w 1477"/>
                    <a:gd name="T43" fmla="*/ 140 h 1001"/>
                    <a:gd name="T44" fmla="*/ 675 w 1477"/>
                    <a:gd name="T45" fmla="*/ 72 h 1001"/>
                    <a:gd name="T46" fmla="*/ 705 w 1477"/>
                    <a:gd name="T47" fmla="*/ 22 h 1001"/>
                    <a:gd name="T48" fmla="*/ 735 w 1477"/>
                    <a:gd name="T49" fmla="*/ 0 h 1001"/>
                    <a:gd name="T50" fmla="*/ 763 w 1477"/>
                    <a:gd name="T51" fmla="*/ 7 h 1001"/>
                    <a:gd name="T52" fmla="*/ 793 w 1477"/>
                    <a:gd name="T53" fmla="*/ 43 h 1001"/>
                    <a:gd name="T54" fmla="*/ 823 w 1477"/>
                    <a:gd name="T55" fmla="*/ 104 h 1001"/>
                    <a:gd name="T56" fmla="*/ 853 w 1477"/>
                    <a:gd name="T57" fmla="*/ 184 h 1001"/>
                    <a:gd name="T58" fmla="*/ 883 w 1477"/>
                    <a:gd name="T59" fmla="*/ 277 h 1001"/>
                    <a:gd name="T60" fmla="*/ 913 w 1477"/>
                    <a:gd name="T61" fmla="*/ 378 h 1001"/>
                    <a:gd name="T62" fmla="*/ 943 w 1477"/>
                    <a:gd name="T63" fmla="*/ 482 h 1001"/>
                    <a:gd name="T64" fmla="*/ 971 w 1477"/>
                    <a:gd name="T65" fmla="*/ 579 h 1001"/>
                    <a:gd name="T66" fmla="*/ 1001 w 1477"/>
                    <a:gd name="T67" fmla="*/ 669 h 1001"/>
                    <a:gd name="T68" fmla="*/ 1031 w 1477"/>
                    <a:gd name="T69" fmla="*/ 744 h 1001"/>
                    <a:gd name="T70" fmla="*/ 1061 w 1477"/>
                    <a:gd name="T71" fmla="*/ 809 h 1001"/>
                    <a:gd name="T72" fmla="*/ 1091 w 1477"/>
                    <a:gd name="T73" fmla="*/ 863 h 1001"/>
                    <a:gd name="T74" fmla="*/ 1121 w 1477"/>
                    <a:gd name="T75" fmla="*/ 903 h 1001"/>
                    <a:gd name="T76" fmla="*/ 1151 w 1477"/>
                    <a:gd name="T77" fmla="*/ 935 h 1001"/>
                    <a:gd name="T78" fmla="*/ 1178 w 1477"/>
                    <a:gd name="T79" fmla="*/ 957 h 1001"/>
                    <a:gd name="T80" fmla="*/ 1208 w 1477"/>
                    <a:gd name="T81" fmla="*/ 971 h 1001"/>
                    <a:gd name="T82" fmla="*/ 1238 w 1477"/>
                    <a:gd name="T83" fmla="*/ 982 h 1001"/>
                    <a:gd name="T84" fmla="*/ 1268 w 1477"/>
                    <a:gd name="T85" fmla="*/ 989 h 1001"/>
                    <a:gd name="T86" fmla="*/ 1298 w 1477"/>
                    <a:gd name="T87" fmla="*/ 993 h 1001"/>
                    <a:gd name="T88" fmla="*/ 1328 w 1477"/>
                    <a:gd name="T89" fmla="*/ 996 h 1001"/>
                    <a:gd name="T90" fmla="*/ 1358 w 1477"/>
                    <a:gd name="T91" fmla="*/ 996 h 1001"/>
                    <a:gd name="T92" fmla="*/ 1386 w 1477"/>
                    <a:gd name="T93" fmla="*/ 1000 h 1001"/>
                    <a:gd name="T94" fmla="*/ 1416 w 1477"/>
                    <a:gd name="T95" fmla="*/ 1000 h 1001"/>
                    <a:gd name="T96" fmla="*/ 1446 w 1477"/>
                    <a:gd name="T97" fmla="*/ 1000 h 1001"/>
                    <a:gd name="T98" fmla="*/ 1476 w 1477"/>
                    <a:gd name="T99" fmla="*/ 1000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477" h="1001">
                      <a:moveTo>
                        <a:pt x="0" y="1000"/>
                      </a:moveTo>
                      <a:lnTo>
                        <a:pt x="8" y="1000"/>
                      </a:lnTo>
                      <a:lnTo>
                        <a:pt x="15" y="1000"/>
                      </a:lnTo>
                      <a:lnTo>
                        <a:pt x="23" y="1000"/>
                      </a:lnTo>
                      <a:lnTo>
                        <a:pt x="30" y="1000"/>
                      </a:lnTo>
                      <a:lnTo>
                        <a:pt x="38" y="1000"/>
                      </a:lnTo>
                      <a:lnTo>
                        <a:pt x="45" y="1000"/>
                      </a:lnTo>
                      <a:lnTo>
                        <a:pt x="53" y="1000"/>
                      </a:lnTo>
                      <a:lnTo>
                        <a:pt x="60" y="1000"/>
                      </a:lnTo>
                      <a:lnTo>
                        <a:pt x="68" y="1000"/>
                      </a:lnTo>
                      <a:lnTo>
                        <a:pt x="75" y="1000"/>
                      </a:lnTo>
                      <a:lnTo>
                        <a:pt x="83" y="1000"/>
                      </a:lnTo>
                      <a:lnTo>
                        <a:pt x="90" y="1000"/>
                      </a:lnTo>
                      <a:lnTo>
                        <a:pt x="98" y="1000"/>
                      </a:lnTo>
                      <a:lnTo>
                        <a:pt x="105" y="1000"/>
                      </a:lnTo>
                      <a:lnTo>
                        <a:pt x="110" y="1000"/>
                      </a:lnTo>
                      <a:lnTo>
                        <a:pt x="118" y="1000"/>
                      </a:lnTo>
                      <a:lnTo>
                        <a:pt x="125" y="996"/>
                      </a:lnTo>
                      <a:lnTo>
                        <a:pt x="133" y="996"/>
                      </a:lnTo>
                      <a:lnTo>
                        <a:pt x="140" y="996"/>
                      </a:lnTo>
                      <a:lnTo>
                        <a:pt x="148" y="996"/>
                      </a:lnTo>
                      <a:lnTo>
                        <a:pt x="155" y="996"/>
                      </a:lnTo>
                      <a:lnTo>
                        <a:pt x="163" y="996"/>
                      </a:lnTo>
                      <a:lnTo>
                        <a:pt x="170" y="996"/>
                      </a:lnTo>
                      <a:lnTo>
                        <a:pt x="178" y="993"/>
                      </a:lnTo>
                      <a:lnTo>
                        <a:pt x="185" y="993"/>
                      </a:lnTo>
                      <a:lnTo>
                        <a:pt x="193" y="993"/>
                      </a:lnTo>
                      <a:lnTo>
                        <a:pt x="200" y="993"/>
                      </a:lnTo>
                      <a:lnTo>
                        <a:pt x="208" y="989"/>
                      </a:lnTo>
                      <a:lnTo>
                        <a:pt x="215" y="989"/>
                      </a:lnTo>
                      <a:lnTo>
                        <a:pt x="223" y="989"/>
                      </a:lnTo>
                      <a:lnTo>
                        <a:pt x="230" y="986"/>
                      </a:lnTo>
                      <a:lnTo>
                        <a:pt x="238" y="986"/>
                      </a:lnTo>
                      <a:lnTo>
                        <a:pt x="245" y="982"/>
                      </a:lnTo>
                      <a:lnTo>
                        <a:pt x="253" y="978"/>
                      </a:lnTo>
                      <a:lnTo>
                        <a:pt x="260" y="978"/>
                      </a:lnTo>
                      <a:lnTo>
                        <a:pt x="268" y="975"/>
                      </a:lnTo>
                      <a:lnTo>
                        <a:pt x="275" y="971"/>
                      </a:lnTo>
                      <a:lnTo>
                        <a:pt x="283" y="968"/>
                      </a:lnTo>
                      <a:lnTo>
                        <a:pt x="290" y="964"/>
                      </a:lnTo>
                      <a:lnTo>
                        <a:pt x="298" y="960"/>
                      </a:lnTo>
                      <a:lnTo>
                        <a:pt x="305" y="957"/>
                      </a:lnTo>
                      <a:lnTo>
                        <a:pt x="313" y="953"/>
                      </a:lnTo>
                      <a:lnTo>
                        <a:pt x="318" y="946"/>
                      </a:lnTo>
                      <a:lnTo>
                        <a:pt x="325" y="939"/>
                      </a:lnTo>
                      <a:lnTo>
                        <a:pt x="333" y="935"/>
                      </a:lnTo>
                      <a:lnTo>
                        <a:pt x="340" y="928"/>
                      </a:lnTo>
                      <a:lnTo>
                        <a:pt x="348" y="921"/>
                      </a:lnTo>
                      <a:lnTo>
                        <a:pt x="355" y="914"/>
                      </a:lnTo>
                      <a:lnTo>
                        <a:pt x="363" y="903"/>
                      </a:lnTo>
                      <a:lnTo>
                        <a:pt x="370" y="896"/>
                      </a:lnTo>
                      <a:lnTo>
                        <a:pt x="378" y="885"/>
                      </a:lnTo>
                      <a:lnTo>
                        <a:pt x="385" y="874"/>
                      </a:lnTo>
                      <a:lnTo>
                        <a:pt x="393" y="863"/>
                      </a:lnTo>
                      <a:lnTo>
                        <a:pt x="400" y="852"/>
                      </a:lnTo>
                      <a:lnTo>
                        <a:pt x="408" y="838"/>
                      </a:lnTo>
                      <a:lnTo>
                        <a:pt x="415" y="824"/>
                      </a:lnTo>
                      <a:lnTo>
                        <a:pt x="423" y="809"/>
                      </a:lnTo>
                      <a:lnTo>
                        <a:pt x="430" y="795"/>
                      </a:lnTo>
                      <a:lnTo>
                        <a:pt x="438" y="780"/>
                      </a:lnTo>
                      <a:lnTo>
                        <a:pt x="445" y="762"/>
                      </a:lnTo>
                      <a:lnTo>
                        <a:pt x="453" y="744"/>
                      </a:lnTo>
                      <a:lnTo>
                        <a:pt x="460" y="726"/>
                      </a:lnTo>
                      <a:lnTo>
                        <a:pt x="468" y="708"/>
                      </a:lnTo>
                      <a:lnTo>
                        <a:pt x="475" y="687"/>
                      </a:lnTo>
                      <a:lnTo>
                        <a:pt x="483" y="669"/>
                      </a:lnTo>
                      <a:lnTo>
                        <a:pt x="490" y="647"/>
                      </a:lnTo>
                      <a:lnTo>
                        <a:pt x="498" y="626"/>
                      </a:lnTo>
                      <a:lnTo>
                        <a:pt x="505" y="601"/>
                      </a:lnTo>
                      <a:lnTo>
                        <a:pt x="513" y="579"/>
                      </a:lnTo>
                      <a:lnTo>
                        <a:pt x="520" y="554"/>
                      </a:lnTo>
                      <a:lnTo>
                        <a:pt x="528" y="533"/>
                      </a:lnTo>
                      <a:lnTo>
                        <a:pt x="533" y="507"/>
                      </a:lnTo>
                      <a:lnTo>
                        <a:pt x="540" y="482"/>
                      </a:lnTo>
                      <a:lnTo>
                        <a:pt x="548" y="457"/>
                      </a:lnTo>
                      <a:lnTo>
                        <a:pt x="555" y="432"/>
                      </a:lnTo>
                      <a:lnTo>
                        <a:pt x="563" y="403"/>
                      </a:lnTo>
                      <a:lnTo>
                        <a:pt x="570" y="378"/>
                      </a:lnTo>
                      <a:lnTo>
                        <a:pt x="578" y="353"/>
                      </a:lnTo>
                      <a:lnTo>
                        <a:pt x="585" y="328"/>
                      </a:lnTo>
                      <a:lnTo>
                        <a:pt x="593" y="302"/>
                      </a:lnTo>
                      <a:lnTo>
                        <a:pt x="600" y="277"/>
                      </a:lnTo>
                      <a:lnTo>
                        <a:pt x="608" y="252"/>
                      </a:lnTo>
                      <a:lnTo>
                        <a:pt x="615" y="230"/>
                      </a:lnTo>
                      <a:lnTo>
                        <a:pt x="623" y="205"/>
                      </a:lnTo>
                      <a:lnTo>
                        <a:pt x="630" y="184"/>
                      </a:lnTo>
                      <a:lnTo>
                        <a:pt x="638" y="162"/>
                      </a:lnTo>
                      <a:lnTo>
                        <a:pt x="645" y="140"/>
                      </a:lnTo>
                      <a:lnTo>
                        <a:pt x="653" y="122"/>
                      </a:lnTo>
                      <a:lnTo>
                        <a:pt x="660" y="104"/>
                      </a:lnTo>
                      <a:lnTo>
                        <a:pt x="668" y="86"/>
                      </a:lnTo>
                      <a:lnTo>
                        <a:pt x="675" y="72"/>
                      </a:lnTo>
                      <a:lnTo>
                        <a:pt x="683" y="58"/>
                      </a:lnTo>
                      <a:lnTo>
                        <a:pt x="690" y="43"/>
                      </a:lnTo>
                      <a:lnTo>
                        <a:pt x="698" y="32"/>
                      </a:lnTo>
                      <a:lnTo>
                        <a:pt x="705" y="22"/>
                      </a:lnTo>
                      <a:lnTo>
                        <a:pt x="713" y="14"/>
                      </a:lnTo>
                      <a:lnTo>
                        <a:pt x="720" y="7"/>
                      </a:lnTo>
                      <a:lnTo>
                        <a:pt x="728" y="4"/>
                      </a:lnTo>
                      <a:lnTo>
                        <a:pt x="735" y="0"/>
                      </a:lnTo>
                      <a:lnTo>
                        <a:pt x="741" y="0"/>
                      </a:lnTo>
                      <a:lnTo>
                        <a:pt x="748" y="0"/>
                      </a:lnTo>
                      <a:lnTo>
                        <a:pt x="756" y="4"/>
                      </a:lnTo>
                      <a:lnTo>
                        <a:pt x="763" y="7"/>
                      </a:lnTo>
                      <a:lnTo>
                        <a:pt x="771" y="14"/>
                      </a:lnTo>
                      <a:lnTo>
                        <a:pt x="778" y="22"/>
                      </a:lnTo>
                      <a:lnTo>
                        <a:pt x="786" y="32"/>
                      </a:lnTo>
                      <a:lnTo>
                        <a:pt x="793" y="43"/>
                      </a:lnTo>
                      <a:lnTo>
                        <a:pt x="801" y="58"/>
                      </a:lnTo>
                      <a:lnTo>
                        <a:pt x="808" y="72"/>
                      </a:lnTo>
                      <a:lnTo>
                        <a:pt x="816" y="86"/>
                      </a:lnTo>
                      <a:lnTo>
                        <a:pt x="823" y="104"/>
                      </a:lnTo>
                      <a:lnTo>
                        <a:pt x="831" y="122"/>
                      </a:lnTo>
                      <a:lnTo>
                        <a:pt x="838" y="140"/>
                      </a:lnTo>
                      <a:lnTo>
                        <a:pt x="846" y="162"/>
                      </a:lnTo>
                      <a:lnTo>
                        <a:pt x="853" y="184"/>
                      </a:lnTo>
                      <a:lnTo>
                        <a:pt x="861" y="205"/>
                      </a:lnTo>
                      <a:lnTo>
                        <a:pt x="868" y="230"/>
                      </a:lnTo>
                      <a:lnTo>
                        <a:pt x="876" y="252"/>
                      </a:lnTo>
                      <a:lnTo>
                        <a:pt x="883" y="277"/>
                      </a:lnTo>
                      <a:lnTo>
                        <a:pt x="891" y="302"/>
                      </a:lnTo>
                      <a:lnTo>
                        <a:pt x="898" y="328"/>
                      </a:lnTo>
                      <a:lnTo>
                        <a:pt x="906" y="353"/>
                      </a:lnTo>
                      <a:lnTo>
                        <a:pt x="913" y="378"/>
                      </a:lnTo>
                      <a:lnTo>
                        <a:pt x="921" y="403"/>
                      </a:lnTo>
                      <a:lnTo>
                        <a:pt x="928" y="432"/>
                      </a:lnTo>
                      <a:lnTo>
                        <a:pt x="936" y="457"/>
                      </a:lnTo>
                      <a:lnTo>
                        <a:pt x="943" y="482"/>
                      </a:lnTo>
                      <a:lnTo>
                        <a:pt x="948" y="507"/>
                      </a:lnTo>
                      <a:lnTo>
                        <a:pt x="956" y="533"/>
                      </a:lnTo>
                      <a:lnTo>
                        <a:pt x="963" y="554"/>
                      </a:lnTo>
                      <a:lnTo>
                        <a:pt x="971" y="579"/>
                      </a:lnTo>
                      <a:lnTo>
                        <a:pt x="978" y="601"/>
                      </a:lnTo>
                      <a:lnTo>
                        <a:pt x="986" y="626"/>
                      </a:lnTo>
                      <a:lnTo>
                        <a:pt x="993" y="647"/>
                      </a:lnTo>
                      <a:lnTo>
                        <a:pt x="1001" y="669"/>
                      </a:lnTo>
                      <a:lnTo>
                        <a:pt x="1008" y="687"/>
                      </a:lnTo>
                      <a:lnTo>
                        <a:pt x="1016" y="708"/>
                      </a:lnTo>
                      <a:lnTo>
                        <a:pt x="1023" y="726"/>
                      </a:lnTo>
                      <a:lnTo>
                        <a:pt x="1031" y="744"/>
                      </a:lnTo>
                      <a:lnTo>
                        <a:pt x="1038" y="762"/>
                      </a:lnTo>
                      <a:lnTo>
                        <a:pt x="1046" y="780"/>
                      </a:lnTo>
                      <a:lnTo>
                        <a:pt x="1053" y="795"/>
                      </a:lnTo>
                      <a:lnTo>
                        <a:pt x="1061" y="809"/>
                      </a:lnTo>
                      <a:lnTo>
                        <a:pt x="1068" y="824"/>
                      </a:lnTo>
                      <a:lnTo>
                        <a:pt x="1076" y="838"/>
                      </a:lnTo>
                      <a:lnTo>
                        <a:pt x="1083" y="852"/>
                      </a:lnTo>
                      <a:lnTo>
                        <a:pt x="1091" y="863"/>
                      </a:lnTo>
                      <a:lnTo>
                        <a:pt x="1098" y="874"/>
                      </a:lnTo>
                      <a:lnTo>
                        <a:pt x="1106" y="885"/>
                      </a:lnTo>
                      <a:lnTo>
                        <a:pt x="1113" y="896"/>
                      </a:lnTo>
                      <a:lnTo>
                        <a:pt x="1121" y="903"/>
                      </a:lnTo>
                      <a:lnTo>
                        <a:pt x="1128" y="914"/>
                      </a:lnTo>
                      <a:lnTo>
                        <a:pt x="1136" y="921"/>
                      </a:lnTo>
                      <a:lnTo>
                        <a:pt x="1143" y="928"/>
                      </a:lnTo>
                      <a:lnTo>
                        <a:pt x="1151" y="935"/>
                      </a:lnTo>
                      <a:lnTo>
                        <a:pt x="1158" y="939"/>
                      </a:lnTo>
                      <a:lnTo>
                        <a:pt x="1163" y="946"/>
                      </a:lnTo>
                      <a:lnTo>
                        <a:pt x="1171" y="953"/>
                      </a:lnTo>
                      <a:lnTo>
                        <a:pt x="1178" y="957"/>
                      </a:lnTo>
                      <a:lnTo>
                        <a:pt x="1186" y="960"/>
                      </a:lnTo>
                      <a:lnTo>
                        <a:pt x="1193" y="964"/>
                      </a:lnTo>
                      <a:lnTo>
                        <a:pt x="1201" y="968"/>
                      </a:lnTo>
                      <a:lnTo>
                        <a:pt x="1208" y="971"/>
                      </a:lnTo>
                      <a:lnTo>
                        <a:pt x="1216" y="975"/>
                      </a:lnTo>
                      <a:lnTo>
                        <a:pt x="1223" y="978"/>
                      </a:lnTo>
                      <a:lnTo>
                        <a:pt x="1231" y="978"/>
                      </a:lnTo>
                      <a:lnTo>
                        <a:pt x="1238" y="982"/>
                      </a:lnTo>
                      <a:lnTo>
                        <a:pt x="1246" y="986"/>
                      </a:lnTo>
                      <a:lnTo>
                        <a:pt x="1253" y="986"/>
                      </a:lnTo>
                      <a:lnTo>
                        <a:pt x="1261" y="989"/>
                      </a:lnTo>
                      <a:lnTo>
                        <a:pt x="1268" y="989"/>
                      </a:lnTo>
                      <a:lnTo>
                        <a:pt x="1276" y="989"/>
                      </a:lnTo>
                      <a:lnTo>
                        <a:pt x="1283" y="993"/>
                      </a:lnTo>
                      <a:lnTo>
                        <a:pt x="1291" y="993"/>
                      </a:lnTo>
                      <a:lnTo>
                        <a:pt x="1298" y="993"/>
                      </a:lnTo>
                      <a:lnTo>
                        <a:pt x="1306" y="993"/>
                      </a:lnTo>
                      <a:lnTo>
                        <a:pt x="1313" y="996"/>
                      </a:lnTo>
                      <a:lnTo>
                        <a:pt x="1321" y="996"/>
                      </a:lnTo>
                      <a:lnTo>
                        <a:pt x="1328" y="996"/>
                      </a:lnTo>
                      <a:lnTo>
                        <a:pt x="1336" y="996"/>
                      </a:lnTo>
                      <a:lnTo>
                        <a:pt x="1343" y="996"/>
                      </a:lnTo>
                      <a:lnTo>
                        <a:pt x="1351" y="996"/>
                      </a:lnTo>
                      <a:lnTo>
                        <a:pt x="1358" y="996"/>
                      </a:lnTo>
                      <a:lnTo>
                        <a:pt x="1366" y="1000"/>
                      </a:lnTo>
                      <a:lnTo>
                        <a:pt x="1371" y="1000"/>
                      </a:lnTo>
                      <a:lnTo>
                        <a:pt x="1378" y="1000"/>
                      </a:lnTo>
                      <a:lnTo>
                        <a:pt x="1386" y="1000"/>
                      </a:lnTo>
                      <a:lnTo>
                        <a:pt x="1393" y="1000"/>
                      </a:lnTo>
                      <a:lnTo>
                        <a:pt x="1401" y="1000"/>
                      </a:lnTo>
                      <a:lnTo>
                        <a:pt x="1408" y="1000"/>
                      </a:lnTo>
                      <a:lnTo>
                        <a:pt x="1416" y="1000"/>
                      </a:lnTo>
                      <a:lnTo>
                        <a:pt x="1423" y="1000"/>
                      </a:lnTo>
                      <a:lnTo>
                        <a:pt x="1431" y="1000"/>
                      </a:lnTo>
                      <a:lnTo>
                        <a:pt x="1438" y="1000"/>
                      </a:lnTo>
                      <a:lnTo>
                        <a:pt x="1446" y="1000"/>
                      </a:lnTo>
                      <a:lnTo>
                        <a:pt x="1453" y="1000"/>
                      </a:lnTo>
                      <a:lnTo>
                        <a:pt x="1461" y="1000"/>
                      </a:lnTo>
                      <a:lnTo>
                        <a:pt x="1468" y="1000"/>
                      </a:lnTo>
                      <a:lnTo>
                        <a:pt x="1476" y="10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336" name="Line 8"/>
                <p:cNvSpPr>
                  <a:spLocks noChangeShapeType="1"/>
                </p:cNvSpPr>
                <p:nvPr/>
              </p:nvSpPr>
              <p:spPr bwMode="auto">
                <a:xfrm>
                  <a:off x="3003" y="1627"/>
                  <a:ext cx="1944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accent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aphicFrame>
            <p:nvGraphicFramePr>
              <p:cNvPr id="121878" name="Object 9"/>
              <p:cNvGraphicFramePr>
                <a:graphicFrameLocks/>
              </p:cNvGraphicFramePr>
              <p:nvPr/>
            </p:nvGraphicFramePr>
            <p:xfrm>
              <a:off x="2336" y="216"/>
              <a:ext cx="1595" cy="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83" name="Equation" r:id="rId4" imgW="3390900" imgH="990600" progId="Equation.3">
                      <p:embed/>
                    </p:oleObj>
                  </mc:Choice>
                  <mc:Fallback>
                    <p:oleObj name="Equation" r:id="rId4" imgW="3390900" imgH="9906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6" y="216"/>
                            <a:ext cx="1595" cy="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63500" dist="17961" dir="2700000" algn="ctr" rotWithShape="0">
                              <a:schemeClr val="folHlink">
                                <a:alpha val="74997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1862" name="Group 10"/>
            <p:cNvGrpSpPr>
              <a:grpSpLocks/>
            </p:cNvGrpSpPr>
            <p:nvPr/>
          </p:nvGrpSpPr>
          <p:grpSpPr bwMode="auto">
            <a:xfrm>
              <a:off x="2341" y="2253"/>
              <a:ext cx="3291" cy="1987"/>
              <a:chOff x="2341" y="2253"/>
              <a:chExt cx="3291" cy="1987"/>
            </a:xfrm>
          </p:grpSpPr>
          <p:sp>
            <p:nvSpPr>
              <p:cNvPr id="99339" name="Rectangle 11"/>
              <p:cNvSpPr>
                <a:spLocks noChangeArrowheads="1"/>
              </p:cNvSpPr>
              <p:nvPr/>
            </p:nvSpPr>
            <p:spPr bwMode="auto">
              <a:xfrm>
                <a:off x="5285" y="3669"/>
                <a:ext cx="34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AU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0"/>
                    <a:cs typeface="+mn-cs"/>
                  </a:rPr>
                  <a:t>w</a:t>
                </a:r>
              </a:p>
            </p:txBody>
          </p:sp>
          <p:grpSp>
            <p:nvGrpSpPr>
              <p:cNvPr id="121864" name="Group 12"/>
              <p:cNvGrpSpPr>
                <a:grpSpLocks/>
              </p:cNvGrpSpPr>
              <p:nvPr/>
            </p:nvGrpSpPr>
            <p:grpSpPr bwMode="auto">
              <a:xfrm>
                <a:off x="2378" y="2288"/>
                <a:ext cx="3204" cy="1685"/>
                <a:chOff x="2378" y="2288"/>
                <a:chExt cx="3204" cy="1685"/>
              </a:xfrm>
            </p:grpSpPr>
            <p:sp>
              <p:nvSpPr>
                <p:cNvPr id="9934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860" y="2288"/>
                  <a:ext cx="0" cy="1685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accent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342" name="Freeform 14"/>
                <p:cNvSpPr>
                  <a:spLocks/>
                </p:cNvSpPr>
                <p:nvPr/>
              </p:nvSpPr>
              <p:spPr bwMode="auto">
                <a:xfrm>
                  <a:off x="3870" y="2662"/>
                  <a:ext cx="1477" cy="1001"/>
                </a:xfrm>
                <a:custGeom>
                  <a:avLst/>
                  <a:gdLst>
                    <a:gd name="T0" fmla="*/ 23 w 1477"/>
                    <a:gd name="T1" fmla="*/ 1000 h 1001"/>
                    <a:gd name="T2" fmla="*/ 53 w 1477"/>
                    <a:gd name="T3" fmla="*/ 1000 h 1001"/>
                    <a:gd name="T4" fmla="*/ 83 w 1477"/>
                    <a:gd name="T5" fmla="*/ 1000 h 1001"/>
                    <a:gd name="T6" fmla="*/ 110 w 1477"/>
                    <a:gd name="T7" fmla="*/ 1000 h 1001"/>
                    <a:gd name="T8" fmla="*/ 140 w 1477"/>
                    <a:gd name="T9" fmla="*/ 996 h 1001"/>
                    <a:gd name="T10" fmla="*/ 170 w 1477"/>
                    <a:gd name="T11" fmla="*/ 996 h 1001"/>
                    <a:gd name="T12" fmla="*/ 200 w 1477"/>
                    <a:gd name="T13" fmla="*/ 993 h 1001"/>
                    <a:gd name="T14" fmla="*/ 230 w 1477"/>
                    <a:gd name="T15" fmla="*/ 986 h 1001"/>
                    <a:gd name="T16" fmla="*/ 260 w 1477"/>
                    <a:gd name="T17" fmla="*/ 978 h 1001"/>
                    <a:gd name="T18" fmla="*/ 290 w 1477"/>
                    <a:gd name="T19" fmla="*/ 964 h 1001"/>
                    <a:gd name="T20" fmla="*/ 318 w 1477"/>
                    <a:gd name="T21" fmla="*/ 946 h 1001"/>
                    <a:gd name="T22" fmla="*/ 348 w 1477"/>
                    <a:gd name="T23" fmla="*/ 921 h 1001"/>
                    <a:gd name="T24" fmla="*/ 378 w 1477"/>
                    <a:gd name="T25" fmla="*/ 885 h 1001"/>
                    <a:gd name="T26" fmla="*/ 408 w 1477"/>
                    <a:gd name="T27" fmla="*/ 838 h 1001"/>
                    <a:gd name="T28" fmla="*/ 438 w 1477"/>
                    <a:gd name="T29" fmla="*/ 780 h 1001"/>
                    <a:gd name="T30" fmla="*/ 468 w 1477"/>
                    <a:gd name="T31" fmla="*/ 708 h 1001"/>
                    <a:gd name="T32" fmla="*/ 498 w 1477"/>
                    <a:gd name="T33" fmla="*/ 626 h 1001"/>
                    <a:gd name="T34" fmla="*/ 528 w 1477"/>
                    <a:gd name="T35" fmla="*/ 533 h 1001"/>
                    <a:gd name="T36" fmla="*/ 555 w 1477"/>
                    <a:gd name="T37" fmla="*/ 432 h 1001"/>
                    <a:gd name="T38" fmla="*/ 585 w 1477"/>
                    <a:gd name="T39" fmla="*/ 328 h 1001"/>
                    <a:gd name="T40" fmla="*/ 615 w 1477"/>
                    <a:gd name="T41" fmla="*/ 230 h 1001"/>
                    <a:gd name="T42" fmla="*/ 645 w 1477"/>
                    <a:gd name="T43" fmla="*/ 140 h 1001"/>
                    <a:gd name="T44" fmla="*/ 675 w 1477"/>
                    <a:gd name="T45" fmla="*/ 72 h 1001"/>
                    <a:gd name="T46" fmla="*/ 705 w 1477"/>
                    <a:gd name="T47" fmla="*/ 22 h 1001"/>
                    <a:gd name="T48" fmla="*/ 735 w 1477"/>
                    <a:gd name="T49" fmla="*/ 0 h 1001"/>
                    <a:gd name="T50" fmla="*/ 763 w 1477"/>
                    <a:gd name="T51" fmla="*/ 7 h 1001"/>
                    <a:gd name="T52" fmla="*/ 793 w 1477"/>
                    <a:gd name="T53" fmla="*/ 43 h 1001"/>
                    <a:gd name="T54" fmla="*/ 823 w 1477"/>
                    <a:gd name="T55" fmla="*/ 104 h 1001"/>
                    <a:gd name="T56" fmla="*/ 853 w 1477"/>
                    <a:gd name="T57" fmla="*/ 184 h 1001"/>
                    <a:gd name="T58" fmla="*/ 883 w 1477"/>
                    <a:gd name="T59" fmla="*/ 277 h 1001"/>
                    <a:gd name="T60" fmla="*/ 913 w 1477"/>
                    <a:gd name="T61" fmla="*/ 378 h 1001"/>
                    <a:gd name="T62" fmla="*/ 943 w 1477"/>
                    <a:gd name="T63" fmla="*/ 482 h 1001"/>
                    <a:gd name="T64" fmla="*/ 971 w 1477"/>
                    <a:gd name="T65" fmla="*/ 579 h 1001"/>
                    <a:gd name="T66" fmla="*/ 1001 w 1477"/>
                    <a:gd name="T67" fmla="*/ 669 h 1001"/>
                    <a:gd name="T68" fmla="*/ 1031 w 1477"/>
                    <a:gd name="T69" fmla="*/ 744 h 1001"/>
                    <a:gd name="T70" fmla="*/ 1061 w 1477"/>
                    <a:gd name="T71" fmla="*/ 809 h 1001"/>
                    <a:gd name="T72" fmla="*/ 1091 w 1477"/>
                    <a:gd name="T73" fmla="*/ 863 h 1001"/>
                    <a:gd name="T74" fmla="*/ 1121 w 1477"/>
                    <a:gd name="T75" fmla="*/ 903 h 1001"/>
                    <a:gd name="T76" fmla="*/ 1151 w 1477"/>
                    <a:gd name="T77" fmla="*/ 935 h 1001"/>
                    <a:gd name="T78" fmla="*/ 1178 w 1477"/>
                    <a:gd name="T79" fmla="*/ 957 h 1001"/>
                    <a:gd name="T80" fmla="*/ 1208 w 1477"/>
                    <a:gd name="T81" fmla="*/ 971 h 1001"/>
                    <a:gd name="T82" fmla="*/ 1238 w 1477"/>
                    <a:gd name="T83" fmla="*/ 982 h 1001"/>
                    <a:gd name="T84" fmla="*/ 1268 w 1477"/>
                    <a:gd name="T85" fmla="*/ 989 h 1001"/>
                    <a:gd name="T86" fmla="*/ 1298 w 1477"/>
                    <a:gd name="T87" fmla="*/ 993 h 1001"/>
                    <a:gd name="T88" fmla="*/ 1328 w 1477"/>
                    <a:gd name="T89" fmla="*/ 996 h 1001"/>
                    <a:gd name="T90" fmla="*/ 1358 w 1477"/>
                    <a:gd name="T91" fmla="*/ 996 h 1001"/>
                    <a:gd name="T92" fmla="*/ 1386 w 1477"/>
                    <a:gd name="T93" fmla="*/ 1000 h 1001"/>
                    <a:gd name="T94" fmla="*/ 1416 w 1477"/>
                    <a:gd name="T95" fmla="*/ 1000 h 1001"/>
                    <a:gd name="T96" fmla="*/ 1446 w 1477"/>
                    <a:gd name="T97" fmla="*/ 1000 h 1001"/>
                    <a:gd name="T98" fmla="*/ 1476 w 1477"/>
                    <a:gd name="T99" fmla="*/ 1000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477" h="1001">
                      <a:moveTo>
                        <a:pt x="0" y="1000"/>
                      </a:moveTo>
                      <a:lnTo>
                        <a:pt x="8" y="1000"/>
                      </a:lnTo>
                      <a:lnTo>
                        <a:pt x="15" y="1000"/>
                      </a:lnTo>
                      <a:lnTo>
                        <a:pt x="23" y="1000"/>
                      </a:lnTo>
                      <a:lnTo>
                        <a:pt x="30" y="1000"/>
                      </a:lnTo>
                      <a:lnTo>
                        <a:pt x="38" y="1000"/>
                      </a:lnTo>
                      <a:lnTo>
                        <a:pt x="45" y="1000"/>
                      </a:lnTo>
                      <a:lnTo>
                        <a:pt x="53" y="1000"/>
                      </a:lnTo>
                      <a:lnTo>
                        <a:pt x="60" y="1000"/>
                      </a:lnTo>
                      <a:lnTo>
                        <a:pt x="68" y="1000"/>
                      </a:lnTo>
                      <a:lnTo>
                        <a:pt x="75" y="1000"/>
                      </a:lnTo>
                      <a:lnTo>
                        <a:pt x="83" y="1000"/>
                      </a:lnTo>
                      <a:lnTo>
                        <a:pt x="90" y="1000"/>
                      </a:lnTo>
                      <a:lnTo>
                        <a:pt x="98" y="1000"/>
                      </a:lnTo>
                      <a:lnTo>
                        <a:pt x="105" y="1000"/>
                      </a:lnTo>
                      <a:lnTo>
                        <a:pt x="110" y="1000"/>
                      </a:lnTo>
                      <a:lnTo>
                        <a:pt x="118" y="1000"/>
                      </a:lnTo>
                      <a:lnTo>
                        <a:pt x="125" y="996"/>
                      </a:lnTo>
                      <a:lnTo>
                        <a:pt x="133" y="996"/>
                      </a:lnTo>
                      <a:lnTo>
                        <a:pt x="140" y="996"/>
                      </a:lnTo>
                      <a:lnTo>
                        <a:pt x="148" y="996"/>
                      </a:lnTo>
                      <a:lnTo>
                        <a:pt x="155" y="996"/>
                      </a:lnTo>
                      <a:lnTo>
                        <a:pt x="163" y="996"/>
                      </a:lnTo>
                      <a:lnTo>
                        <a:pt x="170" y="996"/>
                      </a:lnTo>
                      <a:lnTo>
                        <a:pt x="178" y="993"/>
                      </a:lnTo>
                      <a:lnTo>
                        <a:pt x="185" y="993"/>
                      </a:lnTo>
                      <a:lnTo>
                        <a:pt x="193" y="993"/>
                      </a:lnTo>
                      <a:lnTo>
                        <a:pt x="200" y="993"/>
                      </a:lnTo>
                      <a:lnTo>
                        <a:pt x="208" y="989"/>
                      </a:lnTo>
                      <a:lnTo>
                        <a:pt x="215" y="989"/>
                      </a:lnTo>
                      <a:lnTo>
                        <a:pt x="223" y="989"/>
                      </a:lnTo>
                      <a:lnTo>
                        <a:pt x="230" y="986"/>
                      </a:lnTo>
                      <a:lnTo>
                        <a:pt x="238" y="986"/>
                      </a:lnTo>
                      <a:lnTo>
                        <a:pt x="245" y="982"/>
                      </a:lnTo>
                      <a:lnTo>
                        <a:pt x="253" y="978"/>
                      </a:lnTo>
                      <a:lnTo>
                        <a:pt x="260" y="978"/>
                      </a:lnTo>
                      <a:lnTo>
                        <a:pt x="268" y="975"/>
                      </a:lnTo>
                      <a:lnTo>
                        <a:pt x="275" y="971"/>
                      </a:lnTo>
                      <a:lnTo>
                        <a:pt x="283" y="968"/>
                      </a:lnTo>
                      <a:lnTo>
                        <a:pt x="290" y="964"/>
                      </a:lnTo>
                      <a:lnTo>
                        <a:pt x="298" y="960"/>
                      </a:lnTo>
                      <a:lnTo>
                        <a:pt x="305" y="957"/>
                      </a:lnTo>
                      <a:lnTo>
                        <a:pt x="313" y="953"/>
                      </a:lnTo>
                      <a:lnTo>
                        <a:pt x="318" y="946"/>
                      </a:lnTo>
                      <a:lnTo>
                        <a:pt x="325" y="939"/>
                      </a:lnTo>
                      <a:lnTo>
                        <a:pt x="333" y="935"/>
                      </a:lnTo>
                      <a:lnTo>
                        <a:pt x="340" y="928"/>
                      </a:lnTo>
                      <a:lnTo>
                        <a:pt x="348" y="921"/>
                      </a:lnTo>
                      <a:lnTo>
                        <a:pt x="355" y="914"/>
                      </a:lnTo>
                      <a:lnTo>
                        <a:pt x="363" y="903"/>
                      </a:lnTo>
                      <a:lnTo>
                        <a:pt x="370" y="896"/>
                      </a:lnTo>
                      <a:lnTo>
                        <a:pt x="378" y="885"/>
                      </a:lnTo>
                      <a:lnTo>
                        <a:pt x="385" y="874"/>
                      </a:lnTo>
                      <a:lnTo>
                        <a:pt x="393" y="863"/>
                      </a:lnTo>
                      <a:lnTo>
                        <a:pt x="400" y="852"/>
                      </a:lnTo>
                      <a:lnTo>
                        <a:pt x="408" y="838"/>
                      </a:lnTo>
                      <a:lnTo>
                        <a:pt x="415" y="824"/>
                      </a:lnTo>
                      <a:lnTo>
                        <a:pt x="423" y="809"/>
                      </a:lnTo>
                      <a:lnTo>
                        <a:pt x="430" y="795"/>
                      </a:lnTo>
                      <a:lnTo>
                        <a:pt x="438" y="780"/>
                      </a:lnTo>
                      <a:lnTo>
                        <a:pt x="445" y="762"/>
                      </a:lnTo>
                      <a:lnTo>
                        <a:pt x="453" y="744"/>
                      </a:lnTo>
                      <a:lnTo>
                        <a:pt x="460" y="726"/>
                      </a:lnTo>
                      <a:lnTo>
                        <a:pt x="468" y="708"/>
                      </a:lnTo>
                      <a:lnTo>
                        <a:pt x="475" y="687"/>
                      </a:lnTo>
                      <a:lnTo>
                        <a:pt x="483" y="669"/>
                      </a:lnTo>
                      <a:lnTo>
                        <a:pt x="490" y="647"/>
                      </a:lnTo>
                      <a:lnTo>
                        <a:pt x="498" y="626"/>
                      </a:lnTo>
                      <a:lnTo>
                        <a:pt x="505" y="601"/>
                      </a:lnTo>
                      <a:lnTo>
                        <a:pt x="513" y="579"/>
                      </a:lnTo>
                      <a:lnTo>
                        <a:pt x="520" y="554"/>
                      </a:lnTo>
                      <a:lnTo>
                        <a:pt x="528" y="533"/>
                      </a:lnTo>
                      <a:lnTo>
                        <a:pt x="533" y="507"/>
                      </a:lnTo>
                      <a:lnTo>
                        <a:pt x="540" y="482"/>
                      </a:lnTo>
                      <a:lnTo>
                        <a:pt x="548" y="457"/>
                      </a:lnTo>
                      <a:lnTo>
                        <a:pt x="555" y="432"/>
                      </a:lnTo>
                      <a:lnTo>
                        <a:pt x="563" y="403"/>
                      </a:lnTo>
                      <a:lnTo>
                        <a:pt x="570" y="378"/>
                      </a:lnTo>
                      <a:lnTo>
                        <a:pt x="578" y="353"/>
                      </a:lnTo>
                      <a:lnTo>
                        <a:pt x="585" y="328"/>
                      </a:lnTo>
                      <a:lnTo>
                        <a:pt x="593" y="302"/>
                      </a:lnTo>
                      <a:lnTo>
                        <a:pt x="600" y="277"/>
                      </a:lnTo>
                      <a:lnTo>
                        <a:pt x="608" y="252"/>
                      </a:lnTo>
                      <a:lnTo>
                        <a:pt x="615" y="230"/>
                      </a:lnTo>
                      <a:lnTo>
                        <a:pt x="623" y="205"/>
                      </a:lnTo>
                      <a:lnTo>
                        <a:pt x="630" y="184"/>
                      </a:lnTo>
                      <a:lnTo>
                        <a:pt x="638" y="162"/>
                      </a:lnTo>
                      <a:lnTo>
                        <a:pt x="645" y="140"/>
                      </a:lnTo>
                      <a:lnTo>
                        <a:pt x="653" y="122"/>
                      </a:lnTo>
                      <a:lnTo>
                        <a:pt x="660" y="104"/>
                      </a:lnTo>
                      <a:lnTo>
                        <a:pt x="668" y="86"/>
                      </a:lnTo>
                      <a:lnTo>
                        <a:pt x="675" y="72"/>
                      </a:lnTo>
                      <a:lnTo>
                        <a:pt x="683" y="58"/>
                      </a:lnTo>
                      <a:lnTo>
                        <a:pt x="690" y="43"/>
                      </a:lnTo>
                      <a:lnTo>
                        <a:pt x="698" y="32"/>
                      </a:lnTo>
                      <a:lnTo>
                        <a:pt x="705" y="22"/>
                      </a:lnTo>
                      <a:lnTo>
                        <a:pt x="713" y="14"/>
                      </a:lnTo>
                      <a:lnTo>
                        <a:pt x="720" y="7"/>
                      </a:lnTo>
                      <a:lnTo>
                        <a:pt x="728" y="4"/>
                      </a:lnTo>
                      <a:lnTo>
                        <a:pt x="735" y="0"/>
                      </a:lnTo>
                      <a:lnTo>
                        <a:pt x="741" y="0"/>
                      </a:lnTo>
                      <a:lnTo>
                        <a:pt x="748" y="0"/>
                      </a:lnTo>
                      <a:lnTo>
                        <a:pt x="756" y="4"/>
                      </a:lnTo>
                      <a:lnTo>
                        <a:pt x="763" y="7"/>
                      </a:lnTo>
                      <a:lnTo>
                        <a:pt x="771" y="14"/>
                      </a:lnTo>
                      <a:lnTo>
                        <a:pt x="778" y="22"/>
                      </a:lnTo>
                      <a:lnTo>
                        <a:pt x="786" y="32"/>
                      </a:lnTo>
                      <a:lnTo>
                        <a:pt x="793" y="43"/>
                      </a:lnTo>
                      <a:lnTo>
                        <a:pt x="801" y="58"/>
                      </a:lnTo>
                      <a:lnTo>
                        <a:pt x="808" y="72"/>
                      </a:lnTo>
                      <a:lnTo>
                        <a:pt x="816" y="86"/>
                      </a:lnTo>
                      <a:lnTo>
                        <a:pt x="823" y="104"/>
                      </a:lnTo>
                      <a:lnTo>
                        <a:pt x="831" y="122"/>
                      </a:lnTo>
                      <a:lnTo>
                        <a:pt x="838" y="140"/>
                      </a:lnTo>
                      <a:lnTo>
                        <a:pt x="846" y="162"/>
                      </a:lnTo>
                      <a:lnTo>
                        <a:pt x="853" y="184"/>
                      </a:lnTo>
                      <a:lnTo>
                        <a:pt x="861" y="205"/>
                      </a:lnTo>
                      <a:lnTo>
                        <a:pt x="868" y="230"/>
                      </a:lnTo>
                      <a:lnTo>
                        <a:pt x="876" y="252"/>
                      </a:lnTo>
                      <a:lnTo>
                        <a:pt x="883" y="277"/>
                      </a:lnTo>
                      <a:lnTo>
                        <a:pt x="891" y="302"/>
                      </a:lnTo>
                      <a:lnTo>
                        <a:pt x="898" y="328"/>
                      </a:lnTo>
                      <a:lnTo>
                        <a:pt x="906" y="353"/>
                      </a:lnTo>
                      <a:lnTo>
                        <a:pt x="913" y="378"/>
                      </a:lnTo>
                      <a:lnTo>
                        <a:pt x="921" y="403"/>
                      </a:lnTo>
                      <a:lnTo>
                        <a:pt x="928" y="432"/>
                      </a:lnTo>
                      <a:lnTo>
                        <a:pt x="936" y="457"/>
                      </a:lnTo>
                      <a:lnTo>
                        <a:pt x="943" y="482"/>
                      </a:lnTo>
                      <a:lnTo>
                        <a:pt x="948" y="507"/>
                      </a:lnTo>
                      <a:lnTo>
                        <a:pt x="956" y="533"/>
                      </a:lnTo>
                      <a:lnTo>
                        <a:pt x="963" y="554"/>
                      </a:lnTo>
                      <a:lnTo>
                        <a:pt x="971" y="579"/>
                      </a:lnTo>
                      <a:lnTo>
                        <a:pt x="978" y="601"/>
                      </a:lnTo>
                      <a:lnTo>
                        <a:pt x="986" y="626"/>
                      </a:lnTo>
                      <a:lnTo>
                        <a:pt x="993" y="647"/>
                      </a:lnTo>
                      <a:lnTo>
                        <a:pt x="1001" y="669"/>
                      </a:lnTo>
                      <a:lnTo>
                        <a:pt x="1008" y="687"/>
                      </a:lnTo>
                      <a:lnTo>
                        <a:pt x="1016" y="708"/>
                      </a:lnTo>
                      <a:lnTo>
                        <a:pt x="1023" y="726"/>
                      </a:lnTo>
                      <a:lnTo>
                        <a:pt x="1031" y="744"/>
                      </a:lnTo>
                      <a:lnTo>
                        <a:pt x="1038" y="762"/>
                      </a:lnTo>
                      <a:lnTo>
                        <a:pt x="1046" y="780"/>
                      </a:lnTo>
                      <a:lnTo>
                        <a:pt x="1053" y="795"/>
                      </a:lnTo>
                      <a:lnTo>
                        <a:pt x="1061" y="809"/>
                      </a:lnTo>
                      <a:lnTo>
                        <a:pt x="1068" y="824"/>
                      </a:lnTo>
                      <a:lnTo>
                        <a:pt x="1076" y="838"/>
                      </a:lnTo>
                      <a:lnTo>
                        <a:pt x="1083" y="852"/>
                      </a:lnTo>
                      <a:lnTo>
                        <a:pt x="1091" y="863"/>
                      </a:lnTo>
                      <a:lnTo>
                        <a:pt x="1098" y="874"/>
                      </a:lnTo>
                      <a:lnTo>
                        <a:pt x="1106" y="885"/>
                      </a:lnTo>
                      <a:lnTo>
                        <a:pt x="1113" y="896"/>
                      </a:lnTo>
                      <a:lnTo>
                        <a:pt x="1121" y="903"/>
                      </a:lnTo>
                      <a:lnTo>
                        <a:pt x="1128" y="914"/>
                      </a:lnTo>
                      <a:lnTo>
                        <a:pt x="1136" y="921"/>
                      </a:lnTo>
                      <a:lnTo>
                        <a:pt x="1143" y="928"/>
                      </a:lnTo>
                      <a:lnTo>
                        <a:pt x="1151" y="935"/>
                      </a:lnTo>
                      <a:lnTo>
                        <a:pt x="1158" y="939"/>
                      </a:lnTo>
                      <a:lnTo>
                        <a:pt x="1163" y="946"/>
                      </a:lnTo>
                      <a:lnTo>
                        <a:pt x="1171" y="953"/>
                      </a:lnTo>
                      <a:lnTo>
                        <a:pt x="1178" y="957"/>
                      </a:lnTo>
                      <a:lnTo>
                        <a:pt x="1186" y="960"/>
                      </a:lnTo>
                      <a:lnTo>
                        <a:pt x="1193" y="964"/>
                      </a:lnTo>
                      <a:lnTo>
                        <a:pt x="1201" y="968"/>
                      </a:lnTo>
                      <a:lnTo>
                        <a:pt x="1208" y="971"/>
                      </a:lnTo>
                      <a:lnTo>
                        <a:pt x="1216" y="975"/>
                      </a:lnTo>
                      <a:lnTo>
                        <a:pt x="1223" y="978"/>
                      </a:lnTo>
                      <a:lnTo>
                        <a:pt x="1231" y="978"/>
                      </a:lnTo>
                      <a:lnTo>
                        <a:pt x="1238" y="982"/>
                      </a:lnTo>
                      <a:lnTo>
                        <a:pt x="1246" y="986"/>
                      </a:lnTo>
                      <a:lnTo>
                        <a:pt x="1253" y="986"/>
                      </a:lnTo>
                      <a:lnTo>
                        <a:pt x="1261" y="989"/>
                      </a:lnTo>
                      <a:lnTo>
                        <a:pt x="1268" y="989"/>
                      </a:lnTo>
                      <a:lnTo>
                        <a:pt x="1276" y="989"/>
                      </a:lnTo>
                      <a:lnTo>
                        <a:pt x="1283" y="993"/>
                      </a:lnTo>
                      <a:lnTo>
                        <a:pt x="1291" y="993"/>
                      </a:lnTo>
                      <a:lnTo>
                        <a:pt x="1298" y="993"/>
                      </a:lnTo>
                      <a:lnTo>
                        <a:pt x="1306" y="993"/>
                      </a:lnTo>
                      <a:lnTo>
                        <a:pt x="1313" y="996"/>
                      </a:lnTo>
                      <a:lnTo>
                        <a:pt x="1321" y="996"/>
                      </a:lnTo>
                      <a:lnTo>
                        <a:pt x="1328" y="996"/>
                      </a:lnTo>
                      <a:lnTo>
                        <a:pt x="1336" y="996"/>
                      </a:lnTo>
                      <a:lnTo>
                        <a:pt x="1343" y="996"/>
                      </a:lnTo>
                      <a:lnTo>
                        <a:pt x="1351" y="996"/>
                      </a:lnTo>
                      <a:lnTo>
                        <a:pt x="1358" y="996"/>
                      </a:lnTo>
                      <a:lnTo>
                        <a:pt x="1366" y="1000"/>
                      </a:lnTo>
                      <a:lnTo>
                        <a:pt x="1371" y="1000"/>
                      </a:lnTo>
                      <a:lnTo>
                        <a:pt x="1378" y="1000"/>
                      </a:lnTo>
                      <a:lnTo>
                        <a:pt x="1386" y="1000"/>
                      </a:lnTo>
                      <a:lnTo>
                        <a:pt x="1393" y="1000"/>
                      </a:lnTo>
                      <a:lnTo>
                        <a:pt x="1401" y="1000"/>
                      </a:lnTo>
                      <a:lnTo>
                        <a:pt x="1408" y="1000"/>
                      </a:lnTo>
                      <a:lnTo>
                        <a:pt x="1416" y="1000"/>
                      </a:lnTo>
                      <a:lnTo>
                        <a:pt x="1423" y="1000"/>
                      </a:lnTo>
                      <a:lnTo>
                        <a:pt x="1431" y="1000"/>
                      </a:lnTo>
                      <a:lnTo>
                        <a:pt x="1438" y="1000"/>
                      </a:lnTo>
                      <a:lnTo>
                        <a:pt x="1446" y="1000"/>
                      </a:lnTo>
                      <a:lnTo>
                        <a:pt x="1453" y="1000"/>
                      </a:lnTo>
                      <a:lnTo>
                        <a:pt x="1461" y="1000"/>
                      </a:lnTo>
                      <a:lnTo>
                        <a:pt x="1468" y="1000"/>
                      </a:lnTo>
                      <a:lnTo>
                        <a:pt x="1476" y="10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343" name="Freeform 15"/>
                <p:cNvSpPr>
                  <a:spLocks/>
                </p:cNvSpPr>
                <p:nvPr/>
              </p:nvSpPr>
              <p:spPr bwMode="auto">
                <a:xfrm>
                  <a:off x="2386" y="2666"/>
                  <a:ext cx="1477" cy="1001"/>
                </a:xfrm>
                <a:custGeom>
                  <a:avLst/>
                  <a:gdLst>
                    <a:gd name="T0" fmla="*/ 23 w 1477"/>
                    <a:gd name="T1" fmla="*/ 1000 h 1001"/>
                    <a:gd name="T2" fmla="*/ 53 w 1477"/>
                    <a:gd name="T3" fmla="*/ 1000 h 1001"/>
                    <a:gd name="T4" fmla="*/ 83 w 1477"/>
                    <a:gd name="T5" fmla="*/ 1000 h 1001"/>
                    <a:gd name="T6" fmla="*/ 110 w 1477"/>
                    <a:gd name="T7" fmla="*/ 1000 h 1001"/>
                    <a:gd name="T8" fmla="*/ 140 w 1477"/>
                    <a:gd name="T9" fmla="*/ 996 h 1001"/>
                    <a:gd name="T10" fmla="*/ 170 w 1477"/>
                    <a:gd name="T11" fmla="*/ 996 h 1001"/>
                    <a:gd name="T12" fmla="*/ 200 w 1477"/>
                    <a:gd name="T13" fmla="*/ 993 h 1001"/>
                    <a:gd name="T14" fmla="*/ 230 w 1477"/>
                    <a:gd name="T15" fmla="*/ 986 h 1001"/>
                    <a:gd name="T16" fmla="*/ 260 w 1477"/>
                    <a:gd name="T17" fmla="*/ 978 h 1001"/>
                    <a:gd name="T18" fmla="*/ 290 w 1477"/>
                    <a:gd name="T19" fmla="*/ 964 h 1001"/>
                    <a:gd name="T20" fmla="*/ 318 w 1477"/>
                    <a:gd name="T21" fmla="*/ 946 h 1001"/>
                    <a:gd name="T22" fmla="*/ 348 w 1477"/>
                    <a:gd name="T23" fmla="*/ 921 h 1001"/>
                    <a:gd name="T24" fmla="*/ 378 w 1477"/>
                    <a:gd name="T25" fmla="*/ 885 h 1001"/>
                    <a:gd name="T26" fmla="*/ 408 w 1477"/>
                    <a:gd name="T27" fmla="*/ 838 h 1001"/>
                    <a:gd name="T28" fmla="*/ 438 w 1477"/>
                    <a:gd name="T29" fmla="*/ 780 h 1001"/>
                    <a:gd name="T30" fmla="*/ 468 w 1477"/>
                    <a:gd name="T31" fmla="*/ 708 h 1001"/>
                    <a:gd name="T32" fmla="*/ 498 w 1477"/>
                    <a:gd name="T33" fmla="*/ 626 h 1001"/>
                    <a:gd name="T34" fmla="*/ 528 w 1477"/>
                    <a:gd name="T35" fmla="*/ 533 h 1001"/>
                    <a:gd name="T36" fmla="*/ 555 w 1477"/>
                    <a:gd name="T37" fmla="*/ 432 h 1001"/>
                    <a:gd name="T38" fmla="*/ 585 w 1477"/>
                    <a:gd name="T39" fmla="*/ 328 h 1001"/>
                    <a:gd name="T40" fmla="*/ 615 w 1477"/>
                    <a:gd name="T41" fmla="*/ 230 h 1001"/>
                    <a:gd name="T42" fmla="*/ 645 w 1477"/>
                    <a:gd name="T43" fmla="*/ 140 h 1001"/>
                    <a:gd name="T44" fmla="*/ 675 w 1477"/>
                    <a:gd name="T45" fmla="*/ 72 h 1001"/>
                    <a:gd name="T46" fmla="*/ 705 w 1477"/>
                    <a:gd name="T47" fmla="*/ 22 h 1001"/>
                    <a:gd name="T48" fmla="*/ 735 w 1477"/>
                    <a:gd name="T49" fmla="*/ 0 h 1001"/>
                    <a:gd name="T50" fmla="*/ 763 w 1477"/>
                    <a:gd name="T51" fmla="*/ 7 h 1001"/>
                    <a:gd name="T52" fmla="*/ 793 w 1477"/>
                    <a:gd name="T53" fmla="*/ 43 h 1001"/>
                    <a:gd name="T54" fmla="*/ 823 w 1477"/>
                    <a:gd name="T55" fmla="*/ 104 h 1001"/>
                    <a:gd name="T56" fmla="*/ 853 w 1477"/>
                    <a:gd name="T57" fmla="*/ 184 h 1001"/>
                    <a:gd name="T58" fmla="*/ 883 w 1477"/>
                    <a:gd name="T59" fmla="*/ 277 h 1001"/>
                    <a:gd name="T60" fmla="*/ 913 w 1477"/>
                    <a:gd name="T61" fmla="*/ 378 h 1001"/>
                    <a:gd name="T62" fmla="*/ 943 w 1477"/>
                    <a:gd name="T63" fmla="*/ 482 h 1001"/>
                    <a:gd name="T64" fmla="*/ 971 w 1477"/>
                    <a:gd name="T65" fmla="*/ 579 h 1001"/>
                    <a:gd name="T66" fmla="*/ 1001 w 1477"/>
                    <a:gd name="T67" fmla="*/ 669 h 1001"/>
                    <a:gd name="T68" fmla="*/ 1031 w 1477"/>
                    <a:gd name="T69" fmla="*/ 744 h 1001"/>
                    <a:gd name="T70" fmla="*/ 1061 w 1477"/>
                    <a:gd name="T71" fmla="*/ 809 h 1001"/>
                    <a:gd name="T72" fmla="*/ 1091 w 1477"/>
                    <a:gd name="T73" fmla="*/ 863 h 1001"/>
                    <a:gd name="T74" fmla="*/ 1121 w 1477"/>
                    <a:gd name="T75" fmla="*/ 903 h 1001"/>
                    <a:gd name="T76" fmla="*/ 1151 w 1477"/>
                    <a:gd name="T77" fmla="*/ 935 h 1001"/>
                    <a:gd name="T78" fmla="*/ 1178 w 1477"/>
                    <a:gd name="T79" fmla="*/ 957 h 1001"/>
                    <a:gd name="T80" fmla="*/ 1208 w 1477"/>
                    <a:gd name="T81" fmla="*/ 971 h 1001"/>
                    <a:gd name="T82" fmla="*/ 1238 w 1477"/>
                    <a:gd name="T83" fmla="*/ 982 h 1001"/>
                    <a:gd name="T84" fmla="*/ 1268 w 1477"/>
                    <a:gd name="T85" fmla="*/ 989 h 1001"/>
                    <a:gd name="T86" fmla="*/ 1298 w 1477"/>
                    <a:gd name="T87" fmla="*/ 993 h 1001"/>
                    <a:gd name="T88" fmla="*/ 1328 w 1477"/>
                    <a:gd name="T89" fmla="*/ 996 h 1001"/>
                    <a:gd name="T90" fmla="*/ 1358 w 1477"/>
                    <a:gd name="T91" fmla="*/ 996 h 1001"/>
                    <a:gd name="T92" fmla="*/ 1386 w 1477"/>
                    <a:gd name="T93" fmla="*/ 1000 h 1001"/>
                    <a:gd name="T94" fmla="*/ 1416 w 1477"/>
                    <a:gd name="T95" fmla="*/ 1000 h 1001"/>
                    <a:gd name="T96" fmla="*/ 1446 w 1477"/>
                    <a:gd name="T97" fmla="*/ 1000 h 1001"/>
                    <a:gd name="T98" fmla="*/ 1476 w 1477"/>
                    <a:gd name="T99" fmla="*/ 1000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477" h="1001">
                      <a:moveTo>
                        <a:pt x="0" y="1000"/>
                      </a:moveTo>
                      <a:lnTo>
                        <a:pt x="8" y="1000"/>
                      </a:lnTo>
                      <a:lnTo>
                        <a:pt x="15" y="1000"/>
                      </a:lnTo>
                      <a:lnTo>
                        <a:pt x="23" y="1000"/>
                      </a:lnTo>
                      <a:lnTo>
                        <a:pt x="30" y="1000"/>
                      </a:lnTo>
                      <a:lnTo>
                        <a:pt x="38" y="1000"/>
                      </a:lnTo>
                      <a:lnTo>
                        <a:pt x="45" y="1000"/>
                      </a:lnTo>
                      <a:lnTo>
                        <a:pt x="53" y="1000"/>
                      </a:lnTo>
                      <a:lnTo>
                        <a:pt x="60" y="1000"/>
                      </a:lnTo>
                      <a:lnTo>
                        <a:pt x="68" y="1000"/>
                      </a:lnTo>
                      <a:lnTo>
                        <a:pt x="75" y="1000"/>
                      </a:lnTo>
                      <a:lnTo>
                        <a:pt x="83" y="1000"/>
                      </a:lnTo>
                      <a:lnTo>
                        <a:pt x="90" y="1000"/>
                      </a:lnTo>
                      <a:lnTo>
                        <a:pt x="98" y="1000"/>
                      </a:lnTo>
                      <a:lnTo>
                        <a:pt x="105" y="1000"/>
                      </a:lnTo>
                      <a:lnTo>
                        <a:pt x="110" y="1000"/>
                      </a:lnTo>
                      <a:lnTo>
                        <a:pt x="118" y="1000"/>
                      </a:lnTo>
                      <a:lnTo>
                        <a:pt x="125" y="996"/>
                      </a:lnTo>
                      <a:lnTo>
                        <a:pt x="133" y="996"/>
                      </a:lnTo>
                      <a:lnTo>
                        <a:pt x="140" y="996"/>
                      </a:lnTo>
                      <a:lnTo>
                        <a:pt x="148" y="996"/>
                      </a:lnTo>
                      <a:lnTo>
                        <a:pt x="155" y="996"/>
                      </a:lnTo>
                      <a:lnTo>
                        <a:pt x="163" y="996"/>
                      </a:lnTo>
                      <a:lnTo>
                        <a:pt x="170" y="996"/>
                      </a:lnTo>
                      <a:lnTo>
                        <a:pt x="178" y="993"/>
                      </a:lnTo>
                      <a:lnTo>
                        <a:pt x="185" y="993"/>
                      </a:lnTo>
                      <a:lnTo>
                        <a:pt x="193" y="993"/>
                      </a:lnTo>
                      <a:lnTo>
                        <a:pt x="200" y="993"/>
                      </a:lnTo>
                      <a:lnTo>
                        <a:pt x="208" y="989"/>
                      </a:lnTo>
                      <a:lnTo>
                        <a:pt x="215" y="989"/>
                      </a:lnTo>
                      <a:lnTo>
                        <a:pt x="223" y="989"/>
                      </a:lnTo>
                      <a:lnTo>
                        <a:pt x="230" y="986"/>
                      </a:lnTo>
                      <a:lnTo>
                        <a:pt x="238" y="986"/>
                      </a:lnTo>
                      <a:lnTo>
                        <a:pt x="245" y="982"/>
                      </a:lnTo>
                      <a:lnTo>
                        <a:pt x="253" y="978"/>
                      </a:lnTo>
                      <a:lnTo>
                        <a:pt x="260" y="978"/>
                      </a:lnTo>
                      <a:lnTo>
                        <a:pt x="268" y="975"/>
                      </a:lnTo>
                      <a:lnTo>
                        <a:pt x="275" y="971"/>
                      </a:lnTo>
                      <a:lnTo>
                        <a:pt x="283" y="968"/>
                      </a:lnTo>
                      <a:lnTo>
                        <a:pt x="290" y="964"/>
                      </a:lnTo>
                      <a:lnTo>
                        <a:pt x="298" y="960"/>
                      </a:lnTo>
                      <a:lnTo>
                        <a:pt x="305" y="957"/>
                      </a:lnTo>
                      <a:lnTo>
                        <a:pt x="313" y="953"/>
                      </a:lnTo>
                      <a:lnTo>
                        <a:pt x="318" y="946"/>
                      </a:lnTo>
                      <a:lnTo>
                        <a:pt x="325" y="939"/>
                      </a:lnTo>
                      <a:lnTo>
                        <a:pt x="333" y="935"/>
                      </a:lnTo>
                      <a:lnTo>
                        <a:pt x="340" y="928"/>
                      </a:lnTo>
                      <a:lnTo>
                        <a:pt x="348" y="921"/>
                      </a:lnTo>
                      <a:lnTo>
                        <a:pt x="355" y="914"/>
                      </a:lnTo>
                      <a:lnTo>
                        <a:pt x="363" y="903"/>
                      </a:lnTo>
                      <a:lnTo>
                        <a:pt x="370" y="896"/>
                      </a:lnTo>
                      <a:lnTo>
                        <a:pt x="378" y="885"/>
                      </a:lnTo>
                      <a:lnTo>
                        <a:pt x="385" y="874"/>
                      </a:lnTo>
                      <a:lnTo>
                        <a:pt x="393" y="863"/>
                      </a:lnTo>
                      <a:lnTo>
                        <a:pt x="400" y="852"/>
                      </a:lnTo>
                      <a:lnTo>
                        <a:pt x="408" y="838"/>
                      </a:lnTo>
                      <a:lnTo>
                        <a:pt x="415" y="824"/>
                      </a:lnTo>
                      <a:lnTo>
                        <a:pt x="423" y="809"/>
                      </a:lnTo>
                      <a:lnTo>
                        <a:pt x="430" y="795"/>
                      </a:lnTo>
                      <a:lnTo>
                        <a:pt x="438" y="780"/>
                      </a:lnTo>
                      <a:lnTo>
                        <a:pt x="445" y="762"/>
                      </a:lnTo>
                      <a:lnTo>
                        <a:pt x="453" y="744"/>
                      </a:lnTo>
                      <a:lnTo>
                        <a:pt x="460" y="726"/>
                      </a:lnTo>
                      <a:lnTo>
                        <a:pt x="468" y="708"/>
                      </a:lnTo>
                      <a:lnTo>
                        <a:pt x="475" y="687"/>
                      </a:lnTo>
                      <a:lnTo>
                        <a:pt x="483" y="669"/>
                      </a:lnTo>
                      <a:lnTo>
                        <a:pt x="490" y="647"/>
                      </a:lnTo>
                      <a:lnTo>
                        <a:pt x="498" y="626"/>
                      </a:lnTo>
                      <a:lnTo>
                        <a:pt x="505" y="601"/>
                      </a:lnTo>
                      <a:lnTo>
                        <a:pt x="513" y="579"/>
                      </a:lnTo>
                      <a:lnTo>
                        <a:pt x="520" y="554"/>
                      </a:lnTo>
                      <a:lnTo>
                        <a:pt x="528" y="533"/>
                      </a:lnTo>
                      <a:lnTo>
                        <a:pt x="533" y="507"/>
                      </a:lnTo>
                      <a:lnTo>
                        <a:pt x="540" y="482"/>
                      </a:lnTo>
                      <a:lnTo>
                        <a:pt x="548" y="457"/>
                      </a:lnTo>
                      <a:lnTo>
                        <a:pt x="555" y="432"/>
                      </a:lnTo>
                      <a:lnTo>
                        <a:pt x="563" y="403"/>
                      </a:lnTo>
                      <a:lnTo>
                        <a:pt x="570" y="378"/>
                      </a:lnTo>
                      <a:lnTo>
                        <a:pt x="578" y="353"/>
                      </a:lnTo>
                      <a:lnTo>
                        <a:pt x="585" y="328"/>
                      </a:lnTo>
                      <a:lnTo>
                        <a:pt x="593" y="302"/>
                      </a:lnTo>
                      <a:lnTo>
                        <a:pt x="600" y="277"/>
                      </a:lnTo>
                      <a:lnTo>
                        <a:pt x="608" y="252"/>
                      </a:lnTo>
                      <a:lnTo>
                        <a:pt x="615" y="230"/>
                      </a:lnTo>
                      <a:lnTo>
                        <a:pt x="623" y="205"/>
                      </a:lnTo>
                      <a:lnTo>
                        <a:pt x="630" y="184"/>
                      </a:lnTo>
                      <a:lnTo>
                        <a:pt x="638" y="162"/>
                      </a:lnTo>
                      <a:lnTo>
                        <a:pt x="645" y="140"/>
                      </a:lnTo>
                      <a:lnTo>
                        <a:pt x="653" y="122"/>
                      </a:lnTo>
                      <a:lnTo>
                        <a:pt x="660" y="104"/>
                      </a:lnTo>
                      <a:lnTo>
                        <a:pt x="668" y="86"/>
                      </a:lnTo>
                      <a:lnTo>
                        <a:pt x="675" y="72"/>
                      </a:lnTo>
                      <a:lnTo>
                        <a:pt x="683" y="58"/>
                      </a:lnTo>
                      <a:lnTo>
                        <a:pt x="690" y="43"/>
                      </a:lnTo>
                      <a:lnTo>
                        <a:pt x="698" y="32"/>
                      </a:lnTo>
                      <a:lnTo>
                        <a:pt x="705" y="22"/>
                      </a:lnTo>
                      <a:lnTo>
                        <a:pt x="713" y="14"/>
                      </a:lnTo>
                      <a:lnTo>
                        <a:pt x="720" y="7"/>
                      </a:lnTo>
                      <a:lnTo>
                        <a:pt x="728" y="4"/>
                      </a:lnTo>
                      <a:lnTo>
                        <a:pt x="735" y="0"/>
                      </a:lnTo>
                      <a:lnTo>
                        <a:pt x="741" y="0"/>
                      </a:lnTo>
                      <a:lnTo>
                        <a:pt x="748" y="0"/>
                      </a:lnTo>
                      <a:lnTo>
                        <a:pt x="756" y="4"/>
                      </a:lnTo>
                      <a:lnTo>
                        <a:pt x="763" y="7"/>
                      </a:lnTo>
                      <a:lnTo>
                        <a:pt x="771" y="14"/>
                      </a:lnTo>
                      <a:lnTo>
                        <a:pt x="778" y="22"/>
                      </a:lnTo>
                      <a:lnTo>
                        <a:pt x="786" y="32"/>
                      </a:lnTo>
                      <a:lnTo>
                        <a:pt x="793" y="43"/>
                      </a:lnTo>
                      <a:lnTo>
                        <a:pt x="801" y="58"/>
                      </a:lnTo>
                      <a:lnTo>
                        <a:pt x="808" y="72"/>
                      </a:lnTo>
                      <a:lnTo>
                        <a:pt x="816" y="86"/>
                      </a:lnTo>
                      <a:lnTo>
                        <a:pt x="823" y="104"/>
                      </a:lnTo>
                      <a:lnTo>
                        <a:pt x="831" y="122"/>
                      </a:lnTo>
                      <a:lnTo>
                        <a:pt x="838" y="140"/>
                      </a:lnTo>
                      <a:lnTo>
                        <a:pt x="846" y="162"/>
                      </a:lnTo>
                      <a:lnTo>
                        <a:pt x="853" y="184"/>
                      </a:lnTo>
                      <a:lnTo>
                        <a:pt x="861" y="205"/>
                      </a:lnTo>
                      <a:lnTo>
                        <a:pt x="868" y="230"/>
                      </a:lnTo>
                      <a:lnTo>
                        <a:pt x="876" y="252"/>
                      </a:lnTo>
                      <a:lnTo>
                        <a:pt x="883" y="277"/>
                      </a:lnTo>
                      <a:lnTo>
                        <a:pt x="891" y="302"/>
                      </a:lnTo>
                      <a:lnTo>
                        <a:pt x="898" y="328"/>
                      </a:lnTo>
                      <a:lnTo>
                        <a:pt x="906" y="353"/>
                      </a:lnTo>
                      <a:lnTo>
                        <a:pt x="913" y="378"/>
                      </a:lnTo>
                      <a:lnTo>
                        <a:pt x="921" y="403"/>
                      </a:lnTo>
                      <a:lnTo>
                        <a:pt x="928" y="432"/>
                      </a:lnTo>
                      <a:lnTo>
                        <a:pt x="936" y="457"/>
                      </a:lnTo>
                      <a:lnTo>
                        <a:pt x="943" y="482"/>
                      </a:lnTo>
                      <a:lnTo>
                        <a:pt x="948" y="507"/>
                      </a:lnTo>
                      <a:lnTo>
                        <a:pt x="956" y="533"/>
                      </a:lnTo>
                      <a:lnTo>
                        <a:pt x="963" y="554"/>
                      </a:lnTo>
                      <a:lnTo>
                        <a:pt x="971" y="579"/>
                      </a:lnTo>
                      <a:lnTo>
                        <a:pt x="978" y="601"/>
                      </a:lnTo>
                      <a:lnTo>
                        <a:pt x="986" y="626"/>
                      </a:lnTo>
                      <a:lnTo>
                        <a:pt x="993" y="647"/>
                      </a:lnTo>
                      <a:lnTo>
                        <a:pt x="1001" y="669"/>
                      </a:lnTo>
                      <a:lnTo>
                        <a:pt x="1008" y="687"/>
                      </a:lnTo>
                      <a:lnTo>
                        <a:pt x="1016" y="708"/>
                      </a:lnTo>
                      <a:lnTo>
                        <a:pt x="1023" y="726"/>
                      </a:lnTo>
                      <a:lnTo>
                        <a:pt x="1031" y="744"/>
                      </a:lnTo>
                      <a:lnTo>
                        <a:pt x="1038" y="762"/>
                      </a:lnTo>
                      <a:lnTo>
                        <a:pt x="1046" y="780"/>
                      </a:lnTo>
                      <a:lnTo>
                        <a:pt x="1053" y="795"/>
                      </a:lnTo>
                      <a:lnTo>
                        <a:pt x="1061" y="809"/>
                      </a:lnTo>
                      <a:lnTo>
                        <a:pt x="1068" y="824"/>
                      </a:lnTo>
                      <a:lnTo>
                        <a:pt x="1076" y="838"/>
                      </a:lnTo>
                      <a:lnTo>
                        <a:pt x="1083" y="852"/>
                      </a:lnTo>
                      <a:lnTo>
                        <a:pt x="1091" y="863"/>
                      </a:lnTo>
                      <a:lnTo>
                        <a:pt x="1098" y="874"/>
                      </a:lnTo>
                      <a:lnTo>
                        <a:pt x="1106" y="885"/>
                      </a:lnTo>
                      <a:lnTo>
                        <a:pt x="1113" y="896"/>
                      </a:lnTo>
                      <a:lnTo>
                        <a:pt x="1121" y="903"/>
                      </a:lnTo>
                      <a:lnTo>
                        <a:pt x="1128" y="914"/>
                      </a:lnTo>
                      <a:lnTo>
                        <a:pt x="1136" y="921"/>
                      </a:lnTo>
                      <a:lnTo>
                        <a:pt x="1143" y="928"/>
                      </a:lnTo>
                      <a:lnTo>
                        <a:pt x="1151" y="935"/>
                      </a:lnTo>
                      <a:lnTo>
                        <a:pt x="1158" y="939"/>
                      </a:lnTo>
                      <a:lnTo>
                        <a:pt x="1163" y="946"/>
                      </a:lnTo>
                      <a:lnTo>
                        <a:pt x="1171" y="953"/>
                      </a:lnTo>
                      <a:lnTo>
                        <a:pt x="1178" y="957"/>
                      </a:lnTo>
                      <a:lnTo>
                        <a:pt x="1186" y="960"/>
                      </a:lnTo>
                      <a:lnTo>
                        <a:pt x="1193" y="964"/>
                      </a:lnTo>
                      <a:lnTo>
                        <a:pt x="1201" y="968"/>
                      </a:lnTo>
                      <a:lnTo>
                        <a:pt x="1208" y="971"/>
                      </a:lnTo>
                      <a:lnTo>
                        <a:pt x="1216" y="975"/>
                      </a:lnTo>
                      <a:lnTo>
                        <a:pt x="1223" y="978"/>
                      </a:lnTo>
                      <a:lnTo>
                        <a:pt x="1231" y="978"/>
                      </a:lnTo>
                      <a:lnTo>
                        <a:pt x="1238" y="982"/>
                      </a:lnTo>
                      <a:lnTo>
                        <a:pt x="1246" y="986"/>
                      </a:lnTo>
                      <a:lnTo>
                        <a:pt x="1253" y="986"/>
                      </a:lnTo>
                      <a:lnTo>
                        <a:pt x="1261" y="989"/>
                      </a:lnTo>
                      <a:lnTo>
                        <a:pt x="1268" y="989"/>
                      </a:lnTo>
                      <a:lnTo>
                        <a:pt x="1276" y="989"/>
                      </a:lnTo>
                      <a:lnTo>
                        <a:pt x="1283" y="993"/>
                      </a:lnTo>
                      <a:lnTo>
                        <a:pt x="1291" y="993"/>
                      </a:lnTo>
                      <a:lnTo>
                        <a:pt x="1298" y="993"/>
                      </a:lnTo>
                      <a:lnTo>
                        <a:pt x="1306" y="993"/>
                      </a:lnTo>
                      <a:lnTo>
                        <a:pt x="1313" y="996"/>
                      </a:lnTo>
                      <a:lnTo>
                        <a:pt x="1321" y="996"/>
                      </a:lnTo>
                      <a:lnTo>
                        <a:pt x="1328" y="996"/>
                      </a:lnTo>
                      <a:lnTo>
                        <a:pt x="1336" y="996"/>
                      </a:lnTo>
                      <a:lnTo>
                        <a:pt x="1343" y="996"/>
                      </a:lnTo>
                      <a:lnTo>
                        <a:pt x="1351" y="996"/>
                      </a:lnTo>
                      <a:lnTo>
                        <a:pt x="1358" y="996"/>
                      </a:lnTo>
                      <a:lnTo>
                        <a:pt x="1366" y="1000"/>
                      </a:lnTo>
                      <a:lnTo>
                        <a:pt x="1371" y="1000"/>
                      </a:lnTo>
                      <a:lnTo>
                        <a:pt x="1378" y="1000"/>
                      </a:lnTo>
                      <a:lnTo>
                        <a:pt x="1386" y="1000"/>
                      </a:lnTo>
                      <a:lnTo>
                        <a:pt x="1393" y="1000"/>
                      </a:lnTo>
                      <a:lnTo>
                        <a:pt x="1401" y="1000"/>
                      </a:lnTo>
                      <a:lnTo>
                        <a:pt x="1408" y="1000"/>
                      </a:lnTo>
                      <a:lnTo>
                        <a:pt x="1416" y="1000"/>
                      </a:lnTo>
                      <a:lnTo>
                        <a:pt x="1423" y="1000"/>
                      </a:lnTo>
                      <a:lnTo>
                        <a:pt x="1431" y="1000"/>
                      </a:lnTo>
                      <a:lnTo>
                        <a:pt x="1438" y="1000"/>
                      </a:lnTo>
                      <a:lnTo>
                        <a:pt x="1446" y="1000"/>
                      </a:lnTo>
                      <a:lnTo>
                        <a:pt x="1453" y="1000"/>
                      </a:lnTo>
                      <a:lnTo>
                        <a:pt x="1461" y="1000"/>
                      </a:lnTo>
                      <a:lnTo>
                        <a:pt x="1468" y="1000"/>
                      </a:lnTo>
                      <a:lnTo>
                        <a:pt x="1476" y="10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344" name="Line 16"/>
                <p:cNvSpPr>
                  <a:spLocks noChangeShapeType="1"/>
                </p:cNvSpPr>
                <p:nvPr/>
              </p:nvSpPr>
              <p:spPr bwMode="auto">
                <a:xfrm>
                  <a:off x="2378" y="3664"/>
                  <a:ext cx="3204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accent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aphicFrame>
            <p:nvGraphicFramePr>
              <p:cNvPr id="121865" name="Object 17"/>
              <p:cNvGraphicFramePr>
                <a:graphicFrameLocks/>
              </p:cNvGraphicFramePr>
              <p:nvPr/>
            </p:nvGraphicFramePr>
            <p:xfrm>
              <a:off x="2341" y="2253"/>
              <a:ext cx="1595" cy="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84" name="Equation" r:id="rId6" imgW="3390900" imgH="990600" progId="Equation.3">
                      <p:embed/>
                    </p:oleObj>
                  </mc:Choice>
                  <mc:Fallback>
                    <p:oleObj name="Equation" r:id="rId6" imgW="3390900" imgH="9906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1" y="2253"/>
                            <a:ext cx="1595" cy="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blurRad="63500" dist="17961" dir="2700000" algn="ctr" rotWithShape="0">
                              <a:schemeClr val="folHlink">
                                <a:alpha val="74997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1866" name="Group 18"/>
              <p:cNvGrpSpPr>
                <a:grpSpLocks/>
              </p:cNvGrpSpPr>
              <p:nvPr/>
            </p:nvGrpSpPr>
            <p:grpSpPr bwMode="auto">
              <a:xfrm>
                <a:off x="4089" y="3707"/>
                <a:ext cx="987" cy="533"/>
                <a:chOff x="4089" y="3707"/>
                <a:chExt cx="987" cy="533"/>
              </a:xfrm>
            </p:grpSpPr>
            <p:sp>
              <p:nvSpPr>
                <p:cNvPr id="9934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594" y="3707"/>
                  <a:ext cx="0" cy="226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348" name="Rectangle 20"/>
                <p:cNvSpPr>
                  <a:spLocks noChangeArrowheads="1"/>
                </p:cNvSpPr>
                <p:nvPr/>
              </p:nvSpPr>
              <p:spPr bwMode="auto">
                <a:xfrm>
                  <a:off x="4089" y="3875"/>
                  <a:ext cx="98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3200" b="1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+</a:t>
                  </a:r>
                  <a:r>
                    <a:rPr lang="en-AU" sz="3200" b="1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w</a:t>
                  </a:r>
                  <a:r>
                    <a:rPr lang="en-AU" sz="3200" b="1" baseline="-2500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0</a:t>
                  </a:r>
                </a:p>
              </p:txBody>
            </p:sp>
          </p:grpSp>
          <p:grpSp>
            <p:nvGrpSpPr>
              <p:cNvPr id="121867" name="Group 21"/>
              <p:cNvGrpSpPr>
                <a:grpSpLocks/>
              </p:cNvGrpSpPr>
              <p:nvPr/>
            </p:nvGrpSpPr>
            <p:grpSpPr bwMode="auto">
              <a:xfrm>
                <a:off x="2629" y="3707"/>
                <a:ext cx="987" cy="533"/>
                <a:chOff x="2629" y="3707"/>
                <a:chExt cx="987" cy="533"/>
              </a:xfrm>
            </p:grpSpPr>
            <p:sp>
              <p:nvSpPr>
                <p:cNvPr id="993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134" y="3707"/>
                  <a:ext cx="0" cy="226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351" name="Rectangle 23"/>
                <p:cNvSpPr>
                  <a:spLocks noChangeArrowheads="1"/>
                </p:cNvSpPr>
                <p:nvPr/>
              </p:nvSpPr>
              <p:spPr bwMode="auto">
                <a:xfrm>
                  <a:off x="2629" y="3875"/>
                  <a:ext cx="98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AU" sz="3200" b="1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-</a:t>
                  </a:r>
                  <a:r>
                    <a:rPr lang="en-AU" sz="3200" b="1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Symbol" charset="0"/>
                      <a:cs typeface="+mn-cs"/>
                    </a:rPr>
                    <a:t>w</a:t>
                  </a:r>
                  <a:r>
                    <a:rPr lang="en-AU" sz="3200" b="1" baseline="-2500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cs typeface="+mn-cs"/>
                    </a:rPr>
                    <a:t>0</a:t>
                  </a:r>
                </a:p>
              </p:txBody>
            </p:sp>
          </p:grpSp>
        </p:grpSp>
      </p:grpSp>
      <p:sp>
        <p:nvSpPr>
          <p:cNvPr id="99352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584200" y="457200"/>
            <a:ext cx="3302000" cy="51943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smtClean="0">
                <a:cs typeface="+mn-cs"/>
              </a:rPr>
              <a:t>i.e. 	if  f(t)  transforms to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	then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[ cos(</a:t>
            </a:r>
            <a:r>
              <a:rPr lang="en-AU" smtClean="0">
                <a:latin typeface="Symbol" charset="0"/>
                <a:cs typeface="+mn-cs"/>
              </a:rPr>
              <a:t>w</a:t>
            </a:r>
            <a:r>
              <a:rPr lang="en-AU" baseline="-25000" smtClean="0">
                <a:cs typeface="+mn-cs"/>
              </a:rPr>
              <a:t>o</a:t>
            </a:r>
            <a:r>
              <a:rPr lang="en-AU" smtClean="0">
                <a:cs typeface="+mn-cs"/>
              </a:rPr>
              <a:t>t) f(t) ]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transforms to 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>
            <a:off x="1155700" y="1968500"/>
            <a:ext cx="1447800" cy="292100"/>
          </a:xfrm>
          <a:prstGeom prst="rightArrow">
            <a:avLst>
              <a:gd name="adj1" fmla="val 50000"/>
              <a:gd name="adj2" fmla="val 247849"/>
            </a:avLst>
          </a:prstGeom>
          <a:solidFill>
            <a:schemeClr val="bg2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9354" name="AutoShape 26"/>
          <p:cNvSpPr>
            <a:spLocks noChangeArrowheads="1"/>
          </p:cNvSpPr>
          <p:nvPr/>
        </p:nvSpPr>
        <p:spPr bwMode="auto">
          <a:xfrm>
            <a:off x="1155700" y="5486400"/>
            <a:ext cx="1447800" cy="292100"/>
          </a:xfrm>
          <a:prstGeom prst="rightArrow">
            <a:avLst>
              <a:gd name="adj1" fmla="val 50000"/>
              <a:gd name="adj2" fmla="val 247849"/>
            </a:avLst>
          </a:prstGeom>
          <a:solidFill>
            <a:schemeClr val="bg2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22095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5" name="Object 2"/>
          <p:cNvGraphicFramePr>
            <a:graphicFrameLocks/>
          </p:cNvGraphicFramePr>
          <p:nvPr/>
        </p:nvGraphicFramePr>
        <p:xfrm>
          <a:off x="2209800" y="2768600"/>
          <a:ext cx="5291138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Equation" r:id="rId4" imgW="5308600" imgH="3975100" progId="Equation.3">
                  <p:embed/>
                </p:oleObj>
              </mc:Choice>
              <mc:Fallback>
                <p:oleObj name="Equation" r:id="rId4" imgW="5308600" imgH="3975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68600"/>
                        <a:ext cx="5291138" cy="396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dirty="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4. 	</a:t>
            </a:r>
            <a:r>
              <a:rPr lang="en-AU" sz="3600" dirty="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Differentiation</a:t>
            </a:r>
            <a:r>
              <a:rPr lang="en-AU" dirty="0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and integration</a:t>
            </a:r>
            <a: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b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en-AU" dirty="0" smtClean="0">
                <a:cs typeface="+mn-cs"/>
              </a:rPr>
              <a:t>If</a:t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	then</a:t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/>
            </a:r>
            <a:br>
              <a:rPr lang="en-AU" dirty="0" smtClean="0">
                <a:cs typeface="+mn-cs"/>
              </a:rPr>
            </a:br>
            <a:r>
              <a:rPr lang="en-AU" dirty="0" smtClean="0">
                <a:cs typeface="+mn-cs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AU" dirty="0" smtClean="0">
              <a:cs typeface="+mn-cs"/>
            </a:endParaRPr>
          </a:p>
        </p:txBody>
      </p:sp>
      <p:graphicFrame>
        <p:nvGraphicFramePr>
          <p:cNvPr id="123907" name="Object 4"/>
          <p:cNvGraphicFramePr>
            <a:graphicFrameLocks/>
          </p:cNvGraphicFramePr>
          <p:nvPr/>
        </p:nvGraphicFramePr>
        <p:xfrm>
          <a:off x="3378200" y="1485900"/>
          <a:ext cx="40005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Equation" r:id="rId6" imgW="4013200" imgH="698500" progId="Equation.3">
                  <p:embed/>
                </p:oleObj>
              </mc:Choice>
              <mc:Fallback>
                <p:oleObj name="Equation" r:id="rId6" imgW="4013200" imgH="6985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1485900"/>
                        <a:ext cx="40005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99981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sz="3600" dirty="0" smtClean="0">
                <a:cs typeface="+mn-cs"/>
              </a:rPr>
              <a:t>Thus taking the transform reduces differentiation and integration to the simpler operations of multiplication or division by  </a:t>
            </a:r>
            <a:r>
              <a:rPr lang="en-AU" sz="3600" dirty="0" err="1" smtClean="0">
                <a:cs typeface="+mn-cs"/>
              </a:rPr>
              <a:t>j</a:t>
            </a:r>
            <a:r>
              <a:rPr lang="en-AU" sz="3600" dirty="0" err="1" smtClean="0">
                <a:latin typeface="Symbol" charset="0"/>
                <a:cs typeface="+mn-cs"/>
              </a:rPr>
              <a:t>w</a:t>
            </a:r>
            <a:r>
              <a:rPr lang="en-AU" sz="3600" dirty="0" smtClean="0">
                <a:latin typeface="Symbol" charset="0"/>
                <a:cs typeface="+mn-cs"/>
              </a:rPr>
              <a:t> </a:t>
            </a:r>
            <a:r>
              <a:rPr lang="en-AU" sz="3600" dirty="0" smtClean="0">
                <a:cs typeface="+mn-cs"/>
              </a:rPr>
              <a:t> in the frequency domain.  Then finding the inverse transform gives the final result in the time domain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AU" sz="3600" dirty="0" smtClean="0">
                <a:cs typeface="+mn-cs"/>
              </a:rPr>
              <a:t>This is analogous to the taking of logarithms to reduce “ </a:t>
            </a:r>
            <a:r>
              <a:rPr lang="en-US" sz="3600" dirty="0" smtClean="0">
                <a:latin typeface="Symbol" charset="0"/>
                <a:cs typeface="+mn-cs"/>
              </a:rPr>
              <a:t>´</a:t>
            </a:r>
            <a:r>
              <a:rPr lang="en-AU" sz="3600" dirty="0" smtClean="0">
                <a:cs typeface="+mn-cs"/>
              </a:rPr>
              <a:t> and</a:t>
            </a:r>
            <a:r>
              <a:rPr lang="en-AU" sz="3600" dirty="0" smtClean="0">
                <a:latin typeface="Symbol" charset="0"/>
                <a:cs typeface="+mn-cs"/>
              </a:rPr>
              <a:t>  ¸ </a:t>
            </a:r>
            <a:r>
              <a:rPr lang="en-AU" sz="3600" dirty="0" smtClean="0">
                <a:cs typeface="+mn-cs"/>
              </a:rPr>
              <a:t>” to the simpler operations of </a:t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>“ + and - ”.  In that case finding the anti-log gave the final result</a:t>
            </a:r>
          </a:p>
        </p:txBody>
      </p:sp>
    </p:spTree>
    <p:extLst>
      <p:ext uri="{BB962C8B-B14F-4D97-AF65-F5344CB8AC3E}">
        <p14:creationId xmlns:p14="http://schemas.microsoft.com/office/powerpoint/2010/main" val="226525023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Object 2"/>
          <p:cNvGraphicFramePr>
            <a:graphicFrameLocks/>
          </p:cNvGraphicFramePr>
          <p:nvPr/>
        </p:nvGraphicFramePr>
        <p:xfrm>
          <a:off x="465138" y="3646488"/>
          <a:ext cx="8386762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quation" r:id="rId4" imgW="7315200" imgH="2654300" progId="Equation.3">
                  <p:embed/>
                </p:oleObj>
              </mc:Choice>
              <mc:Fallback>
                <p:oleObj name="Equation" r:id="rId4" imgW="7315200" imgH="2654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250"/>
                      <a:stretch>
                        <a:fillRect/>
                      </a:stretch>
                    </p:blipFill>
                    <p:spPr bwMode="auto">
                      <a:xfrm>
                        <a:off x="465138" y="3646488"/>
                        <a:ext cx="8386762" cy="303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381000"/>
            <a:ext cx="7162800" cy="5810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5. 	Multiplication and convolution</a:t>
            </a: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b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en-AU" smtClean="0">
                <a:cs typeface="+mn-cs"/>
              </a:rPr>
              <a:t>If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mtClean="0">
                <a:cs typeface="+mn-cs"/>
              </a:rPr>
              <a:t>	then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</p:txBody>
      </p:sp>
      <p:graphicFrame>
        <p:nvGraphicFramePr>
          <p:cNvPr id="128003" name="Object 4"/>
          <p:cNvGraphicFramePr>
            <a:graphicFrameLocks/>
          </p:cNvGraphicFramePr>
          <p:nvPr/>
        </p:nvGraphicFramePr>
        <p:xfrm>
          <a:off x="2794000" y="1612900"/>
          <a:ext cx="4014788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6" imgW="4025900" imgH="1790700" progId="Equation.3">
                  <p:embed/>
                </p:oleObj>
              </mc:Choice>
              <mc:Fallback>
                <p:oleObj name="Equation" r:id="rId6" imgW="4025900" imgH="1790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612900"/>
                        <a:ext cx="4014788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1534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300" y="381000"/>
            <a:ext cx="7645400" cy="5810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3600" dirty="0" smtClean="0">
                <a:cs typeface="+mn-cs"/>
              </a:rPr>
              <a:t> </a:t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/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>Thus :</a:t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/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>    ... 	 a product of functions has a 		transform that is the convolution 	of the individual transforms </a:t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/>
            </a:r>
            <a:br>
              <a:rPr lang="en-AU" sz="3600" dirty="0" smtClean="0">
                <a:cs typeface="+mn-cs"/>
              </a:rPr>
            </a:br>
            <a:r>
              <a:rPr lang="en-AU" sz="3600" dirty="0" smtClean="0">
                <a:cs typeface="+mn-cs"/>
              </a:rPr>
              <a:t>     ...	 conversely if you convolve 		functions you multiply their 			individual transforms</a:t>
            </a:r>
            <a:r>
              <a:rPr lang="en-AU" sz="3600" baseline="-25000" dirty="0" smtClean="0">
                <a:cs typeface="+mn-cs"/>
              </a:rPr>
              <a:t> </a:t>
            </a:r>
            <a:br>
              <a:rPr lang="en-AU" sz="3600" baseline="-25000" dirty="0" smtClean="0">
                <a:cs typeface="+mn-cs"/>
              </a:rPr>
            </a:br>
            <a:endParaRPr lang="en-AU" sz="3600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AU" sz="3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6799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581025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AU" smtClean="0">
                <a:solidFill>
                  <a:srgbClr val="E31B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6. 	 Parseval’s theorem</a:t>
            </a: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b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AU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en-AU" smtClean="0">
                <a:cs typeface="+mn-cs"/>
              </a:rPr>
              <a:t>If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>	then</a:t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r>
              <a:rPr lang="en-AU" smtClean="0">
                <a:cs typeface="+mn-cs"/>
              </a:rPr>
              <a:t/>
            </a:r>
            <a:br>
              <a:rPr lang="en-AU" smtClean="0">
                <a:cs typeface="+mn-cs"/>
              </a:rPr>
            </a:br>
            <a:endParaRPr lang="en-AU" smtClean="0">
              <a:cs typeface="+mn-cs"/>
            </a:endParaRPr>
          </a:p>
        </p:txBody>
      </p:sp>
      <p:graphicFrame>
        <p:nvGraphicFramePr>
          <p:cNvPr id="133122" name="Object 3"/>
          <p:cNvGraphicFramePr>
            <a:graphicFrameLocks/>
          </p:cNvGraphicFramePr>
          <p:nvPr/>
        </p:nvGraphicFramePr>
        <p:xfrm>
          <a:off x="3378200" y="1485900"/>
          <a:ext cx="40005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4" imgW="4013200" imgH="698500" progId="Equation.3">
                  <p:embed/>
                </p:oleObj>
              </mc:Choice>
              <mc:Fallback>
                <p:oleObj name="Equation" r:id="rId4" imgW="4013200" imgH="6985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1485900"/>
                        <a:ext cx="40005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3" name="Object 4"/>
          <p:cNvGraphicFramePr>
            <a:graphicFrameLocks/>
          </p:cNvGraphicFramePr>
          <p:nvPr/>
        </p:nvGraphicFramePr>
        <p:xfrm>
          <a:off x="1143000" y="2781300"/>
          <a:ext cx="798195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6" imgW="7315200" imgH="1092200" progId="Equation.3">
                  <p:embed/>
                </p:oleObj>
              </mc:Choice>
              <mc:Fallback>
                <p:oleObj name="Equation" r:id="rId6" imgW="7315200" imgH="1092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81300"/>
                        <a:ext cx="798195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3055938" y="6515100"/>
            <a:ext cx="3314700" cy="0"/>
          </a:xfrm>
          <a:prstGeom prst="line">
            <a:avLst/>
          </a:prstGeom>
          <a:noFill/>
          <a:ln w="47625" cmpd="thickThin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0973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447800" y="1066800"/>
            <a:ext cx="6226175" cy="1066800"/>
          </a:xfrm>
          <a:prstGeom prst="rect">
            <a:avLst/>
          </a:prstGeom>
          <a:solidFill>
            <a:srgbClr val="FFF7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cs typeface="+mn-cs"/>
              </a:rPr>
              <a:t>The delta function is the indentity operation for convolution:</a:t>
            </a:r>
          </a:p>
        </p:txBody>
      </p:sp>
      <p:pic>
        <p:nvPicPr>
          <p:cNvPr id="2" name="Picture 1" descr="convove_delta_f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5" y="3278595"/>
            <a:ext cx="8042358" cy="14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799" y="1295400"/>
            <a:ext cx="6990245" cy="4724400"/>
          </a:xfrm>
        </p:spPr>
        <p:txBody>
          <a:bodyPr/>
          <a:lstStyle/>
          <a:p>
            <a:pPr marL="609600" indent="-609600" algn="l">
              <a:defRPr/>
            </a:pPr>
            <a:r>
              <a:rPr lang="en-US" dirty="0" smtClean="0">
                <a:solidFill>
                  <a:srgbClr val="984807"/>
                </a:solidFill>
                <a:cs typeface="+mn-cs"/>
              </a:rPr>
              <a:t>Next:  A nicely illustrated example from an old paper by </a:t>
            </a:r>
            <a:r>
              <a:rPr lang="en-US" dirty="0" err="1" smtClean="0">
                <a:solidFill>
                  <a:srgbClr val="984807"/>
                </a:solidFill>
                <a:cs typeface="+mn-cs"/>
              </a:rPr>
              <a:t>Brault</a:t>
            </a:r>
            <a:r>
              <a:rPr lang="en-US" dirty="0" smtClean="0">
                <a:solidFill>
                  <a:srgbClr val="984807"/>
                </a:solidFill>
                <a:cs typeface="+mn-cs"/>
              </a:rPr>
              <a:t> and White (1971</a:t>
            </a:r>
            <a:r>
              <a:rPr lang="en-US" dirty="0" smtClean="0"/>
              <a:t>  </a:t>
            </a:r>
            <a:r>
              <a:rPr lang="en-US" dirty="0">
                <a:solidFill>
                  <a:srgbClr val="984807"/>
                </a:solidFill>
              </a:rPr>
              <a:t>Astron. &amp; </a:t>
            </a:r>
            <a:r>
              <a:rPr lang="en-US" dirty="0" err="1" smtClean="0">
                <a:solidFill>
                  <a:srgbClr val="984807"/>
                </a:solidFill>
              </a:rPr>
              <a:t>Astrophys</a:t>
            </a:r>
            <a:r>
              <a:rPr lang="en-US" dirty="0" smtClean="0">
                <a:solidFill>
                  <a:srgbClr val="984807"/>
                </a:solidFill>
              </a:rPr>
              <a:t>. </a:t>
            </a:r>
            <a:r>
              <a:rPr lang="en-US" dirty="0">
                <a:solidFill>
                  <a:srgbClr val="984807"/>
                </a:solidFill>
              </a:rPr>
              <a:t>13, 169</a:t>
            </a:r>
            <a:r>
              <a:rPr lang="en-US" dirty="0" smtClean="0">
                <a:solidFill>
                  <a:srgbClr val="984807"/>
                </a:solidFill>
                <a:cs typeface="+mn-cs"/>
              </a:rPr>
              <a:t>).	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984807"/>
                </a:solidFill>
                <a:cs typeface="+mn-cs"/>
              </a:rPr>
              <a:t>sampling theorem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984807"/>
                </a:solidFill>
                <a:cs typeface="+mn-cs"/>
              </a:rPr>
              <a:t>aliasing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en-US" dirty="0" err="1" smtClean="0">
                <a:solidFill>
                  <a:srgbClr val="984807"/>
                </a:solidFill>
                <a:cs typeface="+mn-cs"/>
              </a:rPr>
              <a:t>apodizing</a:t>
            </a:r>
            <a:endParaRPr lang="en-US" dirty="0" smtClean="0">
              <a:solidFill>
                <a:srgbClr val="984807"/>
              </a:solidFill>
              <a:cs typeface="+mn-cs"/>
            </a:endParaRP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en-US" dirty="0" err="1" smtClean="0">
                <a:solidFill>
                  <a:srgbClr val="984807"/>
                </a:solidFill>
                <a:cs typeface="+mn-cs"/>
              </a:rPr>
              <a:t>deconvolution</a:t>
            </a:r>
            <a:endParaRPr lang="en-US" dirty="0" smtClean="0">
              <a:solidFill>
                <a:srgbClr val="984807"/>
              </a:solidFill>
              <a:cs typeface="+mn-cs"/>
            </a:endParaRPr>
          </a:p>
          <a:p>
            <a:pPr marL="609600" indent="-609600" algn="l" eaLnBrk="1" hangingPunct="1">
              <a:buFontTx/>
              <a:buChar char="•"/>
              <a:defRPr/>
            </a:pPr>
            <a:endParaRPr lang="en-US" dirty="0" smtClean="0">
              <a:solidFill>
                <a:srgbClr val="98480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14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2" descr="B+W_fig12.tiff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2700"/>
            <a:ext cx="8789987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8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2" descr="B+W_fig13.tiff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-6350"/>
            <a:ext cx="86233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8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Triangular wave</a:t>
            </a: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First 3 series terms:</a:t>
            </a:r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chemeClr val="bg1">
              <a:lumMod val="75000"/>
            </a:schemeClr>
          </a:solidFill>
        </p:grpSpPr>
        <p:grpSp>
          <p:nvGrpSpPr>
            <p:cNvPr id="48132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26630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77397" name="Group 7"/>
              <p:cNvGrpSpPr>
                <a:grpSpLocks/>
              </p:cNvGrpSpPr>
              <p:nvPr/>
            </p:nvGrpSpPr>
            <p:grpSpPr bwMode="auto">
              <a:xfrm>
                <a:off x="792" y="1644"/>
                <a:ext cx="4152" cy="2248"/>
                <a:chOff x="792" y="1644"/>
                <a:chExt cx="4152" cy="2248"/>
              </a:xfrm>
              <a:grpFill/>
            </p:grpSpPr>
            <p:sp>
              <p:nvSpPr>
                <p:cNvPr id="17739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792" y="2784"/>
                  <a:ext cx="4152" cy="8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rgbClr val="000000">
                      <a:alpha val="74997"/>
                    </a:srgbClr>
                  </a:prstShdw>
                </a:effectLst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39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872" y="1644"/>
                  <a:ext cx="0" cy="2248"/>
                </a:xfrm>
                <a:prstGeom prst="line">
                  <a:avLst/>
                </a:prstGeom>
                <a:grpFill/>
                <a:ln w="25400">
                  <a:solidFill>
                    <a:srgbClr val="000000"/>
                  </a:solidFill>
                  <a:round/>
                  <a:headEnd type="none" w="sm" len="sm"/>
                  <a:tailEnd type="stealth" w="med" len="lg"/>
                </a:ln>
                <a:effectLst>
                  <a:prstShdw prst="shdw17" dist="17961" dir="2700000">
                    <a:srgbClr val="000000">
                      <a:alpha val="74997"/>
                    </a:srgbClr>
                  </a:prstShdw>
                </a:effectLst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133" name="Group 10"/>
            <p:cNvGrpSpPr>
              <a:grpSpLocks/>
            </p:cNvGrpSpPr>
            <p:nvPr/>
          </p:nvGrpSpPr>
          <p:grpSpPr bwMode="auto">
            <a:xfrm>
              <a:off x="1114" y="2040"/>
              <a:ext cx="3498" cy="1530"/>
              <a:chOff x="1114" y="2040"/>
              <a:chExt cx="3498" cy="1530"/>
            </a:xfrm>
            <a:grpFill/>
          </p:grpSpPr>
          <p:grpSp>
            <p:nvGrpSpPr>
              <p:cNvPr id="48134" name="Group 11"/>
              <p:cNvGrpSpPr>
                <a:grpSpLocks/>
              </p:cNvGrpSpPr>
              <p:nvPr/>
            </p:nvGrpSpPr>
            <p:grpSpPr bwMode="auto">
              <a:xfrm>
                <a:off x="1122" y="2040"/>
                <a:ext cx="3490" cy="1530"/>
                <a:chOff x="1122" y="2040"/>
                <a:chExt cx="3490" cy="1530"/>
              </a:xfrm>
              <a:grpFill/>
            </p:grpSpPr>
            <p:sp>
              <p:nvSpPr>
                <p:cNvPr id="266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122" y="2709"/>
                  <a:ext cx="47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3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69" y="2614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201" y="2518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233" y="2423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265" y="2343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297" y="2279"/>
                  <a:ext cx="48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345" y="2215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4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377" y="2152"/>
                  <a:ext cx="32" cy="63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409" y="2104"/>
                  <a:ext cx="31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440" y="208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4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56" y="2072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47" name="Line 23"/>
                <p:cNvSpPr>
                  <a:spLocks noChangeShapeType="1"/>
                </p:cNvSpPr>
                <p:nvPr/>
              </p:nvSpPr>
              <p:spPr bwMode="auto">
                <a:xfrm>
                  <a:off x="1488" y="20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4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504" y="2056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49" name="Line 25"/>
                <p:cNvSpPr>
                  <a:spLocks noChangeShapeType="1"/>
                </p:cNvSpPr>
                <p:nvPr/>
              </p:nvSpPr>
              <p:spPr bwMode="auto">
                <a:xfrm>
                  <a:off x="1504" y="205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50" name="Line 26"/>
                <p:cNvSpPr>
                  <a:spLocks noChangeShapeType="1"/>
                </p:cNvSpPr>
                <p:nvPr/>
              </p:nvSpPr>
              <p:spPr bwMode="auto">
                <a:xfrm>
                  <a:off x="1520" y="20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5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520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52" name="Line 28"/>
                <p:cNvSpPr>
                  <a:spLocks noChangeShapeType="1"/>
                </p:cNvSpPr>
                <p:nvPr/>
              </p:nvSpPr>
              <p:spPr bwMode="auto">
                <a:xfrm>
                  <a:off x="1536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53" name="Line 29"/>
                <p:cNvSpPr>
                  <a:spLocks noChangeShapeType="1"/>
                </p:cNvSpPr>
                <p:nvPr/>
              </p:nvSpPr>
              <p:spPr bwMode="auto">
                <a:xfrm>
                  <a:off x="1536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54" name="Line 30"/>
                <p:cNvSpPr>
                  <a:spLocks noChangeShapeType="1"/>
                </p:cNvSpPr>
                <p:nvPr/>
              </p:nvSpPr>
              <p:spPr bwMode="auto">
                <a:xfrm>
                  <a:off x="1536" y="204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55" name="Line 31"/>
                <p:cNvSpPr>
                  <a:spLocks noChangeShapeType="1"/>
                </p:cNvSpPr>
                <p:nvPr/>
              </p:nvSpPr>
              <p:spPr bwMode="auto">
                <a:xfrm>
                  <a:off x="1552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56" name="Line 32"/>
                <p:cNvSpPr>
                  <a:spLocks noChangeShapeType="1"/>
                </p:cNvSpPr>
                <p:nvPr/>
              </p:nvSpPr>
              <p:spPr bwMode="auto">
                <a:xfrm>
                  <a:off x="1552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57" name="Line 33"/>
                <p:cNvSpPr>
                  <a:spLocks noChangeShapeType="1"/>
                </p:cNvSpPr>
                <p:nvPr/>
              </p:nvSpPr>
              <p:spPr bwMode="auto">
                <a:xfrm>
                  <a:off x="1552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58" name="Line 34"/>
                <p:cNvSpPr>
                  <a:spLocks noChangeShapeType="1"/>
                </p:cNvSpPr>
                <p:nvPr/>
              </p:nvSpPr>
              <p:spPr bwMode="auto">
                <a:xfrm>
                  <a:off x="1552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59" name="Line 35"/>
                <p:cNvSpPr>
                  <a:spLocks noChangeShapeType="1"/>
                </p:cNvSpPr>
                <p:nvPr/>
              </p:nvSpPr>
              <p:spPr bwMode="auto">
                <a:xfrm>
                  <a:off x="1552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60" name="Line 36"/>
                <p:cNvSpPr>
                  <a:spLocks noChangeShapeType="1"/>
                </p:cNvSpPr>
                <p:nvPr/>
              </p:nvSpPr>
              <p:spPr bwMode="auto">
                <a:xfrm>
                  <a:off x="1552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61" name="Line 37"/>
                <p:cNvSpPr>
                  <a:spLocks noChangeShapeType="1"/>
                </p:cNvSpPr>
                <p:nvPr/>
              </p:nvSpPr>
              <p:spPr bwMode="auto">
                <a:xfrm>
                  <a:off x="1552" y="204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62" name="Line 38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63" name="Line 39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64" name="Line 40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65" name="Line 41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66" name="Line 42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67" name="Line 43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68" name="Line 44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69" name="Line 45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70" name="Line 46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71" name="Line 47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72" name="Line 48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73" name="Line 49"/>
                <p:cNvSpPr>
                  <a:spLocks noChangeShapeType="1"/>
                </p:cNvSpPr>
                <p:nvPr/>
              </p:nvSpPr>
              <p:spPr bwMode="auto">
                <a:xfrm>
                  <a:off x="1568" y="204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74" name="Line 50"/>
                <p:cNvSpPr>
                  <a:spLocks noChangeShapeType="1"/>
                </p:cNvSpPr>
                <p:nvPr/>
              </p:nvSpPr>
              <p:spPr bwMode="auto">
                <a:xfrm>
                  <a:off x="1584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75" name="Line 51"/>
                <p:cNvSpPr>
                  <a:spLocks noChangeShapeType="1"/>
                </p:cNvSpPr>
                <p:nvPr/>
              </p:nvSpPr>
              <p:spPr bwMode="auto">
                <a:xfrm>
                  <a:off x="1584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76" name="Line 52"/>
                <p:cNvSpPr>
                  <a:spLocks noChangeShapeType="1"/>
                </p:cNvSpPr>
                <p:nvPr/>
              </p:nvSpPr>
              <p:spPr bwMode="auto">
                <a:xfrm>
                  <a:off x="1584" y="204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77" name="Line 53"/>
                <p:cNvSpPr>
                  <a:spLocks noChangeShapeType="1"/>
                </p:cNvSpPr>
                <p:nvPr/>
              </p:nvSpPr>
              <p:spPr bwMode="auto">
                <a:xfrm>
                  <a:off x="1600" y="204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78" name="Line 54"/>
                <p:cNvSpPr>
                  <a:spLocks noChangeShapeType="1"/>
                </p:cNvSpPr>
                <p:nvPr/>
              </p:nvSpPr>
              <p:spPr bwMode="auto">
                <a:xfrm>
                  <a:off x="1600" y="205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79" name="Line 55"/>
                <p:cNvSpPr>
                  <a:spLocks noChangeShapeType="1"/>
                </p:cNvSpPr>
                <p:nvPr/>
              </p:nvSpPr>
              <p:spPr bwMode="auto">
                <a:xfrm>
                  <a:off x="1616" y="20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80" name="Line 56"/>
                <p:cNvSpPr>
                  <a:spLocks noChangeShapeType="1"/>
                </p:cNvSpPr>
                <p:nvPr/>
              </p:nvSpPr>
              <p:spPr bwMode="auto">
                <a:xfrm>
                  <a:off x="1632" y="2072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81" name="Line 57"/>
                <p:cNvSpPr>
                  <a:spLocks noChangeShapeType="1"/>
                </p:cNvSpPr>
                <p:nvPr/>
              </p:nvSpPr>
              <p:spPr bwMode="auto">
                <a:xfrm>
                  <a:off x="1664" y="2088"/>
                  <a:ext cx="31" cy="32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82" name="Line 58"/>
                <p:cNvSpPr>
                  <a:spLocks noChangeShapeType="1"/>
                </p:cNvSpPr>
                <p:nvPr/>
              </p:nvSpPr>
              <p:spPr bwMode="auto">
                <a:xfrm>
                  <a:off x="1695" y="2120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83" name="Line 59"/>
                <p:cNvSpPr>
                  <a:spLocks noChangeShapeType="1"/>
                </p:cNvSpPr>
                <p:nvPr/>
              </p:nvSpPr>
              <p:spPr bwMode="auto">
                <a:xfrm>
                  <a:off x="1727" y="2168"/>
                  <a:ext cx="32" cy="63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84" name="Line 60"/>
                <p:cNvSpPr>
                  <a:spLocks noChangeShapeType="1"/>
                </p:cNvSpPr>
                <p:nvPr/>
              </p:nvSpPr>
              <p:spPr bwMode="auto">
                <a:xfrm>
                  <a:off x="1759" y="2231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85" name="Line 61"/>
                <p:cNvSpPr>
                  <a:spLocks noChangeShapeType="1"/>
                </p:cNvSpPr>
                <p:nvPr/>
              </p:nvSpPr>
              <p:spPr bwMode="auto">
                <a:xfrm>
                  <a:off x="1791" y="2295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86" name="Line 62"/>
                <p:cNvSpPr>
                  <a:spLocks noChangeShapeType="1"/>
                </p:cNvSpPr>
                <p:nvPr/>
              </p:nvSpPr>
              <p:spPr bwMode="auto">
                <a:xfrm>
                  <a:off x="1839" y="2375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87" name="Line 63"/>
                <p:cNvSpPr>
                  <a:spLocks noChangeShapeType="1"/>
                </p:cNvSpPr>
                <p:nvPr/>
              </p:nvSpPr>
              <p:spPr bwMode="auto">
                <a:xfrm>
                  <a:off x="1871" y="2454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88" name="Line 64"/>
                <p:cNvSpPr>
                  <a:spLocks noChangeShapeType="1"/>
                </p:cNvSpPr>
                <p:nvPr/>
              </p:nvSpPr>
              <p:spPr bwMode="auto">
                <a:xfrm>
                  <a:off x="1903" y="2534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89" name="Line 65"/>
                <p:cNvSpPr>
                  <a:spLocks noChangeShapeType="1"/>
                </p:cNvSpPr>
                <p:nvPr/>
              </p:nvSpPr>
              <p:spPr bwMode="auto">
                <a:xfrm>
                  <a:off x="1935" y="2630"/>
                  <a:ext cx="31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90" name="Line 66"/>
                <p:cNvSpPr>
                  <a:spLocks noChangeShapeType="1"/>
                </p:cNvSpPr>
                <p:nvPr/>
              </p:nvSpPr>
              <p:spPr bwMode="auto">
                <a:xfrm>
                  <a:off x="1966" y="2725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91" name="Line 67"/>
                <p:cNvSpPr>
                  <a:spLocks noChangeShapeType="1"/>
                </p:cNvSpPr>
                <p:nvPr/>
              </p:nvSpPr>
              <p:spPr bwMode="auto">
                <a:xfrm>
                  <a:off x="2014" y="2821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92" name="Line 68"/>
                <p:cNvSpPr>
                  <a:spLocks noChangeShapeType="1"/>
                </p:cNvSpPr>
                <p:nvPr/>
              </p:nvSpPr>
              <p:spPr bwMode="auto">
                <a:xfrm>
                  <a:off x="2046" y="2917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93" name="Line 69"/>
                <p:cNvSpPr>
                  <a:spLocks noChangeShapeType="1"/>
                </p:cNvSpPr>
                <p:nvPr/>
              </p:nvSpPr>
              <p:spPr bwMode="auto">
                <a:xfrm>
                  <a:off x="2078" y="3012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94" name="Line 70"/>
                <p:cNvSpPr>
                  <a:spLocks noChangeShapeType="1"/>
                </p:cNvSpPr>
                <p:nvPr/>
              </p:nvSpPr>
              <p:spPr bwMode="auto">
                <a:xfrm>
                  <a:off x="2110" y="3092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95" name="Line 71"/>
                <p:cNvSpPr>
                  <a:spLocks noChangeShapeType="1"/>
                </p:cNvSpPr>
                <p:nvPr/>
              </p:nvSpPr>
              <p:spPr bwMode="auto">
                <a:xfrm>
                  <a:off x="2158" y="3188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96" name="Line 72"/>
                <p:cNvSpPr>
                  <a:spLocks noChangeShapeType="1"/>
                </p:cNvSpPr>
                <p:nvPr/>
              </p:nvSpPr>
              <p:spPr bwMode="auto">
                <a:xfrm>
                  <a:off x="2190" y="3267"/>
                  <a:ext cx="31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97" name="Line 73"/>
                <p:cNvSpPr>
                  <a:spLocks noChangeShapeType="1"/>
                </p:cNvSpPr>
                <p:nvPr/>
              </p:nvSpPr>
              <p:spPr bwMode="auto">
                <a:xfrm>
                  <a:off x="2221" y="3331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98" name="Line 74"/>
                <p:cNvSpPr>
                  <a:spLocks noChangeShapeType="1"/>
                </p:cNvSpPr>
                <p:nvPr/>
              </p:nvSpPr>
              <p:spPr bwMode="auto">
                <a:xfrm>
                  <a:off x="2253" y="3395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99" name="Line 75"/>
                <p:cNvSpPr>
                  <a:spLocks noChangeShapeType="1"/>
                </p:cNvSpPr>
                <p:nvPr/>
              </p:nvSpPr>
              <p:spPr bwMode="auto">
                <a:xfrm>
                  <a:off x="2285" y="3443"/>
                  <a:ext cx="48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00" name="Line 76"/>
                <p:cNvSpPr>
                  <a:spLocks noChangeShapeType="1"/>
                </p:cNvSpPr>
                <p:nvPr/>
              </p:nvSpPr>
              <p:spPr bwMode="auto">
                <a:xfrm>
                  <a:off x="2333" y="349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01" name="Line 77"/>
                <p:cNvSpPr>
                  <a:spLocks noChangeShapeType="1"/>
                </p:cNvSpPr>
                <p:nvPr/>
              </p:nvSpPr>
              <p:spPr bwMode="auto">
                <a:xfrm>
                  <a:off x="2349" y="3507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02" name="Line 78"/>
                <p:cNvSpPr>
                  <a:spLocks noChangeShapeType="1"/>
                </p:cNvSpPr>
                <p:nvPr/>
              </p:nvSpPr>
              <p:spPr bwMode="auto">
                <a:xfrm>
                  <a:off x="2365" y="352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03" name="Line 79"/>
                <p:cNvSpPr>
                  <a:spLocks noChangeShapeType="1"/>
                </p:cNvSpPr>
                <p:nvPr/>
              </p:nvSpPr>
              <p:spPr bwMode="auto">
                <a:xfrm>
                  <a:off x="2381" y="35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04" name="Line 80"/>
                <p:cNvSpPr>
                  <a:spLocks noChangeShapeType="1"/>
                </p:cNvSpPr>
                <p:nvPr/>
              </p:nvSpPr>
              <p:spPr bwMode="auto">
                <a:xfrm>
                  <a:off x="2381" y="353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05" name="Line 81"/>
                <p:cNvSpPr>
                  <a:spLocks noChangeShapeType="1"/>
                </p:cNvSpPr>
                <p:nvPr/>
              </p:nvSpPr>
              <p:spPr bwMode="auto">
                <a:xfrm>
                  <a:off x="2397" y="35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06" name="Line 82"/>
                <p:cNvSpPr>
                  <a:spLocks noChangeShapeType="1"/>
                </p:cNvSpPr>
                <p:nvPr/>
              </p:nvSpPr>
              <p:spPr bwMode="auto">
                <a:xfrm>
                  <a:off x="2413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07" name="Line 83"/>
                <p:cNvSpPr>
                  <a:spLocks noChangeShapeType="1"/>
                </p:cNvSpPr>
                <p:nvPr/>
              </p:nvSpPr>
              <p:spPr bwMode="auto">
                <a:xfrm>
                  <a:off x="2413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08" name="Line 84"/>
                <p:cNvSpPr>
                  <a:spLocks noChangeShapeType="1"/>
                </p:cNvSpPr>
                <p:nvPr/>
              </p:nvSpPr>
              <p:spPr bwMode="auto">
                <a:xfrm>
                  <a:off x="2413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09" name="Line 85"/>
                <p:cNvSpPr>
                  <a:spLocks noChangeShapeType="1"/>
                </p:cNvSpPr>
                <p:nvPr/>
              </p:nvSpPr>
              <p:spPr bwMode="auto">
                <a:xfrm>
                  <a:off x="2413" y="355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10" name="Line 86"/>
                <p:cNvSpPr>
                  <a:spLocks noChangeShapeType="1"/>
                </p:cNvSpPr>
                <p:nvPr/>
              </p:nvSpPr>
              <p:spPr bwMode="auto">
                <a:xfrm>
                  <a:off x="2429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11" name="Line 87"/>
                <p:cNvSpPr>
                  <a:spLocks noChangeShapeType="1"/>
                </p:cNvSpPr>
                <p:nvPr/>
              </p:nvSpPr>
              <p:spPr bwMode="auto">
                <a:xfrm>
                  <a:off x="2429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12" name="Line 88"/>
                <p:cNvSpPr>
                  <a:spLocks noChangeShapeType="1"/>
                </p:cNvSpPr>
                <p:nvPr/>
              </p:nvSpPr>
              <p:spPr bwMode="auto">
                <a:xfrm>
                  <a:off x="2429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13" name="Line 89"/>
                <p:cNvSpPr>
                  <a:spLocks noChangeShapeType="1"/>
                </p:cNvSpPr>
                <p:nvPr/>
              </p:nvSpPr>
              <p:spPr bwMode="auto">
                <a:xfrm>
                  <a:off x="2429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14" name="Line 90"/>
                <p:cNvSpPr>
                  <a:spLocks noChangeShapeType="1"/>
                </p:cNvSpPr>
                <p:nvPr/>
              </p:nvSpPr>
              <p:spPr bwMode="auto">
                <a:xfrm>
                  <a:off x="2429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15" name="Line 91"/>
                <p:cNvSpPr>
                  <a:spLocks noChangeShapeType="1"/>
                </p:cNvSpPr>
                <p:nvPr/>
              </p:nvSpPr>
              <p:spPr bwMode="auto">
                <a:xfrm>
                  <a:off x="2429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16" name="Line 92"/>
                <p:cNvSpPr>
                  <a:spLocks noChangeShapeType="1"/>
                </p:cNvSpPr>
                <p:nvPr/>
              </p:nvSpPr>
              <p:spPr bwMode="auto">
                <a:xfrm>
                  <a:off x="2429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17" name="Line 93"/>
                <p:cNvSpPr>
                  <a:spLocks noChangeShapeType="1"/>
                </p:cNvSpPr>
                <p:nvPr/>
              </p:nvSpPr>
              <p:spPr bwMode="auto">
                <a:xfrm>
                  <a:off x="2429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18" name="Line 94"/>
                <p:cNvSpPr>
                  <a:spLocks noChangeShapeType="1"/>
                </p:cNvSpPr>
                <p:nvPr/>
              </p:nvSpPr>
              <p:spPr bwMode="auto">
                <a:xfrm>
                  <a:off x="2429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19" name="Line 95"/>
                <p:cNvSpPr>
                  <a:spLocks noChangeShapeType="1"/>
                </p:cNvSpPr>
                <p:nvPr/>
              </p:nvSpPr>
              <p:spPr bwMode="auto">
                <a:xfrm>
                  <a:off x="2429" y="355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20" name="Line 96"/>
                <p:cNvSpPr>
                  <a:spLocks noChangeShapeType="1"/>
                </p:cNvSpPr>
                <p:nvPr/>
              </p:nvSpPr>
              <p:spPr bwMode="auto">
                <a:xfrm>
                  <a:off x="2445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21" name="Line 97"/>
                <p:cNvSpPr>
                  <a:spLocks noChangeShapeType="1"/>
                </p:cNvSpPr>
                <p:nvPr/>
              </p:nvSpPr>
              <p:spPr bwMode="auto">
                <a:xfrm>
                  <a:off x="2445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22" name="Line 98"/>
                <p:cNvSpPr>
                  <a:spLocks noChangeShapeType="1"/>
                </p:cNvSpPr>
                <p:nvPr/>
              </p:nvSpPr>
              <p:spPr bwMode="auto">
                <a:xfrm>
                  <a:off x="2445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23" name="Line 99"/>
                <p:cNvSpPr>
                  <a:spLocks noChangeShapeType="1"/>
                </p:cNvSpPr>
                <p:nvPr/>
              </p:nvSpPr>
              <p:spPr bwMode="auto">
                <a:xfrm>
                  <a:off x="2445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24" name="Line 100"/>
                <p:cNvSpPr>
                  <a:spLocks noChangeShapeType="1"/>
                </p:cNvSpPr>
                <p:nvPr/>
              </p:nvSpPr>
              <p:spPr bwMode="auto">
                <a:xfrm>
                  <a:off x="2445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25" name="Line 101"/>
                <p:cNvSpPr>
                  <a:spLocks noChangeShapeType="1"/>
                </p:cNvSpPr>
                <p:nvPr/>
              </p:nvSpPr>
              <p:spPr bwMode="auto">
                <a:xfrm>
                  <a:off x="2445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26" name="Line 102"/>
                <p:cNvSpPr>
                  <a:spLocks noChangeShapeType="1"/>
                </p:cNvSpPr>
                <p:nvPr/>
              </p:nvSpPr>
              <p:spPr bwMode="auto">
                <a:xfrm>
                  <a:off x="2445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27" name="Line 103"/>
                <p:cNvSpPr>
                  <a:spLocks noChangeShapeType="1"/>
                </p:cNvSpPr>
                <p:nvPr/>
              </p:nvSpPr>
              <p:spPr bwMode="auto">
                <a:xfrm>
                  <a:off x="2445" y="355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28" name="Line 104"/>
                <p:cNvSpPr>
                  <a:spLocks noChangeShapeType="1"/>
                </p:cNvSpPr>
                <p:nvPr/>
              </p:nvSpPr>
              <p:spPr bwMode="auto">
                <a:xfrm>
                  <a:off x="2461" y="3554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29" name="Line 105"/>
                <p:cNvSpPr>
                  <a:spLocks noChangeShapeType="1"/>
                </p:cNvSpPr>
                <p:nvPr/>
              </p:nvSpPr>
              <p:spPr bwMode="auto">
                <a:xfrm>
                  <a:off x="2461" y="3554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30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461" y="3538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31" name="Line 107"/>
                <p:cNvSpPr>
                  <a:spLocks noChangeShapeType="1"/>
                </p:cNvSpPr>
                <p:nvPr/>
              </p:nvSpPr>
              <p:spPr bwMode="auto">
                <a:xfrm>
                  <a:off x="2476" y="353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32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492" y="352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33" name="Line 109"/>
                <p:cNvSpPr>
                  <a:spLocks noChangeShapeType="1"/>
                </p:cNvSpPr>
                <p:nvPr/>
              </p:nvSpPr>
              <p:spPr bwMode="auto">
                <a:xfrm>
                  <a:off x="2508" y="352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34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524" y="3507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35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540" y="3459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3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572" y="3411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37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604" y="3347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38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636" y="3283"/>
                  <a:ext cx="48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39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684" y="3204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40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2716" y="3124"/>
                  <a:ext cx="31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4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747" y="3028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42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2779" y="2933"/>
                  <a:ext cx="48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43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27" y="2853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44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2859" y="2741"/>
                  <a:ext cx="32" cy="112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4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91" y="2662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46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2923" y="2566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4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955" y="2470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48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3003" y="2391"/>
                  <a:ext cx="31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49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3034" y="2311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50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3066" y="2247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51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3098" y="2183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52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130" y="2136"/>
                  <a:ext cx="48" cy="4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53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3178" y="2088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54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3210" y="207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55" name="Line 131"/>
                <p:cNvSpPr>
                  <a:spLocks noChangeShapeType="1"/>
                </p:cNvSpPr>
                <p:nvPr/>
              </p:nvSpPr>
              <p:spPr bwMode="auto">
                <a:xfrm>
                  <a:off x="3226" y="207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56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3242" y="20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57" name="Line 133"/>
                <p:cNvSpPr>
                  <a:spLocks noChangeShapeType="1"/>
                </p:cNvSpPr>
                <p:nvPr/>
              </p:nvSpPr>
              <p:spPr bwMode="auto">
                <a:xfrm>
                  <a:off x="3258" y="2056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58" name="Line 134"/>
                <p:cNvSpPr>
                  <a:spLocks noChangeShapeType="1"/>
                </p:cNvSpPr>
                <p:nvPr/>
              </p:nvSpPr>
              <p:spPr bwMode="auto">
                <a:xfrm>
                  <a:off x="3258" y="2056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5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3273" y="2040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60" name="Line 136"/>
                <p:cNvSpPr>
                  <a:spLocks noChangeShapeType="1"/>
                </p:cNvSpPr>
                <p:nvPr/>
              </p:nvSpPr>
              <p:spPr bwMode="auto">
                <a:xfrm>
                  <a:off x="3273" y="204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61" name="Line 137"/>
                <p:cNvSpPr>
                  <a:spLocks noChangeShapeType="1"/>
                </p:cNvSpPr>
                <p:nvPr/>
              </p:nvSpPr>
              <p:spPr bwMode="auto">
                <a:xfrm>
                  <a:off x="3289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62" name="Line 138"/>
                <p:cNvSpPr>
                  <a:spLocks noChangeShapeType="1"/>
                </p:cNvSpPr>
                <p:nvPr/>
              </p:nvSpPr>
              <p:spPr bwMode="auto">
                <a:xfrm>
                  <a:off x="3289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63" name="Line 139"/>
                <p:cNvSpPr>
                  <a:spLocks noChangeShapeType="1"/>
                </p:cNvSpPr>
                <p:nvPr/>
              </p:nvSpPr>
              <p:spPr bwMode="auto">
                <a:xfrm>
                  <a:off x="3289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64" name="Line 140"/>
                <p:cNvSpPr>
                  <a:spLocks noChangeShapeType="1"/>
                </p:cNvSpPr>
                <p:nvPr/>
              </p:nvSpPr>
              <p:spPr bwMode="auto">
                <a:xfrm>
                  <a:off x="3289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65" name="Line 141"/>
                <p:cNvSpPr>
                  <a:spLocks noChangeShapeType="1"/>
                </p:cNvSpPr>
                <p:nvPr/>
              </p:nvSpPr>
              <p:spPr bwMode="auto">
                <a:xfrm>
                  <a:off x="3289" y="204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66" name="Line 142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67" name="Line 143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68" name="Line 144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69" name="Line 145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70" name="Line 146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71" name="Line 147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72" name="Line 148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73" name="Line 149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74" name="Line 150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75" name="Line 151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76" name="Line 152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77" name="Line 153"/>
                <p:cNvSpPr>
                  <a:spLocks noChangeShapeType="1"/>
                </p:cNvSpPr>
                <p:nvPr/>
              </p:nvSpPr>
              <p:spPr bwMode="auto">
                <a:xfrm>
                  <a:off x="3305" y="204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78" name="Line 154"/>
                <p:cNvSpPr>
                  <a:spLocks noChangeShapeType="1"/>
                </p:cNvSpPr>
                <p:nvPr/>
              </p:nvSpPr>
              <p:spPr bwMode="auto">
                <a:xfrm>
                  <a:off x="3321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79" name="Line 155"/>
                <p:cNvSpPr>
                  <a:spLocks noChangeShapeType="1"/>
                </p:cNvSpPr>
                <p:nvPr/>
              </p:nvSpPr>
              <p:spPr bwMode="auto">
                <a:xfrm>
                  <a:off x="3321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80" name="Line 156"/>
                <p:cNvSpPr>
                  <a:spLocks noChangeShapeType="1"/>
                </p:cNvSpPr>
                <p:nvPr/>
              </p:nvSpPr>
              <p:spPr bwMode="auto">
                <a:xfrm>
                  <a:off x="3321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81" name="Line 157"/>
                <p:cNvSpPr>
                  <a:spLocks noChangeShapeType="1"/>
                </p:cNvSpPr>
                <p:nvPr/>
              </p:nvSpPr>
              <p:spPr bwMode="auto">
                <a:xfrm>
                  <a:off x="3321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82" name="Line 158"/>
                <p:cNvSpPr>
                  <a:spLocks noChangeShapeType="1"/>
                </p:cNvSpPr>
                <p:nvPr/>
              </p:nvSpPr>
              <p:spPr bwMode="auto">
                <a:xfrm>
                  <a:off x="3321" y="2040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83" name="Line 159"/>
                <p:cNvSpPr>
                  <a:spLocks noChangeShapeType="1"/>
                </p:cNvSpPr>
                <p:nvPr/>
              </p:nvSpPr>
              <p:spPr bwMode="auto">
                <a:xfrm>
                  <a:off x="3337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84" name="Line 160"/>
                <p:cNvSpPr>
                  <a:spLocks noChangeShapeType="1"/>
                </p:cNvSpPr>
                <p:nvPr/>
              </p:nvSpPr>
              <p:spPr bwMode="auto">
                <a:xfrm>
                  <a:off x="3337" y="2040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85" name="Line 161"/>
                <p:cNvSpPr>
                  <a:spLocks noChangeShapeType="1"/>
                </p:cNvSpPr>
                <p:nvPr/>
              </p:nvSpPr>
              <p:spPr bwMode="auto">
                <a:xfrm>
                  <a:off x="3353" y="2056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86" name="Line 162"/>
                <p:cNvSpPr>
                  <a:spLocks noChangeShapeType="1"/>
                </p:cNvSpPr>
                <p:nvPr/>
              </p:nvSpPr>
              <p:spPr bwMode="auto">
                <a:xfrm>
                  <a:off x="3369" y="2056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87" name="Line 163"/>
                <p:cNvSpPr>
                  <a:spLocks noChangeShapeType="1"/>
                </p:cNvSpPr>
                <p:nvPr/>
              </p:nvSpPr>
              <p:spPr bwMode="auto">
                <a:xfrm>
                  <a:off x="3385" y="2072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88" name="Line 164"/>
                <p:cNvSpPr>
                  <a:spLocks noChangeShapeType="1"/>
                </p:cNvSpPr>
                <p:nvPr/>
              </p:nvSpPr>
              <p:spPr bwMode="auto">
                <a:xfrm>
                  <a:off x="3417" y="2104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89" name="Line 165"/>
                <p:cNvSpPr>
                  <a:spLocks noChangeShapeType="1"/>
                </p:cNvSpPr>
                <p:nvPr/>
              </p:nvSpPr>
              <p:spPr bwMode="auto">
                <a:xfrm>
                  <a:off x="3449" y="2152"/>
                  <a:ext cx="48" cy="4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90" name="Line 166"/>
                <p:cNvSpPr>
                  <a:spLocks noChangeShapeType="1"/>
                </p:cNvSpPr>
                <p:nvPr/>
              </p:nvSpPr>
              <p:spPr bwMode="auto">
                <a:xfrm>
                  <a:off x="3497" y="2199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91" name="Line 167"/>
                <p:cNvSpPr>
                  <a:spLocks noChangeShapeType="1"/>
                </p:cNvSpPr>
                <p:nvPr/>
              </p:nvSpPr>
              <p:spPr bwMode="auto">
                <a:xfrm>
                  <a:off x="3529" y="2263"/>
                  <a:ext cx="31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92" name="Line 168"/>
                <p:cNvSpPr>
                  <a:spLocks noChangeShapeType="1"/>
                </p:cNvSpPr>
                <p:nvPr/>
              </p:nvSpPr>
              <p:spPr bwMode="auto">
                <a:xfrm>
                  <a:off x="3560" y="2327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93" name="Line 169"/>
                <p:cNvSpPr>
                  <a:spLocks noChangeShapeType="1"/>
                </p:cNvSpPr>
                <p:nvPr/>
              </p:nvSpPr>
              <p:spPr bwMode="auto">
                <a:xfrm>
                  <a:off x="3592" y="2407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94" name="Line 170"/>
                <p:cNvSpPr>
                  <a:spLocks noChangeShapeType="1"/>
                </p:cNvSpPr>
                <p:nvPr/>
              </p:nvSpPr>
              <p:spPr bwMode="auto">
                <a:xfrm>
                  <a:off x="3624" y="2502"/>
                  <a:ext cx="48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95" name="Line 171"/>
                <p:cNvSpPr>
                  <a:spLocks noChangeShapeType="1"/>
                </p:cNvSpPr>
                <p:nvPr/>
              </p:nvSpPr>
              <p:spPr bwMode="auto">
                <a:xfrm>
                  <a:off x="3672" y="2582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96" name="Line 172"/>
                <p:cNvSpPr>
                  <a:spLocks noChangeShapeType="1"/>
                </p:cNvSpPr>
                <p:nvPr/>
              </p:nvSpPr>
              <p:spPr bwMode="auto">
                <a:xfrm>
                  <a:off x="3704" y="2678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97" name="Line 173"/>
                <p:cNvSpPr>
                  <a:spLocks noChangeShapeType="1"/>
                </p:cNvSpPr>
                <p:nvPr/>
              </p:nvSpPr>
              <p:spPr bwMode="auto">
                <a:xfrm>
                  <a:off x="3736" y="2773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98" name="Line 174"/>
                <p:cNvSpPr>
                  <a:spLocks noChangeShapeType="1"/>
                </p:cNvSpPr>
                <p:nvPr/>
              </p:nvSpPr>
              <p:spPr bwMode="auto">
                <a:xfrm>
                  <a:off x="3768" y="2869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99" name="Line 175"/>
                <p:cNvSpPr>
                  <a:spLocks noChangeShapeType="1"/>
                </p:cNvSpPr>
                <p:nvPr/>
              </p:nvSpPr>
              <p:spPr bwMode="auto">
                <a:xfrm>
                  <a:off x="3800" y="2965"/>
                  <a:ext cx="47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00" name="Line 176"/>
                <p:cNvSpPr>
                  <a:spLocks noChangeShapeType="1"/>
                </p:cNvSpPr>
                <p:nvPr/>
              </p:nvSpPr>
              <p:spPr bwMode="auto">
                <a:xfrm>
                  <a:off x="3847" y="3060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01" name="Line 177"/>
                <p:cNvSpPr>
                  <a:spLocks noChangeShapeType="1"/>
                </p:cNvSpPr>
                <p:nvPr/>
              </p:nvSpPr>
              <p:spPr bwMode="auto">
                <a:xfrm>
                  <a:off x="3879" y="3140"/>
                  <a:ext cx="32" cy="8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02" name="Line 178"/>
                <p:cNvSpPr>
                  <a:spLocks noChangeShapeType="1"/>
                </p:cNvSpPr>
                <p:nvPr/>
              </p:nvSpPr>
              <p:spPr bwMode="auto">
                <a:xfrm>
                  <a:off x="3911" y="3220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03" name="Line 179"/>
                <p:cNvSpPr>
                  <a:spLocks noChangeShapeType="1"/>
                </p:cNvSpPr>
                <p:nvPr/>
              </p:nvSpPr>
              <p:spPr bwMode="auto">
                <a:xfrm>
                  <a:off x="3943" y="3299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04" name="Line 180"/>
                <p:cNvSpPr>
                  <a:spLocks noChangeShapeType="1"/>
                </p:cNvSpPr>
                <p:nvPr/>
              </p:nvSpPr>
              <p:spPr bwMode="auto">
                <a:xfrm>
                  <a:off x="3975" y="3363"/>
                  <a:ext cx="48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05" name="Line 181"/>
                <p:cNvSpPr>
                  <a:spLocks noChangeShapeType="1"/>
                </p:cNvSpPr>
                <p:nvPr/>
              </p:nvSpPr>
              <p:spPr bwMode="auto">
                <a:xfrm>
                  <a:off x="4023" y="3427"/>
                  <a:ext cx="32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06" name="Line 182"/>
                <p:cNvSpPr>
                  <a:spLocks noChangeShapeType="1"/>
                </p:cNvSpPr>
                <p:nvPr/>
              </p:nvSpPr>
              <p:spPr bwMode="auto">
                <a:xfrm>
                  <a:off x="4055" y="347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07" name="Line 183"/>
                <p:cNvSpPr>
                  <a:spLocks noChangeShapeType="1"/>
                </p:cNvSpPr>
                <p:nvPr/>
              </p:nvSpPr>
              <p:spPr bwMode="auto">
                <a:xfrm>
                  <a:off x="4070" y="349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08" name="Line 184"/>
                <p:cNvSpPr>
                  <a:spLocks noChangeShapeType="1"/>
                </p:cNvSpPr>
                <p:nvPr/>
              </p:nvSpPr>
              <p:spPr bwMode="auto">
                <a:xfrm>
                  <a:off x="4086" y="3507"/>
                  <a:ext cx="16" cy="1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09" name="Line 185"/>
                <p:cNvSpPr>
                  <a:spLocks noChangeShapeType="1"/>
                </p:cNvSpPr>
                <p:nvPr/>
              </p:nvSpPr>
              <p:spPr bwMode="auto">
                <a:xfrm>
                  <a:off x="4102" y="352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10" name="Line 186"/>
                <p:cNvSpPr>
                  <a:spLocks noChangeShapeType="1"/>
                </p:cNvSpPr>
                <p:nvPr/>
              </p:nvSpPr>
              <p:spPr bwMode="auto">
                <a:xfrm>
                  <a:off x="4118" y="353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11" name="Line 187"/>
                <p:cNvSpPr>
                  <a:spLocks noChangeShapeType="1"/>
                </p:cNvSpPr>
                <p:nvPr/>
              </p:nvSpPr>
              <p:spPr bwMode="auto">
                <a:xfrm>
                  <a:off x="4134" y="35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12" name="Line 188"/>
                <p:cNvSpPr>
                  <a:spLocks noChangeShapeType="1"/>
                </p:cNvSpPr>
                <p:nvPr/>
              </p:nvSpPr>
              <p:spPr bwMode="auto">
                <a:xfrm>
                  <a:off x="4134" y="3538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13" name="Line 189"/>
                <p:cNvSpPr>
                  <a:spLocks noChangeShapeType="1"/>
                </p:cNvSpPr>
                <p:nvPr/>
              </p:nvSpPr>
              <p:spPr bwMode="auto">
                <a:xfrm>
                  <a:off x="4150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14" name="Line 190"/>
                <p:cNvSpPr>
                  <a:spLocks noChangeShapeType="1"/>
                </p:cNvSpPr>
                <p:nvPr/>
              </p:nvSpPr>
              <p:spPr bwMode="auto">
                <a:xfrm>
                  <a:off x="4150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15" name="Line 191"/>
                <p:cNvSpPr>
                  <a:spLocks noChangeShapeType="1"/>
                </p:cNvSpPr>
                <p:nvPr/>
              </p:nvSpPr>
              <p:spPr bwMode="auto">
                <a:xfrm>
                  <a:off x="4150" y="355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16" name="Line 192"/>
                <p:cNvSpPr>
                  <a:spLocks noChangeShapeType="1"/>
                </p:cNvSpPr>
                <p:nvPr/>
              </p:nvSpPr>
              <p:spPr bwMode="auto">
                <a:xfrm>
                  <a:off x="4166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17" name="Line 193"/>
                <p:cNvSpPr>
                  <a:spLocks noChangeShapeType="1"/>
                </p:cNvSpPr>
                <p:nvPr/>
              </p:nvSpPr>
              <p:spPr bwMode="auto">
                <a:xfrm>
                  <a:off x="4166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18" name="Line 194"/>
                <p:cNvSpPr>
                  <a:spLocks noChangeShapeType="1"/>
                </p:cNvSpPr>
                <p:nvPr/>
              </p:nvSpPr>
              <p:spPr bwMode="auto">
                <a:xfrm>
                  <a:off x="4166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19" name="Line 195"/>
                <p:cNvSpPr>
                  <a:spLocks noChangeShapeType="1"/>
                </p:cNvSpPr>
                <p:nvPr/>
              </p:nvSpPr>
              <p:spPr bwMode="auto">
                <a:xfrm>
                  <a:off x="4166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20" name="Line 196"/>
                <p:cNvSpPr>
                  <a:spLocks noChangeShapeType="1"/>
                </p:cNvSpPr>
                <p:nvPr/>
              </p:nvSpPr>
              <p:spPr bwMode="auto">
                <a:xfrm>
                  <a:off x="4166" y="355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21" name="Line 197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22" name="Line 198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23" name="Line 199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24" name="Line 200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25" name="Line 201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26" name="Line 202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27" name="Line 203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28" name="Line 204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29" name="Line 205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30" name="Line 206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31" name="Line 207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32" name="Line 208"/>
                <p:cNvSpPr>
                  <a:spLocks noChangeShapeType="1"/>
                </p:cNvSpPr>
                <p:nvPr/>
              </p:nvSpPr>
              <p:spPr bwMode="auto">
                <a:xfrm>
                  <a:off x="4182" y="355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33" name="Line 209"/>
                <p:cNvSpPr>
                  <a:spLocks noChangeShapeType="1"/>
                </p:cNvSpPr>
                <p:nvPr/>
              </p:nvSpPr>
              <p:spPr bwMode="auto">
                <a:xfrm>
                  <a:off x="4198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34" name="Line 210"/>
                <p:cNvSpPr>
                  <a:spLocks noChangeShapeType="1"/>
                </p:cNvSpPr>
                <p:nvPr/>
              </p:nvSpPr>
              <p:spPr bwMode="auto">
                <a:xfrm>
                  <a:off x="4198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35" name="Line 211"/>
                <p:cNvSpPr>
                  <a:spLocks noChangeShapeType="1"/>
                </p:cNvSpPr>
                <p:nvPr/>
              </p:nvSpPr>
              <p:spPr bwMode="auto">
                <a:xfrm>
                  <a:off x="4198" y="3554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36" name="Line 212"/>
                <p:cNvSpPr>
                  <a:spLocks noChangeShapeType="1"/>
                </p:cNvSpPr>
                <p:nvPr/>
              </p:nvSpPr>
              <p:spPr bwMode="auto">
                <a:xfrm>
                  <a:off x="4198" y="3554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37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4214" y="3538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38" name="Line 214"/>
                <p:cNvSpPr>
                  <a:spLocks noChangeShapeType="1"/>
                </p:cNvSpPr>
                <p:nvPr/>
              </p:nvSpPr>
              <p:spPr bwMode="auto">
                <a:xfrm>
                  <a:off x="4214" y="3538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39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4230" y="3522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40" name="Line 216"/>
                <p:cNvSpPr>
                  <a:spLocks noChangeShapeType="1"/>
                </p:cNvSpPr>
                <p:nvPr/>
              </p:nvSpPr>
              <p:spPr bwMode="auto">
                <a:xfrm>
                  <a:off x="4246" y="3522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41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4262" y="3491"/>
                  <a:ext cx="32" cy="31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4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4294" y="3443"/>
                  <a:ext cx="47" cy="48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4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4341" y="3379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44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4373" y="3315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45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4405" y="3251"/>
                  <a:ext cx="32" cy="6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46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4437" y="3172"/>
                  <a:ext cx="32" cy="79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47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4469" y="3076"/>
                  <a:ext cx="48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48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4517" y="2980"/>
                  <a:ext cx="32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49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4549" y="2885"/>
                  <a:ext cx="32" cy="95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50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4581" y="2789"/>
                  <a:ext cx="31" cy="96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8135" name="Group 227"/>
              <p:cNvGrpSpPr>
                <a:grpSpLocks/>
              </p:cNvGrpSpPr>
              <p:nvPr/>
            </p:nvGrpSpPr>
            <p:grpSpPr bwMode="auto">
              <a:xfrm>
                <a:off x="1114" y="2709"/>
                <a:ext cx="3459" cy="192"/>
                <a:chOff x="1114" y="2709"/>
                <a:chExt cx="3459" cy="192"/>
              </a:xfrm>
              <a:grpFill/>
            </p:grpSpPr>
            <p:sp>
              <p:nvSpPr>
                <p:cNvPr id="26852" name="Line 228"/>
                <p:cNvSpPr>
                  <a:spLocks noChangeShapeType="1"/>
                </p:cNvSpPr>
                <p:nvPr/>
              </p:nvSpPr>
              <p:spPr bwMode="auto">
                <a:xfrm>
                  <a:off x="1114" y="2789"/>
                  <a:ext cx="47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53" name="Line 229"/>
                <p:cNvSpPr>
                  <a:spLocks noChangeShapeType="1"/>
                </p:cNvSpPr>
                <p:nvPr/>
              </p:nvSpPr>
              <p:spPr bwMode="auto">
                <a:xfrm>
                  <a:off x="116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54" name="Line 230"/>
                <p:cNvSpPr>
                  <a:spLocks noChangeShapeType="1"/>
                </p:cNvSpPr>
                <p:nvPr/>
              </p:nvSpPr>
              <p:spPr bwMode="auto">
                <a:xfrm>
                  <a:off x="1177" y="283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55" name="Line 231"/>
                <p:cNvSpPr>
                  <a:spLocks noChangeShapeType="1"/>
                </p:cNvSpPr>
                <p:nvPr/>
              </p:nvSpPr>
              <p:spPr bwMode="auto">
                <a:xfrm>
                  <a:off x="1193" y="285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56" name="Line 232"/>
                <p:cNvSpPr>
                  <a:spLocks noChangeShapeType="1"/>
                </p:cNvSpPr>
                <p:nvPr/>
              </p:nvSpPr>
              <p:spPr bwMode="auto">
                <a:xfrm>
                  <a:off x="1209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57" name="Line 233"/>
                <p:cNvSpPr>
                  <a:spLocks noChangeShapeType="1"/>
                </p:cNvSpPr>
                <p:nvPr/>
              </p:nvSpPr>
              <p:spPr bwMode="auto">
                <a:xfrm>
                  <a:off x="1209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58" name="Line 234"/>
                <p:cNvSpPr>
                  <a:spLocks noChangeShapeType="1"/>
                </p:cNvSpPr>
                <p:nvPr/>
              </p:nvSpPr>
              <p:spPr bwMode="auto">
                <a:xfrm>
                  <a:off x="1225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59" name="Line 235"/>
                <p:cNvSpPr>
                  <a:spLocks noChangeShapeType="1"/>
                </p:cNvSpPr>
                <p:nvPr/>
              </p:nvSpPr>
              <p:spPr bwMode="auto">
                <a:xfrm>
                  <a:off x="1241" y="286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60" name="Line 236"/>
                <p:cNvSpPr>
                  <a:spLocks noChangeShapeType="1"/>
                </p:cNvSpPr>
                <p:nvPr/>
              </p:nvSpPr>
              <p:spPr bwMode="auto">
                <a:xfrm>
                  <a:off x="124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61" name="Line 237"/>
                <p:cNvSpPr>
                  <a:spLocks noChangeShapeType="1"/>
                </p:cNvSpPr>
                <p:nvPr/>
              </p:nvSpPr>
              <p:spPr bwMode="auto">
                <a:xfrm>
                  <a:off x="124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62" name="Line 238"/>
                <p:cNvSpPr>
                  <a:spLocks noChangeShapeType="1"/>
                </p:cNvSpPr>
                <p:nvPr/>
              </p:nvSpPr>
              <p:spPr bwMode="auto">
                <a:xfrm>
                  <a:off x="1241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63" name="Line 239"/>
                <p:cNvSpPr>
                  <a:spLocks noChangeShapeType="1"/>
                </p:cNvSpPr>
                <p:nvPr/>
              </p:nvSpPr>
              <p:spPr bwMode="auto">
                <a:xfrm>
                  <a:off x="125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64" name="Line 240"/>
                <p:cNvSpPr>
                  <a:spLocks noChangeShapeType="1"/>
                </p:cNvSpPr>
                <p:nvPr/>
              </p:nvSpPr>
              <p:spPr bwMode="auto">
                <a:xfrm>
                  <a:off x="125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65" name="Line 241"/>
                <p:cNvSpPr>
                  <a:spLocks noChangeShapeType="1"/>
                </p:cNvSpPr>
                <p:nvPr/>
              </p:nvSpPr>
              <p:spPr bwMode="auto">
                <a:xfrm>
                  <a:off x="125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66" name="Line 242"/>
                <p:cNvSpPr>
                  <a:spLocks noChangeShapeType="1"/>
                </p:cNvSpPr>
                <p:nvPr/>
              </p:nvSpPr>
              <p:spPr bwMode="auto">
                <a:xfrm>
                  <a:off x="125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67" name="Line 243"/>
                <p:cNvSpPr>
                  <a:spLocks noChangeShapeType="1"/>
                </p:cNvSpPr>
                <p:nvPr/>
              </p:nvSpPr>
              <p:spPr bwMode="auto">
                <a:xfrm>
                  <a:off x="125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68" name="Line 244"/>
                <p:cNvSpPr>
                  <a:spLocks noChangeShapeType="1"/>
                </p:cNvSpPr>
                <p:nvPr/>
              </p:nvSpPr>
              <p:spPr bwMode="auto">
                <a:xfrm>
                  <a:off x="125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69" name="Line 245"/>
                <p:cNvSpPr>
                  <a:spLocks noChangeShapeType="1"/>
                </p:cNvSpPr>
                <p:nvPr/>
              </p:nvSpPr>
              <p:spPr bwMode="auto">
                <a:xfrm>
                  <a:off x="125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70" name="Line 246"/>
                <p:cNvSpPr>
                  <a:spLocks noChangeShapeType="1"/>
                </p:cNvSpPr>
                <p:nvPr/>
              </p:nvSpPr>
              <p:spPr bwMode="auto">
                <a:xfrm>
                  <a:off x="125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71" name="Line 247"/>
                <p:cNvSpPr>
                  <a:spLocks noChangeShapeType="1"/>
                </p:cNvSpPr>
                <p:nvPr/>
              </p:nvSpPr>
              <p:spPr bwMode="auto">
                <a:xfrm>
                  <a:off x="1257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72" name="Line 248"/>
                <p:cNvSpPr>
                  <a:spLocks noChangeShapeType="1"/>
                </p:cNvSpPr>
                <p:nvPr/>
              </p:nvSpPr>
              <p:spPr bwMode="auto">
                <a:xfrm>
                  <a:off x="127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73" name="Line 249"/>
                <p:cNvSpPr>
                  <a:spLocks noChangeShapeType="1"/>
                </p:cNvSpPr>
                <p:nvPr/>
              </p:nvSpPr>
              <p:spPr bwMode="auto">
                <a:xfrm>
                  <a:off x="127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74" name="Line 250"/>
                <p:cNvSpPr>
                  <a:spLocks noChangeShapeType="1"/>
                </p:cNvSpPr>
                <p:nvPr/>
              </p:nvSpPr>
              <p:spPr bwMode="auto">
                <a:xfrm>
                  <a:off x="127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75" name="Line 251"/>
                <p:cNvSpPr>
                  <a:spLocks noChangeShapeType="1"/>
                </p:cNvSpPr>
                <p:nvPr/>
              </p:nvSpPr>
              <p:spPr bwMode="auto">
                <a:xfrm>
                  <a:off x="127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76" name="Line 252"/>
                <p:cNvSpPr>
                  <a:spLocks noChangeShapeType="1"/>
                </p:cNvSpPr>
                <p:nvPr/>
              </p:nvSpPr>
              <p:spPr bwMode="auto">
                <a:xfrm>
                  <a:off x="127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77" name="Line 253"/>
                <p:cNvSpPr>
                  <a:spLocks noChangeShapeType="1"/>
                </p:cNvSpPr>
                <p:nvPr/>
              </p:nvSpPr>
              <p:spPr bwMode="auto">
                <a:xfrm>
                  <a:off x="127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78" name="Line 254"/>
                <p:cNvSpPr>
                  <a:spLocks noChangeShapeType="1"/>
                </p:cNvSpPr>
                <p:nvPr/>
              </p:nvSpPr>
              <p:spPr bwMode="auto">
                <a:xfrm>
                  <a:off x="127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79" name="Line 255"/>
                <p:cNvSpPr>
                  <a:spLocks noChangeShapeType="1"/>
                </p:cNvSpPr>
                <p:nvPr/>
              </p:nvSpPr>
              <p:spPr bwMode="auto">
                <a:xfrm>
                  <a:off x="127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80" name="Line 256"/>
                <p:cNvSpPr>
                  <a:spLocks noChangeShapeType="1"/>
                </p:cNvSpPr>
                <p:nvPr/>
              </p:nvSpPr>
              <p:spPr bwMode="auto">
                <a:xfrm>
                  <a:off x="1273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81" name="Line 257"/>
                <p:cNvSpPr>
                  <a:spLocks noChangeShapeType="1"/>
                </p:cNvSpPr>
                <p:nvPr/>
              </p:nvSpPr>
              <p:spPr bwMode="auto">
                <a:xfrm>
                  <a:off x="1289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8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1289" y="286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83" name="Line 259"/>
                <p:cNvSpPr>
                  <a:spLocks noChangeShapeType="1"/>
                </p:cNvSpPr>
                <p:nvPr/>
              </p:nvSpPr>
              <p:spPr bwMode="auto">
                <a:xfrm>
                  <a:off x="1289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84" name="Line 260"/>
                <p:cNvSpPr>
                  <a:spLocks noChangeShapeType="1"/>
                </p:cNvSpPr>
                <p:nvPr/>
              </p:nvSpPr>
              <p:spPr bwMode="auto">
                <a:xfrm>
                  <a:off x="1305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8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321" y="285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8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1337" y="2837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87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1369" y="2805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8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1401" y="2773"/>
                  <a:ext cx="31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89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1432" y="2741"/>
                  <a:ext cx="48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90" name="Line 266"/>
                <p:cNvSpPr>
                  <a:spLocks noChangeShapeType="1"/>
                </p:cNvSpPr>
                <p:nvPr/>
              </p:nvSpPr>
              <p:spPr bwMode="auto">
                <a:xfrm>
                  <a:off x="1480" y="27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9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1496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92" name="Line 268"/>
                <p:cNvSpPr>
                  <a:spLocks noChangeShapeType="1"/>
                </p:cNvSpPr>
                <p:nvPr/>
              </p:nvSpPr>
              <p:spPr bwMode="auto">
                <a:xfrm>
                  <a:off x="1512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93" name="Line 269"/>
                <p:cNvSpPr>
                  <a:spLocks noChangeShapeType="1"/>
                </p:cNvSpPr>
                <p:nvPr/>
              </p:nvSpPr>
              <p:spPr bwMode="auto">
                <a:xfrm>
                  <a:off x="1512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94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528" y="270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95" name="Line 271"/>
                <p:cNvSpPr>
                  <a:spLocks noChangeShapeType="1"/>
                </p:cNvSpPr>
                <p:nvPr/>
              </p:nvSpPr>
              <p:spPr bwMode="auto">
                <a:xfrm>
                  <a:off x="152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96" name="Line 272"/>
                <p:cNvSpPr>
                  <a:spLocks noChangeShapeType="1"/>
                </p:cNvSpPr>
                <p:nvPr/>
              </p:nvSpPr>
              <p:spPr bwMode="auto">
                <a:xfrm>
                  <a:off x="1528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97" name="Line 273"/>
                <p:cNvSpPr>
                  <a:spLocks noChangeShapeType="1"/>
                </p:cNvSpPr>
                <p:nvPr/>
              </p:nvSpPr>
              <p:spPr bwMode="auto">
                <a:xfrm>
                  <a:off x="154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98" name="Line 274"/>
                <p:cNvSpPr>
                  <a:spLocks noChangeShapeType="1"/>
                </p:cNvSpPr>
                <p:nvPr/>
              </p:nvSpPr>
              <p:spPr bwMode="auto">
                <a:xfrm>
                  <a:off x="154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99" name="Line 275"/>
                <p:cNvSpPr>
                  <a:spLocks noChangeShapeType="1"/>
                </p:cNvSpPr>
                <p:nvPr/>
              </p:nvSpPr>
              <p:spPr bwMode="auto">
                <a:xfrm>
                  <a:off x="154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00" name="Line 276"/>
                <p:cNvSpPr>
                  <a:spLocks noChangeShapeType="1"/>
                </p:cNvSpPr>
                <p:nvPr/>
              </p:nvSpPr>
              <p:spPr bwMode="auto">
                <a:xfrm>
                  <a:off x="154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01" name="Line 277"/>
                <p:cNvSpPr>
                  <a:spLocks noChangeShapeType="1"/>
                </p:cNvSpPr>
                <p:nvPr/>
              </p:nvSpPr>
              <p:spPr bwMode="auto">
                <a:xfrm>
                  <a:off x="154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02" name="Line 278"/>
                <p:cNvSpPr>
                  <a:spLocks noChangeShapeType="1"/>
                </p:cNvSpPr>
                <p:nvPr/>
              </p:nvSpPr>
              <p:spPr bwMode="auto">
                <a:xfrm>
                  <a:off x="154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03" name="Line 279"/>
                <p:cNvSpPr>
                  <a:spLocks noChangeShapeType="1"/>
                </p:cNvSpPr>
                <p:nvPr/>
              </p:nvSpPr>
              <p:spPr bwMode="auto">
                <a:xfrm>
                  <a:off x="1544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04" name="Line 280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05" name="Line 281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06" name="Line 282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07" name="Line 283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08" name="Line 284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09" name="Line 285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10" name="Line 286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11" name="Line 287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12" name="Line 288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13" name="Line 289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14" name="Line 290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15" name="Line 291"/>
                <p:cNvSpPr>
                  <a:spLocks noChangeShapeType="1"/>
                </p:cNvSpPr>
                <p:nvPr/>
              </p:nvSpPr>
              <p:spPr bwMode="auto">
                <a:xfrm>
                  <a:off x="1560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16" name="Line 292"/>
                <p:cNvSpPr>
                  <a:spLocks noChangeShapeType="1"/>
                </p:cNvSpPr>
                <p:nvPr/>
              </p:nvSpPr>
              <p:spPr bwMode="auto">
                <a:xfrm>
                  <a:off x="1576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17" name="Line 293"/>
                <p:cNvSpPr>
                  <a:spLocks noChangeShapeType="1"/>
                </p:cNvSpPr>
                <p:nvPr/>
              </p:nvSpPr>
              <p:spPr bwMode="auto">
                <a:xfrm>
                  <a:off x="1576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18" name="Line 294"/>
                <p:cNvSpPr>
                  <a:spLocks noChangeShapeType="1"/>
                </p:cNvSpPr>
                <p:nvPr/>
              </p:nvSpPr>
              <p:spPr bwMode="auto">
                <a:xfrm>
                  <a:off x="1576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19" name="Line 295"/>
                <p:cNvSpPr>
                  <a:spLocks noChangeShapeType="1"/>
                </p:cNvSpPr>
                <p:nvPr/>
              </p:nvSpPr>
              <p:spPr bwMode="auto">
                <a:xfrm>
                  <a:off x="1592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20" name="Line 296"/>
                <p:cNvSpPr>
                  <a:spLocks noChangeShapeType="1"/>
                </p:cNvSpPr>
                <p:nvPr/>
              </p:nvSpPr>
              <p:spPr bwMode="auto">
                <a:xfrm>
                  <a:off x="1592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21" name="Line 297"/>
                <p:cNvSpPr>
                  <a:spLocks noChangeShapeType="1"/>
                </p:cNvSpPr>
                <p:nvPr/>
              </p:nvSpPr>
              <p:spPr bwMode="auto">
                <a:xfrm>
                  <a:off x="1608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22" name="Line 298"/>
                <p:cNvSpPr>
                  <a:spLocks noChangeShapeType="1"/>
                </p:cNvSpPr>
                <p:nvPr/>
              </p:nvSpPr>
              <p:spPr bwMode="auto">
                <a:xfrm>
                  <a:off x="1624" y="2741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23" name="Line 299"/>
                <p:cNvSpPr>
                  <a:spLocks noChangeShapeType="1"/>
                </p:cNvSpPr>
                <p:nvPr/>
              </p:nvSpPr>
              <p:spPr bwMode="auto">
                <a:xfrm>
                  <a:off x="1656" y="2757"/>
                  <a:ext cx="31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24" name="Line 300"/>
                <p:cNvSpPr>
                  <a:spLocks noChangeShapeType="1"/>
                </p:cNvSpPr>
                <p:nvPr/>
              </p:nvSpPr>
              <p:spPr bwMode="auto">
                <a:xfrm>
                  <a:off x="1687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25" name="Line 301"/>
                <p:cNvSpPr>
                  <a:spLocks noChangeShapeType="1"/>
                </p:cNvSpPr>
                <p:nvPr/>
              </p:nvSpPr>
              <p:spPr bwMode="auto">
                <a:xfrm>
                  <a:off x="1719" y="2805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26" name="Line 302"/>
                <p:cNvSpPr>
                  <a:spLocks noChangeShapeType="1"/>
                </p:cNvSpPr>
                <p:nvPr/>
              </p:nvSpPr>
              <p:spPr bwMode="auto">
                <a:xfrm>
                  <a:off x="1751" y="283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27" name="Line 303"/>
                <p:cNvSpPr>
                  <a:spLocks noChangeShapeType="1"/>
                </p:cNvSpPr>
                <p:nvPr/>
              </p:nvSpPr>
              <p:spPr bwMode="auto">
                <a:xfrm>
                  <a:off x="1767" y="285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28" name="Line 304"/>
                <p:cNvSpPr>
                  <a:spLocks noChangeShapeType="1"/>
                </p:cNvSpPr>
                <p:nvPr/>
              </p:nvSpPr>
              <p:spPr bwMode="auto">
                <a:xfrm>
                  <a:off x="1783" y="2869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29" name="Line 305"/>
                <p:cNvSpPr>
                  <a:spLocks noChangeShapeType="1"/>
                </p:cNvSpPr>
                <p:nvPr/>
              </p:nvSpPr>
              <p:spPr bwMode="auto">
                <a:xfrm>
                  <a:off x="1815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30" name="Line 306"/>
                <p:cNvSpPr>
                  <a:spLocks noChangeShapeType="1"/>
                </p:cNvSpPr>
                <p:nvPr/>
              </p:nvSpPr>
              <p:spPr bwMode="auto">
                <a:xfrm>
                  <a:off x="1815" y="286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31" name="Line 307"/>
                <p:cNvSpPr>
                  <a:spLocks noChangeShapeType="1"/>
                </p:cNvSpPr>
                <p:nvPr/>
              </p:nvSpPr>
              <p:spPr bwMode="auto">
                <a:xfrm>
                  <a:off x="1815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32" name="Line 308"/>
                <p:cNvSpPr>
                  <a:spLocks noChangeShapeType="1"/>
                </p:cNvSpPr>
                <p:nvPr/>
              </p:nvSpPr>
              <p:spPr bwMode="auto">
                <a:xfrm>
                  <a:off x="183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33" name="Line 309"/>
                <p:cNvSpPr>
                  <a:spLocks noChangeShapeType="1"/>
                </p:cNvSpPr>
                <p:nvPr/>
              </p:nvSpPr>
              <p:spPr bwMode="auto">
                <a:xfrm>
                  <a:off x="183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34" name="Line 310"/>
                <p:cNvSpPr>
                  <a:spLocks noChangeShapeType="1"/>
                </p:cNvSpPr>
                <p:nvPr/>
              </p:nvSpPr>
              <p:spPr bwMode="auto">
                <a:xfrm>
                  <a:off x="183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35" name="Line 311"/>
                <p:cNvSpPr>
                  <a:spLocks noChangeShapeType="1"/>
                </p:cNvSpPr>
                <p:nvPr/>
              </p:nvSpPr>
              <p:spPr bwMode="auto">
                <a:xfrm>
                  <a:off x="183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36" name="Line 312"/>
                <p:cNvSpPr>
                  <a:spLocks noChangeShapeType="1"/>
                </p:cNvSpPr>
                <p:nvPr/>
              </p:nvSpPr>
              <p:spPr bwMode="auto">
                <a:xfrm>
                  <a:off x="1831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37" name="Line 313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38" name="Line 314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39" name="Line 315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40" name="Line 316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41" name="Line 317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42" name="Line 318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43" name="Line 319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44" name="Line 320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45" name="Line 321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46" name="Line 322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47" name="Line 323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48" name="Line 324"/>
                <p:cNvSpPr>
                  <a:spLocks noChangeShapeType="1"/>
                </p:cNvSpPr>
                <p:nvPr/>
              </p:nvSpPr>
              <p:spPr bwMode="auto">
                <a:xfrm>
                  <a:off x="1847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49" name="Line 325"/>
                <p:cNvSpPr>
                  <a:spLocks noChangeShapeType="1"/>
                </p:cNvSpPr>
                <p:nvPr/>
              </p:nvSpPr>
              <p:spPr bwMode="auto">
                <a:xfrm>
                  <a:off x="186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50" name="Line 326"/>
                <p:cNvSpPr>
                  <a:spLocks noChangeShapeType="1"/>
                </p:cNvSpPr>
                <p:nvPr/>
              </p:nvSpPr>
              <p:spPr bwMode="auto">
                <a:xfrm>
                  <a:off x="186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51" name="Line 327"/>
                <p:cNvSpPr>
                  <a:spLocks noChangeShapeType="1"/>
                </p:cNvSpPr>
                <p:nvPr/>
              </p:nvSpPr>
              <p:spPr bwMode="auto">
                <a:xfrm>
                  <a:off x="186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52" name="Line 328"/>
                <p:cNvSpPr>
                  <a:spLocks noChangeShapeType="1"/>
                </p:cNvSpPr>
                <p:nvPr/>
              </p:nvSpPr>
              <p:spPr bwMode="auto">
                <a:xfrm>
                  <a:off x="1863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5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1863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54" name="Line 330"/>
                <p:cNvSpPr>
                  <a:spLocks noChangeShapeType="1"/>
                </p:cNvSpPr>
                <p:nvPr/>
              </p:nvSpPr>
              <p:spPr bwMode="auto">
                <a:xfrm>
                  <a:off x="1879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55" name="Line 331"/>
                <p:cNvSpPr>
                  <a:spLocks noChangeShapeType="1"/>
                </p:cNvSpPr>
                <p:nvPr/>
              </p:nvSpPr>
              <p:spPr bwMode="auto">
                <a:xfrm>
                  <a:off x="1879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56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1895" y="2853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5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1927" y="2821"/>
                  <a:ext cx="31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58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1958" y="2789"/>
                  <a:ext cx="48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59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2006" y="2757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60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2038" y="27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61" name="Line 337"/>
                <p:cNvSpPr>
                  <a:spLocks noChangeShapeType="1"/>
                </p:cNvSpPr>
                <p:nvPr/>
              </p:nvSpPr>
              <p:spPr bwMode="auto">
                <a:xfrm>
                  <a:off x="2054" y="27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62" name="Line 338"/>
                <p:cNvSpPr>
                  <a:spLocks noChangeShapeType="1"/>
                </p:cNvSpPr>
                <p:nvPr/>
              </p:nvSpPr>
              <p:spPr bwMode="auto">
                <a:xfrm flipV="1">
                  <a:off x="2070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63" name="Line 339"/>
                <p:cNvSpPr>
                  <a:spLocks noChangeShapeType="1"/>
                </p:cNvSpPr>
                <p:nvPr/>
              </p:nvSpPr>
              <p:spPr bwMode="auto">
                <a:xfrm>
                  <a:off x="2086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64" name="Line 340"/>
                <p:cNvSpPr>
                  <a:spLocks noChangeShapeType="1"/>
                </p:cNvSpPr>
                <p:nvPr/>
              </p:nvSpPr>
              <p:spPr bwMode="auto">
                <a:xfrm>
                  <a:off x="2102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65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102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66" name="Line 342"/>
                <p:cNvSpPr>
                  <a:spLocks noChangeShapeType="1"/>
                </p:cNvSpPr>
                <p:nvPr/>
              </p:nvSpPr>
              <p:spPr bwMode="auto">
                <a:xfrm>
                  <a:off x="211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67" name="Line 343"/>
                <p:cNvSpPr>
                  <a:spLocks noChangeShapeType="1"/>
                </p:cNvSpPr>
                <p:nvPr/>
              </p:nvSpPr>
              <p:spPr bwMode="auto">
                <a:xfrm>
                  <a:off x="211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68" name="Line 344"/>
                <p:cNvSpPr>
                  <a:spLocks noChangeShapeType="1"/>
                </p:cNvSpPr>
                <p:nvPr/>
              </p:nvSpPr>
              <p:spPr bwMode="auto">
                <a:xfrm>
                  <a:off x="211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69" name="Line 345"/>
                <p:cNvSpPr>
                  <a:spLocks noChangeShapeType="1"/>
                </p:cNvSpPr>
                <p:nvPr/>
              </p:nvSpPr>
              <p:spPr bwMode="auto">
                <a:xfrm>
                  <a:off x="2118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70" name="Line 346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71" name="Line 347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72" name="Line 348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73" name="Line 349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74" name="Line 350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75" name="Line 351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76" name="Line 352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77" name="Line 353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78" name="Line 354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79" name="Line 355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80" name="Line 356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81" name="Line 357"/>
                <p:cNvSpPr>
                  <a:spLocks noChangeShapeType="1"/>
                </p:cNvSpPr>
                <p:nvPr/>
              </p:nvSpPr>
              <p:spPr bwMode="auto">
                <a:xfrm>
                  <a:off x="2134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82" name="Line 358"/>
                <p:cNvSpPr>
                  <a:spLocks noChangeShapeType="1"/>
                </p:cNvSpPr>
                <p:nvPr/>
              </p:nvSpPr>
              <p:spPr bwMode="auto">
                <a:xfrm>
                  <a:off x="215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83" name="Line 359"/>
                <p:cNvSpPr>
                  <a:spLocks noChangeShapeType="1"/>
                </p:cNvSpPr>
                <p:nvPr/>
              </p:nvSpPr>
              <p:spPr bwMode="auto">
                <a:xfrm>
                  <a:off x="215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84" name="Line 360"/>
                <p:cNvSpPr>
                  <a:spLocks noChangeShapeType="1"/>
                </p:cNvSpPr>
                <p:nvPr/>
              </p:nvSpPr>
              <p:spPr bwMode="auto">
                <a:xfrm>
                  <a:off x="215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85" name="Line 361"/>
                <p:cNvSpPr>
                  <a:spLocks noChangeShapeType="1"/>
                </p:cNvSpPr>
                <p:nvPr/>
              </p:nvSpPr>
              <p:spPr bwMode="auto">
                <a:xfrm>
                  <a:off x="215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86" name="Line 362"/>
                <p:cNvSpPr>
                  <a:spLocks noChangeShapeType="1"/>
                </p:cNvSpPr>
                <p:nvPr/>
              </p:nvSpPr>
              <p:spPr bwMode="auto">
                <a:xfrm>
                  <a:off x="2150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87" name="Line 363"/>
                <p:cNvSpPr>
                  <a:spLocks noChangeShapeType="1"/>
                </p:cNvSpPr>
                <p:nvPr/>
              </p:nvSpPr>
              <p:spPr bwMode="auto">
                <a:xfrm>
                  <a:off x="2150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88" name="Line 364"/>
                <p:cNvSpPr>
                  <a:spLocks noChangeShapeType="1"/>
                </p:cNvSpPr>
                <p:nvPr/>
              </p:nvSpPr>
              <p:spPr bwMode="auto">
                <a:xfrm>
                  <a:off x="2166" y="270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89" name="Line 365"/>
                <p:cNvSpPr>
                  <a:spLocks noChangeShapeType="1"/>
                </p:cNvSpPr>
                <p:nvPr/>
              </p:nvSpPr>
              <p:spPr bwMode="auto">
                <a:xfrm>
                  <a:off x="2166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90" name="Line 366"/>
                <p:cNvSpPr>
                  <a:spLocks noChangeShapeType="1"/>
                </p:cNvSpPr>
                <p:nvPr/>
              </p:nvSpPr>
              <p:spPr bwMode="auto">
                <a:xfrm>
                  <a:off x="2182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91" name="Line 367"/>
                <p:cNvSpPr>
                  <a:spLocks noChangeShapeType="1"/>
                </p:cNvSpPr>
                <p:nvPr/>
              </p:nvSpPr>
              <p:spPr bwMode="auto">
                <a:xfrm>
                  <a:off x="2198" y="272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92" name="Line 368"/>
                <p:cNvSpPr>
                  <a:spLocks noChangeShapeType="1"/>
                </p:cNvSpPr>
                <p:nvPr/>
              </p:nvSpPr>
              <p:spPr bwMode="auto">
                <a:xfrm>
                  <a:off x="2213" y="2741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93" name="Line 369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94" name="Line 370"/>
                <p:cNvSpPr>
                  <a:spLocks noChangeShapeType="1"/>
                </p:cNvSpPr>
                <p:nvPr/>
              </p:nvSpPr>
              <p:spPr bwMode="auto">
                <a:xfrm>
                  <a:off x="2277" y="2789"/>
                  <a:ext cx="48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95" name="Line 371"/>
                <p:cNvSpPr>
                  <a:spLocks noChangeShapeType="1"/>
                </p:cNvSpPr>
                <p:nvPr/>
              </p:nvSpPr>
              <p:spPr bwMode="auto">
                <a:xfrm>
                  <a:off x="232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96" name="Line 372"/>
                <p:cNvSpPr>
                  <a:spLocks noChangeShapeType="1"/>
                </p:cNvSpPr>
                <p:nvPr/>
              </p:nvSpPr>
              <p:spPr bwMode="auto">
                <a:xfrm>
                  <a:off x="2341" y="283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97" name="Line 373"/>
                <p:cNvSpPr>
                  <a:spLocks noChangeShapeType="1"/>
                </p:cNvSpPr>
                <p:nvPr/>
              </p:nvSpPr>
              <p:spPr bwMode="auto">
                <a:xfrm>
                  <a:off x="2357" y="285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98" name="Line 374"/>
                <p:cNvSpPr>
                  <a:spLocks noChangeShapeType="1"/>
                </p:cNvSpPr>
                <p:nvPr/>
              </p:nvSpPr>
              <p:spPr bwMode="auto">
                <a:xfrm>
                  <a:off x="2373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99" name="Line 375"/>
                <p:cNvSpPr>
                  <a:spLocks noChangeShapeType="1"/>
                </p:cNvSpPr>
                <p:nvPr/>
              </p:nvSpPr>
              <p:spPr bwMode="auto">
                <a:xfrm>
                  <a:off x="2373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00" name="Line 376"/>
                <p:cNvSpPr>
                  <a:spLocks noChangeShapeType="1"/>
                </p:cNvSpPr>
                <p:nvPr/>
              </p:nvSpPr>
              <p:spPr bwMode="auto">
                <a:xfrm>
                  <a:off x="2389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01" name="Line 377"/>
                <p:cNvSpPr>
                  <a:spLocks noChangeShapeType="1"/>
                </p:cNvSpPr>
                <p:nvPr/>
              </p:nvSpPr>
              <p:spPr bwMode="auto">
                <a:xfrm>
                  <a:off x="2405" y="286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02" name="Line 378"/>
                <p:cNvSpPr>
                  <a:spLocks noChangeShapeType="1"/>
                </p:cNvSpPr>
                <p:nvPr/>
              </p:nvSpPr>
              <p:spPr bwMode="auto">
                <a:xfrm>
                  <a:off x="2405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03" name="Line 379"/>
                <p:cNvSpPr>
                  <a:spLocks noChangeShapeType="1"/>
                </p:cNvSpPr>
                <p:nvPr/>
              </p:nvSpPr>
              <p:spPr bwMode="auto">
                <a:xfrm>
                  <a:off x="2405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04" name="Line 380"/>
                <p:cNvSpPr>
                  <a:spLocks noChangeShapeType="1"/>
                </p:cNvSpPr>
                <p:nvPr/>
              </p:nvSpPr>
              <p:spPr bwMode="auto">
                <a:xfrm>
                  <a:off x="2405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05" name="Line 381"/>
                <p:cNvSpPr>
                  <a:spLocks noChangeShapeType="1"/>
                </p:cNvSpPr>
                <p:nvPr/>
              </p:nvSpPr>
              <p:spPr bwMode="auto">
                <a:xfrm>
                  <a:off x="242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06" name="Line 382"/>
                <p:cNvSpPr>
                  <a:spLocks noChangeShapeType="1"/>
                </p:cNvSpPr>
                <p:nvPr/>
              </p:nvSpPr>
              <p:spPr bwMode="auto">
                <a:xfrm>
                  <a:off x="242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07" name="Line 383"/>
                <p:cNvSpPr>
                  <a:spLocks noChangeShapeType="1"/>
                </p:cNvSpPr>
                <p:nvPr/>
              </p:nvSpPr>
              <p:spPr bwMode="auto">
                <a:xfrm>
                  <a:off x="242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08" name="Line 384"/>
                <p:cNvSpPr>
                  <a:spLocks noChangeShapeType="1"/>
                </p:cNvSpPr>
                <p:nvPr/>
              </p:nvSpPr>
              <p:spPr bwMode="auto">
                <a:xfrm>
                  <a:off x="242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09" name="Line 385"/>
                <p:cNvSpPr>
                  <a:spLocks noChangeShapeType="1"/>
                </p:cNvSpPr>
                <p:nvPr/>
              </p:nvSpPr>
              <p:spPr bwMode="auto">
                <a:xfrm>
                  <a:off x="242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10" name="Line 386"/>
                <p:cNvSpPr>
                  <a:spLocks noChangeShapeType="1"/>
                </p:cNvSpPr>
                <p:nvPr/>
              </p:nvSpPr>
              <p:spPr bwMode="auto">
                <a:xfrm>
                  <a:off x="242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11" name="Line 387"/>
                <p:cNvSpPr>
                  <a:spLocks noChangeShapeType="1"/>
                </p:cNvSpPr>
                <p:nvPr/>
              </p:nvSpPr>
              <p:spPr bwMode="auto">
                <a:xfrm>
                  <a:off x="242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12" name="Line 388"/>
                <p:cNvSpPr>
                  <a:spLocks noChangeShapeType="1"/>
                </p:cNvSpPr>
                <p:nvPr/>
              </p:nvSpPr>
              <p:spPr bwMode="auto">
                <a:xfrm>
                  <a:off x="242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13" name="Line 389"/>
                <p:cNvSpPr>
                  <a:spLocks noChangeShapeType="1"/>
                </p:cNvSpPr>
                <p:nvPr/>
              </p:nvSpPr>
              <p:spPr bwMode="auto">
                <a:xfrm>
                  <a:off x="2421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14" name="Line 390"/>
                <p:cNvSpPr>
                  <a:spLocks noChangeShapeType="1"/>
                </p:cNvSpPr>
                <p:nvPr/>
              </p:nvSpPr>
              <p:spPr bwMode="auto">
                <a:xfrm>
                  <a:off x="2421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15" name="Line 391"/>
                <p:cNvSpPr>
                  <a:spLocks noChangeShapeType="1"/>
                </p:cNvSpPr>
                <p:nvPr/>
              </p:nvSpPr>
              <p:spPr bwMode="auto">
                <a:xfrm>
                  <a:off x="243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16" name="Line 392"/>
                <p:cNvSpPr>
                  <a:spLocks noChangeShapeType="1"/>
                </p:cNvSpPr>
                <p:nvPr/>
              </p:nvSpPr>
              <p:spPr bwMode="auto">
                <a:xfrm>
                  <a:off x="243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17" name="Line 393"/>
                <p:cNvSpPr>
                  <a:spLocks noChangeShapeType="1"/>
                </p:cNvSpPr>
                <p:nvPr/>
              </p:nvSpPr>
              <p:spPr bwMode="auto">
                <a:xfrm>
                  <a:off x="243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18" name="Line 394"/>
                <p:cNvSpPr>
                  <a:spLocks noChangeShapeType="1"/>
                </p:cNvSpPr>
                <p:nvPr/>
              </p:nvSpPr>
              <p:spPr bwMode="auto">
                <a:xfrm>
                  <a:off x="243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19" name="Line 395"/>
                <p:cNvSpPr>
                  <a:spLocks noChangeShapeType="1"/>
                </p:cNvSpPr>
                <p:nvPr/>
              </p:nvSpPr>
              <p:spPr bwMode="auto">
                <a:xfrm>
                  <a:off x="243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20" name="Line 396"/>
                <p:cNvSpPr>
                  <a:spLocks noChangeShapeType="1"/>
                </p:cNvSpPr>
                <p:nvPr/>
              </p:nvSpPr>
              <p:spPr bwMode="auto">
                <a:xfrm>
                  <a:off x="243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21" name="Line 397"/>
                <p:cNvSpPr>
                  <a:spLocks noChangeShapeType="1"/>
                </p:cNvSpPr>
                <p:nvPr/>
              </p:nvSpPr>
              <p:spPr bwMode="auto">
                <a:xfrm>
                  <a:off x="2437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22" name="Line 398"/>
                <p:cNvSpPr>
                  <a:spLocks noChangeShapeType="1"/>
                </p:cNvSpPr>
                <p:nvPr/>
              </p:nvSpPr>
              <p:spPr bwMode="auto">
                <a:xfrm>
                  <a:off x="2437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23" name="Line 399"/>
                <p:cNvSpPr>
                  <a:spLocks noChangeShapeType="1"/>
                </p:cNvSpPr>
                <p:nvPr/>
              </p:nvSpPr>
              <p:spPr bwMode="auto">
                <a:xfrm>
                  <a:off x="2453" y="288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24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453" y="286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25" name="Line 401"/>
                <p:cNvSpPr>
                  <a:spLocks noChangeShapeType="1"/>
                </p:cNvSpPr>
                <p:nvPr/>
              </p:nvSpPr>
              <p:spPr bwMode="auto">
                <a:xfrm>
                  <a:off x="2453" y="2869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26" name="Line 402"/>
                <p:cNvSpPr>
                  <a:spLocks noChangeShapeType="1"/>
                </p:cNvSpPr>
                <p:nvPr/>
              </p:nvSpPr>
              <p:spPr bwMode="auto">
                <a:xfrm>
                  <a:off x="2468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27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484" y="285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28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2500" y="2837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29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2532" y="2805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30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2564" y="2773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31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2596" y="2741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32" name="Line 408"/>
                <p:cNvSpPr>
                  <a:spLocks noChangeShapeType="1"/>
                </p:cNvSpPr>
                <p:nvPr/>
              </p:nvSpPr>
              <p:spPr bwMode="auto">
                <a:xfrm>
                  <a:off x="2628" y="2741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33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2660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34" name="Line 410"/>
                <p:cNvSpPr>
                  <a:spLocks noChangeShapeType="1"/>
                </p:cNvSpPr>
                <p:nvPr/>
              </p:nvSpPr>
              <p:spPr bwMode="auto">
                <a:xfrm>
                  <a:off x="2676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35" name="Line 411"/>
                <p:cNvSpPr>
                  <a:spLocks noChangeShapeType="1"/>
                </p:cNvSpPr>
                <p:nvPr/>
              </p:nvSpPr>
              <p:spPr bwMode="auto">
                <a:xfrm>
                  <a:off x="2676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36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2692" y="270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37" name="Line 413"/>
                <p:cNvSpPr>
                  <a:spLocks noChangeShapeType="1"/>
                </p:cNvSpPr>
                <p:nvPr/>
              </p:nvSpPr>
              <p:spPr bwMode="auto">
                <a:xfrm>
                  <a:off x="2692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38" name="Line 414"/>
                <p:cNvSpPr>
                  <a:spLocks noChangeShapeType="1"/>
                </p:cNvSpPr>
                <p:nvPr/>
              </p:nvSpPr>
              <p:spPr bwMode="auto">
                <a:xfrm>
                  <a:off x="2692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39" name="Line 415"/>
                <p:cNvSpPr>
                  <a:spLocks noChangeShapeType="1"/>
                </p:cNvSpPr>
                <p:nvPr/>
              </p:nvSpPr>
              <p:spPr bwMode="auto">
                <a:xfrm>
                  <a:off x="270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40" name="Line 416"/>
                <p:cNvSpPr>
                  <a:spLocks noChangeShapeType="1"/>
                </p:cNvSpPr>
                <p:nvPr/>
              </p:nvSpPr>
              <p:spPr bwMode="auto">
                <a:xfrm>
                  <a:off x="270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41" name="Line 417"/>
                <p:cNvSpPr>
                  <a:spLocks noChangeShapeType="1"/>
                </p:cNvSpPr>
                <p:nvPr/>
              </p:nvSpPr>
              <p:spPr bwMode="auto">
                <a:xfrm>
                  <a:off x="270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42" name="Line 418"/>
                <p:cNvSpPr>
                  <a:spLocks noChangeShapeType="1"/>
                </p:cNvSpPr>
                <p:nvPr/>
              </p:nvSpPr>
              <p:spPr bwMode="auto">
                <a:xfrm>
                  <a:off x="270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43" name="Line 419"/>
                <p:cNvSpPr>
                  <a:spLocks noChangeShapeType="1"/>
                </p:cNvSpPr>
                <p:nvPr/>
              </p:nvSpPr>
              <p:spPr bwMode="auto">
                <a:xfrm>
                  <a:off x="270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44" name="Line 420"/>
                <p:cNvSpPr>
                  <a:spLocks noChangeShapeType="1"/>
                </p:cNvSpPr>
                <p:nvPr/>
              </p:nvSpPr>
              <p:spPr bwMode="auto">
                <a:xfrm>
                  <a:off x="270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45" name="Line 421"/>
                <p:cNvSpPr>
                  <a:spLocks noChangeShapeType="1"/>
                </p:cNvSpPr>
                <p:nvPr/>
              </p:nvSpPr>
              <p:spPr bwMode="auto">
                <a:xfrm>
                  <a:off x="2708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46" name="Line 422"/>
                <p:cNvSpPr>
                  <a:spLocks noChangeShapeType="1"/>
                </p:cNvSpPr>
                <p:nvPr/>
              </p:nvSpPr>
              <p:spPr bwMode="auto">
                <a:xfrm>
                  <a:off x="2708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47" name="Line 423"/>
                <p:cNvSpPr>
                  <a:spLocks noChangeShapeType="1"/>
                </p:cNvSpPr>
                <p:nvPr/>
              </p:nvSpPr>
              <p:spPr bwMode="auto">
                <a:xfrm>
                  <a:off x="2724" y="2709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48" name="Line 424"/>
                <p:cNvSpPr>
                  <a:spLocks noChangeShapeType="1"/>
                </p:cNvSpPr>
                <p:nvPr/>
              </p:nvSpPr>
              <p:spPr bwMode="auto">
                <a:xfrm>
                  <a:off x="2724" y="2709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49" name="Line 425"/>
                <p:cNvSpPr>
                  <a:spLocks noChangeShapeType="1"/>
                </p:cNvSpPr>
                <p:nvPr/>
              </p:nvSpPr>
              <p:spPr bwMode="auto">
                <a:xfrm>
                  <a:off x="2724" y="2709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50" name="Line 426"/>
                <p:cNvSpPr>
                  <a:spLocks noChangeShapeType="1"/>
                </p:cNvSpPr>
                <p:nvPr/>
              </p:nvSpPr>
              <p:spPr bwMode="auto">
                <a:xfrm>
                  <a:off x="2724" y="2709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51" name="Line 427"/>
                <p:cNvSpPr>
                  <a:spLocks noChangeShapeType="1"/>
                </p:cNvSpPr>
                <p:nvPr/>
              </p:nvSpPr>
              <p:spPr bwMode="auto">
                <a:xfrm>
                  <a:off x="2724" y="2709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52" name="Line 428"/>
                <p:cNvSpPr>
                  <a:spLocks noChangeShapeType="1"/>
                </p:cNvSpPr>
                <p:nvPr/>
              </p:nvSpPr>
              <p:spPr bwMode="auto">
                <a:xfrm>
                  <a:off x="2724" y="2709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53" name="Line 429"/>
                <p:cNvSpPr>
                  <a:spLocks noChangeShapeType="1"/>
                </p:cNvSpPr>
                <p:nvPr/>
              </p:nvSpPr>
              <p:spPr bwMode="auto">
                <a:xfrm>
                  <a:off x="2724" y="2709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54" name="Line 430"/>
                <p:cNvSpPr>
                  <a:spLocks noChangeShapeType="1"/>
                </p:cNvSpPr>
                <p:nvPr/>
              </p:nvSpPr>
              <p:spPr bwMode="auto">
                <a:xfrm>
                  <a:off x="2724" y="2709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55" name="Line 431"/>
                <p:cNvSpPr>
                  <a:spLocks noChangeShapeType="1"/>
                </p:cNvSpPr>
                <p:nvPr/>
              </p:nvSpPr>
              <p:spPr bwMode="auto">
                <a:xfrm>
                  <a:off x="2724" y="2709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56" name="Line 432"/>
                <p:cNvSpPr>
                  <a:spLocks noChangeShapeType="1"/>
                </p:cNvSpPr>
                <p:nvPr/>
              </p:nvSpPr>
              <p:spPr bwMode="auto">
                <a:xfrm>
                  <a:off x="2724" y="2709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57" name="Line 433"/>
                <p:cNvSpPr>
                  <a:spLocks noChangeShapeType="1"/>
                </p:cNvSpPr>
                <p:nvPr/>
              </p:nvSpPr>
              <p:spPr bwMode="auto">
                <a:xfrm>
                  <a:off x="2739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58" name="Line 434"/>
                <p:cNvSpPr>
                  <a:spLocks noChangeShapeType="1"/>
                </p:cNvSpPr>
                <p:nvPr/>
              </p:nvSpPr>
              <p:spPr bwMode="auto">
                <a:xfrm>
                  <a:off x="2739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59" name="Line 435"/>
                <p:cNvSpPr>
                  <a:spLocks noChangeShapeType="1"/>
                </p:cNvSpPr>
                <p:nvPr/>
              </p:nvSpPr>
              <p:spPr bwMode="auto">
                <a:xfrm>
                  <a:off x="2739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60" name="Line 436"/>
                <p:cNvSpPr>
                  <a:spLocks noChangeShapeType="1"/>
                </p:cNvSpPr>
                <p:nvPr/>
              </p:nvSpPr>
              <p:spPr bwMode="auto">
                <a:xfrm>
                  <a:off x="2755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61" name="Line 437"/>
                <p:cNvSpPr>
                  <a:spLocks noChangeShapeType="1"/>
                </p:cNvSpPr>
                <p:nvPr/>
              </p:nvSpPr>
              <p:spPr bwMode="auto">
                <a:xfrm>
                  <a:off x="2755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62" name="Line 438"/>
                <p:cNvSpPr>
                  <a:spLocks noChangeShapeType="1"/>
                </p:cNvSpPr>
                <p:nvPr/>
              </p:nvSpPr>
              <p:spPr bwMode="auto">
                <a:xfrm>
                  <a:off x="2771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63" name="Line 439"/>
                <p:cNvSpPr>
                  <a:spLocks noChangeShapeType="1"/>
                </p:cNvSpPr>
                <p:nvPr/>
              </p:nvSpPr>
              <p:spPr bwMode="auto">
                <a:xfrm>
                  <a:off x="2787" y="2741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64" name="Line 440"/>
                <p:cNvSpPr>
                  <a:spLocks noChangeShapeType="1"/>
                </p:cNvSpPr>
                <p:nvPr/>
              </p:nvSpPr>
              <p:spPr bwMode="auto">
                <a:xfrm>
                  <a:off x="2819" y="2757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65" name="Line 441"/>
                <p:cNvSpPr>
                  <a:spLocks noChangeShapeType="1"/>
                </p:cNvSpPr>
                <p:nvPr/>
              </p:nvSpPr>
              <p:spPr bwMode="auto">
                <a:xfrm>
                  <a:off x="2851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66" name="Line 442"/>
                <p:cNvSpPr>
                  <a:spLocks noChangeShapeType="1"/>
                </p:cNvSpPr>
                <p:nvPr/>
              </p:nvSpPr>
              <p:spPr bwMode="auto">
                <a:xfrm>
                  <a:off x="2883" y="2805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67" name="Line 443"/>
                <p:cNvSpPr>
                  <a:spLocks noChangeShapeType="1"/>
                </p:cNvSpPr>
                <p:nvPr/>
              </p:nvSpPr>
              <p:spPr bwMode="auto">
                <a:xfrm>
                  <a:off x="2915" y="283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68" name="Line 444"/>
                <p:cNvSpPr>
                  <a:spLocks noChangeShapeType="1"/>
                </p:cNvSpPr>
                <p:nvPr/>
              </p:nvSpPr>
              <p:spPr bwMode="auto">
                <a:xfrm>
                  <a:off x="2931" y="285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69" name="Line 445"/>
                <p:cNvSpPr>
                  <a:spLocks noChangeShapeType="1"/>
                </p:cNvSpPr>
                <p:nvPr/>
              </p:nvSpPr>
              <p:spPr bwMode="auto">
                <a:xfrm>
                  <a:off x="2947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70" name="Line 446"/>
                <p:cNvSpPr>
                  <a:spLocks noChangeShapeType="1"/>
                </p:cNvSpPr>
                <p:nvPr/>
              </p:nvSpPr>
              <p:spPr bwMode="auto">
                <a:xfrm>
                  <a:off x="2963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71" name="Line 447"/>
                <p:cNvSpPr>
                  <a:spLocks noChangeShapeType="1"/>
                </p:cNvSpPr>
                <p:nvPr/>
              </p:nvSpPr>
              <p:spPr bwMode="auto">
                <a:xfrm>
                  <a:off x="2963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72" name="Line 448"/>
                <p:cNvSpPr>
                  <a:spLocks noChangeShapeType="1"/>
                </p:cNvSpPr>
                <p:nvPr/>
              </p:nvSpPr>
              <p:spPr bwMode="auto">
                <a:xfrm>
                  <a:off x="2979" y="286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73" name="Line 449"/>
                <p:cNvSpPr>
                  <a:spLocks noChangeShapeType="1"/>
                </p:cNvSpPr>
                <p:nvPr/>
              </p:nvSpPr>
              <p:spPr bwMode="auto">
                <a:xfrm>
                  <a:off x="2979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74" name="Line 450"/>
                <p:cNvSpPr>
                  <a:spLocks noChangeShapeType="1"/>
                </p:cNvSpPr>
                <p:nvPr/>
              </p:nvSpPr>
              <p:spPr bwMode="auto">
                <a:xfrm>
                  <a:off x="2995" y="288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75" name="Line 451"/>
                <p:cNvSpPr>
                  <a:spLocks noChangeShapeType="1"/>
                </p:cNvSpPr>
                <p:nvPr/>
              </p:nvSpPr>
              <p:spPr bwMode="auto">
                <a:xfrm>
                  <a:off x="2995" y="288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76" name="Line 452"/>
                <p:cNvSpPr>
                  <a:spLocks noChangeShapeType="1"/>
                </p:cNvSpPr>
                <p:nvPr/>
              </p:nvSpPr>
              <p:spPr bwMode="auto">
                <a:xfrm>
                  <a:off x="2995" y="288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77" name="Line 453"/>
                <p:cNvSpPr>
                  <a:spLocks noChangeShapeType="1"/>
                </p:cNvSpPr>
                <p:nvPr/>
              </p:nvSpPr>
              <p:spPr bwMode="auto">
                <a:xfrm>
                  <a:off x="2995" y="2885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78" name="Line 454"/>
                <p:cNvSpPr>
                  <a:spLocks noChangeShapeType="1"/>
                </p:cNvSpPr>
                <p:nvPr/>
              </p:nvSpPr>
              <p:spPr bwMode="auto">
                <a:xfrm>
                  <a:off x="2995" y="2885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79" name="Line 455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80" name="Line 456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81" name="Line 457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82" name="Line 458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83" name="Line 459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84" name="Line 460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85" name="Line 461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86" name="Line 462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87" name="Line 463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88" name="Line 464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89" name="Line 465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90" name="Line 466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91" name="Line 467"/>
                <p:cNvSpPr>
                  <a:spLocks noChangeShapeType="1"/>
                </p:cNvSpPr>
                <p:nvPr/>
              </p:nvSpPr>
              <p:spPr bwMode="auto">
                <a:xfrm>
                  <a:off x="3010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92" name="Line 468"/>
                <p:cNvSpPr>
                  <a:spLocks noChangeShapeType="1"/>
                </p:cNvSpPr>
                <p:nvPr/>
              </p:nvSpPr>
              <p:spPr bwMode="auto">
                <a:xfrm>
                  <a:off x="3026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93" name="Line 469"/>
                <p:cNvSpPr>
                  <a:spLocks noChangeShapeType="1"/>
                </p:cNvSpPr>
                <p:nvPr/>
              </p:nvSpPr>
              <p:spPr bwMode="auto">
                <a:xfrm>
                  <a:off x="3026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94" name="Line 470"/>
                <p:cNvSpPr>
                  <a:spLocks noChangeShapeType="1"/>
                </p:cNvSpPr>
                <p:nvPr/>
              </p:nvSpPr>
              <p:spPr bwMode="auto">
                <a:xfrm>
                  <a:off x="3026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95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3026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96" name="Line 472"/>
                <p:cNvSpPr>
                  <a:spLocks noChangeShapeType="1"/>
                </p:cNvSpPr>
                <p:nvPr/>
              </p:nvSpPr>
              <p:spPr bwMode="auto">
                <a:xfrm>
                  <a:off x="3042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97" name="Line 473"/>
                <p:cNvSpPr>
                  <a:spLocks noChangeShapeType="1"/>
                </p:cNvSpPr>
                <p:nvPr/>
              </p:nvSpPr>
              <p:spPr bwMode="auto">
                <a:xfrm>
                  <a:off x="3042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98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058" y="2853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99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3090" y="2821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00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3122" y="2789"/>
                  <a:ext cx="48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01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3170" y="2757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02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3202" y="27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03" name="Line 479"/>
                <p:cNvSpPr>
                  <a:spLocks noChangeShapeType="1"/>
                </p:cNvSpPr>
                <p:nvPr/>
              </p:nvSpPr>
              <p:spPr bwMode="auto">
                <a:xfrm>
                  <a:off x="3218" y="27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04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3234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05" name="Line 481"/>
                <p:cNvSpPr>
                  <a:spLocks noChangeShapeType="1"/>
                </p:cNvSpPr>
                <p:nvPr/>
              </p:nvSpPr>
              <p:spPr bwMode="auto">
                <a:xfrm>
                  <a:off x="3250" y="2725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06" name="Line 482"/>
                <p:cNvSpPr>
                  <a:spLocks noChangeShapeType="1"/>
                </p:cNvSpPr>
                <p:nvPr/>
              </p:nvSpPr>
              <p:spPr bwMode="auto">
                <a:xfrm>
                  <a:off x="3265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07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3265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08" name="Line 484"/>
                <p:cNvSpPr>
                  <a:spLocks noChangeShapeType="1"/>
                </p:cNvSpPr>
                <p:nvPr/>
              </p:nvSpPr>
              <p:spPr bwMode="auto">
                <a:xfrm>
                  <a:off x="328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09" name="Line 485"/>
                <p:cNvSpPr>
                  <a:spLocks noChangeShapeType="1"/>
                </p:cNvSpPr>
                <p:nvPr/>
              </p:nvSpPr>
              <p:spPr bwMode="auto">
                <a:xfrm>
                  <a:off x="328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10" name="Line 486"/>
                <p:cNvSpPr>
                  <a:spLocks noChangeShapeType="1"/>
                </p:cNvSpPr>
                <p:nvPr/>
              </p:nvSpPr>
              <p:spPr bwMode="auto">
                <a:xfrm>
                  <a:off x="328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11" name="Line 487"/>
                <p:cNvSpPr>
                  <a:spLocks noChangeShapeType="1"/>
                </p:cNvSpPr>
                <p:nvPr/>
              </p:nvSpPr>
              <p:spPr bwMode="auto">
                <a:xfrm>
                  <a:off x="328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12" name="Line 488"/>
                <p:cNvSpPr>
                  <a:spLocks noChangeShapeType="1"/>
                </p:cNvSpPr>
                <p:nvPr/>
              </p:nvSpPr>
              <p:spPr bwMode="auto">
                <a:xfrm>
                  <a:off x="3281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13" name="Line 489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14" name="Line 490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15" name="Line 491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16" name="Line 492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17" name="Line 493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18" name="Line 494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19" name="Line 495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20" name="Line 496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21" name="Line 497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22" name="Line 498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23" name="Line 499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24" name="Line 500"/>
                <p:cNvSpPr>
                  <a:spLocks noChangeShapeType="1"/>
                </p:cNvSpPr>
                <p:nvPr/>
              </p:nvSpPr>
              <p:spPr bwMode="auto">
                <a:xfrm>
                  <a:off x="3297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25" name="Line 501"/>
                <p:cNvSpPr>
                  <a:spLocks noChangeShapeType="1"/>
                </p:cNvSpPr>
                <p:nvPr/>
              </p:nvSpPr>
              <p:spPr bwMode="auto">
                <a:xfrm>
                  <a:off x="3313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26" name="Line 502"/>
                <p:cNvSpPr>
                  <a:spLocks noChangeShapeType="1"/>
                </p:cNvSpPr>
                <p:nvPr/>
              </p:nvSpPr>
              <p:spPr bwMode="auto">
                <a:xfrm>
                  <a:off x="3313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27" name="Line 503"/>
                <p:cNvSpPr>
                  <a:spLocks noChangeShapeType="1"/>
                </p:cNvSpPr>
                <p:nvPr/>
              </p:nvSpPr>
              <p:spPr bwMode="auto">
                <a:xfrm>
                  <a:off x="3313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28" name="Line 504"/>
                <p:cNvSpPr>
                  <a:spLocks noChangeShapeType="1"/>
                </p:cNvSpPr>
                <p:nvPr/>
              </p:nvSpPr>
              <p:spPr bwMode="auto">
                <a:xfrm>
                  <a:off x="3313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29" name="Line 505"/>
                <p:cNvSpPr>
                  <a:spLocks noChangeShapeType="1"/>
                </p:cNvSpPr>
                <p:nvPr/>
              </p:nvSpPr>
              <p:spPr bwMode="auto">
                <a:xfrm>
                  <a:off x="3313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30" name="Line 506"/>
                <p:cNvSpPr>
                  <a:spLocks noChangeShapeType="1"/>
                </p:cNvSpPr>
                <p:nvPr/>
              </p:nvSpPr>
              <p:spPr bwMode="auto">
                <a:xfrm>
                  <a:off x="3329" y="270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31" name="Line 507"/>
                <p:cNvSpPr>
                  <a:spLocks noChangeShapeType="1"/>
                </p:cNvSpPr>
                <p:nvPr/>
              </p:nvSpPr>
              <p:spPr bwMode="auto">
                <a:xfrm>
                  <a:off x="3329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32" name="Line 508"/>
                <p:cNvSpPr>
                  <a:spLocks noChangeShapeType="1"/>
                </p:cNvSpPr>
                <p:nvPr/>
              </p:nvSpPr>
              <p:spPr bwMode="auto">
                <a:xfrm>
                  <a:off x="3345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33" name="Line 509"/>
                <p:cNvSpPr>
                  <a:spLocks noChangeShapeType="1"/>
                </p:cNvSpPr>
                <p:nvPr/>
              </p:nvSpPr>
              <p:spPr bwMode="auto">
                <a:xfrm>
                  <a:off x="3361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34" name="Line 510"/>
                <p:cNvSpPr>
                  <a:spLocks noChangeShapeType="1"/>
                </p:cNvSpPr>
                <p:nvPr/>
              </p:nvSpPr>
              <p:spPr bwMode="auto">
                <a:xfrm>
                  <a:off x="3377" y="2741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35" name="Line 511"/>
                <p:cNvSpPr>
                  <a:spLocks noChangeShapeType="1"/>
                </p:cNvSpPr>
                <p:nvPr/>
              </p:nvSpPr>
              <p:spPr bwMode="auto">
                <a:xfrm>
                  <a:off x="3409" y="2773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36" name="Line 512"/>
                <p:cNvSpPr>
                  <a:spLocks noChangeShapeType="1"/>
                </p:cNvSpPr>
                <p:nvPr/>
              </p:nvSpPr>
              <p:spPr bwMode="auto">
                <a:xfrm>
                  <a:off x="3441" y="2789"/>
                  <a:ext cx="48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37" name="Line 513"/>
                <p:cNvSpPr>
                  <a:spLocks noChangeShapeType="1"/>
                </p:cNvSpPr>
                <p:nvPr/>
              </p:nvSpPr>
              <p:spPr bwMode="auto">
                <a:xfrm>
                  <a:off x="348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38" name="Line 514"/>
                <p:cNvSpPr>
                  <a:spLocks noChangeShapeType="1"/>
                </p:cNvSpPr>
                <p:nvPr/>
              </p:nvSpPr>
              <p:spPr bwMode="auto">
                <a:xfrm>
                  <a:off x="3505" y="283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39" name="Line 515"/>
                <p:cNvSpPr>
                  <a:spLocks noChangeShapeType="1"/>
                </p:cNvSpPr>
                <p:nvPr/>
              </p:nvSpPr>
              <p:spPr bwMode="auto">
                <a:xfrm>
                  <a:off x="3521" y="2853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40" name="Line 516"/>
                <p:cNvSpPr>
                  <a:spLocks noChangeShapeType="1"/>
                </p:cNvSpPr>
                <p:nvPr/>
              </p:nvSpPr>
              <p:spPr bwMode="auto">
                <a:xfrm>
                  <a:off x="3536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41" name="Line 517"/>
                <p:cNvSpPr>
                  <a:spLocks noChangeShapeType="1"/>
                </p:cNvSpPr>
                <p:nvPr/>
              </p:nvSpPr>
              <p:spPr bwMode="auto">
                <a:xfrm>
                  <a:off x="3536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42" name="Line 518"/>
                <p:cNvSpPr>
                  <a:spLocks noChangeShapeType="1"/>
                </p:cNvSpPr>
                <p:nvPr/>
              </p:nvSpPr>
              <p:spPr bwMode="auto">
                <a:xfrm>
                  <a:off x="3552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43" name="Line 519"/>
                <p:cNvSpPr>
                  <a:spLocks noChangeShapeType="1"/>
                </p:cNvSpPr>
                <p:nvPr/>
              </p:nvSpPr>
              <p:spPr bwMode="auto">
                <a:xfrm>
                  <a:off x="3552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44" name="Line 520"/>
                <p:cNvSpPr>
                  <a:spLocks noChangeShapeType="1"/>
                </p:cNvSpPr>
                <p:nvPr/>
              </p:nvSpPr>
              <p:spPr bwMode="auto">
                <a:xfrm>
                  <a:off x="3568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45" name="Line 521"/>
                <p:cNvSpPr>
                  <a:spLocks noChangeShapeType="1"/>
                </p:cNvSpPr>
                <p:nvPr/>
              </p:nvSpPr>
              <p:spPr bwMode="auto">
                <a:xfrm>
                  <a:off x="3568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46" name="Line 522"/>
                <p:cNvSpPr>
                  <a:spLocks noChangeShapeType="1"/>
                </p:cNvSpPr>
                <p:nvPr/>
              </p:nvSpPr>
              <p:spPr bwMode="auto">
                <a:xfrm>
                  <a:off x="3568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47" name="Line 523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48" name="Line 524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49" name="Line 525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50" name="Line 526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51" name="Line 527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52" name="Line 528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53" name="Line 529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54" name="Line 530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55" name="Line 531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56" name="Line 532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57" name="Line 533"/>
                <p:cNvSpPr>
                  <a:spLocks noChangeShapeType="1"/>
                </p:cNvSpPr>
                <p:nvPr/>
              </p:nvSpPr>
              <p:spPr bwMode="auto">
                <a:xfrm>
                  <a:off x="3584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58" name="Line 534"/>
                <p:cNvSpPr>
                  <a:spLocks noChangeShapeType="1"/>
                </p:cNvSpPr>
                <p:nvPr/>
              </p:nvSpPr>
              <p:spPr bwMode="auto">
                <a:xfrm>
                  <a:off x="360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59" name="Line 535"/>
                <p:cNvSpPr>
                  <a:spLocks noChangeShapeType="1"/>
                </p:cNvSpPr>
                <p:nvPr/>
              </p:nvSpPr>
              <p:spPr bwMode="auto">
                <a:xfrm>
                  <a:off x="360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60" name="Line 536"/>
                <p:cNvSpPr>
                  <a:spLocks noChangeShapeType="1"/>
                </p:cNvSpPr>
                <p:nvPr/>
              </p:nvSpPr>
              <p:spPr bwMode="auto">
                <a:xfrm>
                  <a:off x="360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61" name="Line 537"/>
                <p:cNvSpPr>
                  <a:spLocks noChangeShapeType="1"/>
                </p:cNvSpPr>
                <p:nvPr/>
              </p:nvSpPr>
              <p:spPr bwMode="auto">
                <a:xfrm>
                  <a:off x="360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62" name="Line 538"/>
                <p:cNvSpPr>
                  <a:spLocks noChangeShapeType="1"/>
                </p:cNvSpPr>
                <p:nvPr/>
              </p:nvSpPr>
              <p:spPr bwMode="auto">
                <a:xfrm>
                  <a:off x="360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63" name="Line 539"/>
                <p:cNvSpPr>
                  <a:spLocks noChangeShapeType="1"/>
                </p:cNvSpPr>
                <p:nvPr/>
              </p:nvSpPr>
              <p:spPr bwMode="auto">
                <a:xfrm>
                  <a:off x="360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64" name="Line 540"/>
                <p:cNvSpPr>
                  <a:spLocks noChangeShapeType="1"/>
                </p:cNvSpPr>
                <p:nvPr/>
              </p:nvSpPr>
              <p:spPr bwMode="auto">
                <a:xfrm>
                  <a:off x="3600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65" name="Line 541"/>
                <p:cNvSpPr>
                  <a:spLocks noChangeShapeType="1"/>
                </p:cNvSpPr>
                <p:nvPr/>
              </p:nvSpPr>
              <p:spPr bwMode="auto">
                <a:xfrm>
                  <a:off x="3616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66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3616" y="286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67" name="Line 543"/>
                <p:cNvSpPr>
                  <a:spLocks noChangeShapeType="1"/>
                </p:cNvSpPr>
                <p:nvPr/>
              </p:nvSpPr>
              <p:spPr bwMode="auto">
                <a:xfrm>
                  <a:off x="3616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68" name="Line 544"/>
                <p:cNvSpPr>
                  <a:spLocks noChangeShapeType="1"/>
                </p:cNvSpPr>
                <p:nvPr/>
              </p:nvSpPr>
              <p:spPr bwMode="auto">
                <a:xfrm>
                  <a:off x="3632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69" name="Line 545"/>
                <p:cNvSpPr>
                  <a:spLocks noChangeShapeType="1"/>
                </p:cNvSpPr>
                <p:nvPr/>
              </p:nvSpPr>
              <p:spPr bwMode="auto">
                <a:xfrm flipV="1">
                  <a:off x="3632" y="2853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70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3664" y="2837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71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3696" y="2805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72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3728" y="2773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73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3760" y="2741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74" name="Line 550"/>
                <p:cNvSpPr>
                  <a:spLocks noChangeShapeType="1"/>
                </p:cNvSpPr>
                <p:nvPr/>
              </p:nvSpPr>
              <p:spPr bwMode="auto">
                <a:xfrm>
                  <a:off x="3792" y="2741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75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3807" y="2725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76" name="Line 552"/>
                <p:cNvSpPr>
                  <a:spLocks noChangeShapeType="1"/>
                </p:cNvSpPr>
                <p:nvPr/>
              </p:nvSpPr>
              <p:spPr bwMode="auto">
                <a:xfrm>
                  <a:off x="3839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77" name="Line 553"/>
                <p:cNvSpPr>
                  <a:spLocks noChangeShapeType="1"/>
                </p:cNvSpPr>
                <p:nvPr/>
              </p:nvSpPr>
              <p:spPr bwMode="auto">
                <a:xfrm>
                  <a:off x="3839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78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3855" y="270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79" name="Line 555"/>
                <p:cNvSpPr>
                  <a:spLocks noChangeShapeType="1"/>
                </p:cNvSpPr>
                <p:nvPr/>
              </p:nvSpPr>
              <p:spPr bwMode="auto">
                <a:xfrm>
                  <a:off x="3855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80" name="Line 556"/>
                <p:cNvSpPr>
                  <a:spLocks noChangeShapeType="1"/>
                </p:cNvSpPr>
                <p:nvPr/>
              </p:nvSpPr>
              <p:spPr bwMode="auto">
                <a:xfrm>
                  <a:off x="3855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81" name="Line 557"/>
                <p:cNvSpPr>
                  <a:spLocks noChangeShapeType="1"/>
                </p:cNvSpPr>
                <p:nvPr/>
              </p:nvSpPr>
              <p:spPr bwMode="auto">
                <a:xfrm>
                  <a:off x="387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82" name="Line 558"/>
                <p:cNvSpPr>
                  <a:spLocks noChangeShapeType="1"/>
                </p:cNvSpPr>
                <p:nvPr/>
              </p:nvSpPr>
              <p:spPr bwMode="auto">
                <a:xfrm>
                  <a:off x="387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83" name="Line 559"/>
                <p:cNvSpPr>
                  <a:spLocks noChangeShapeType="1"/>
                </p:cNvSpPr>
                <p:nvPr/>
              </p:nvSpPr>
              <p:spPr bwMode="auto">
                <a:xfrm>
                  <a:off x="387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84" name="Line 560"/>
                <p:cNvSpPr>
                  <a:spLocks noChangeShapeType="1"/>
                </p:cNvSpPr>
                <p:nvPr/>
              </p:nvSpPr>
              <p:spPr bwMode="auto">
                <a:xfrm>
                  <a:off x="387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85" name="Line 561"/>
                <p:cNvSpPr>
                  <a:spLocks noChangeShapeType="1"/>
                </p:cNvSpPr>
                <p:nvPr/>
              </p:nvSpPr>
              <p:spPr bwMode="auto">
                <a:xfrm>
                  <a:off x="387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86" name="Line 562"/>
                <p:cNvSpPr>
                  <a:spLocks noChangeShapeType="1"/>
                </p:cNvSpPr>
                <p:nvPr/>
              </p:nvSpPr>
              <p:spPr bwMode="auto">
                <a:xfrm>
                  <a:off x="387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87" name="Line 563"/>
                <p:cNvSpPr>
                  <a:spLocks noChangeShapeType="1"/>
                </p:cNvSpPr>
                <p:nvPr/>
              </p:nvSpPr>
              <p:spPr bwMode="auto">
                <a:xfrm>
                  <a:off x="387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88" name="Line 564"/>
                <p:cNvSpPr>
                  <a:spLocks noChangeShapeType="1"/>
                </p:cNvSpPr>
                <p:nvPr/>
              </p:nvSpPr>
              <p:spPr bwMode="auto">
                <a:xfrm>
                  <a:off x="3871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89" name="Line 565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90" name="Line 566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91" name="Line 567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92" name="Line 568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93" name="Line 569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94" name="Line 570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95" name="Line 571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96" name="Line 572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97" name="Line 573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98" name="Line 574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199" name="Line 575"/>
                <p:cNvSpPr>
                  <a:spLocks noChangeShapeType="1"/>
                </p:cNvSpPr>
                <p:nvPr/>
              </p:nvSpPr>
              <p:spPr bwMode="auto">
                <a:xfrm>
                  <a:off x="3887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00" name="Line 576"/>
                <p:cNvSpPr>
                  <a:spLocks noChangeShapeType="1"/>
                </p:cNvSpPr>
                <p:nvPr/>
              </p:nvSpPr>
              <p:spPr bwMode="auto">
                <a:xfrm>
                  <a:off x="3903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01" name="Line 577"/>
                <p:cNvSpPr>
                  <a:spLocks noChangeShapeType="1"/>
                </p:cNvSpPr>
                <p:nvPr/>
              </p:nvSpPr>
              <p:spPr bwMode="auto">
                <a:xfrm>
                  <a:off x="3903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02" name="Line 578"/>
                <p:cNvSpPr>
                  <a:spLocks noChangeShapeType="1"/>
                </p:cNvSpPr>
                <p:nvPr/>
              </p:nvSpPr>
              <p:spPr bwMode="auto">
                <a:xfrm>
                  <a:off x="3919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03" name="Line 579"/>
                <p:cNvSpPr>
                  <a:spLocks noChangeShapeType="1"/>
                </p:cNvSpPr>
                <p:nvPr/>
              </p:nvSpPr>
              <p:spPr bwMode="auto">
                <a:xfrm>
                  <a:off x="3919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04" name="Line 580"/>
                <p:cNvSpPr>
                  <a:spLocks noChangeShapeType="1"/>
                </p:cNvSpPr>
                <p:nvPr/>
              </p:nvSpPr>
              <p:spPr bwMode="auto">
                <a:xfrm>
                  <a:off x="3935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05" name="Line 581"/>
                <p:cNvSpPr>
                  <a:spLocks noChangeShapeType="1"/>
                </p:cNvSpPr>
                <p:nvPr/>
              </p:nvSpPr>
              <p:spPr bwMode="auto">
                <a:xfrm>
                  <a:off x="3951" y="27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06" name="Line 582"/>
                <p:cNvSpPr>
                  <a:spLocks noChangeShapeType="1"/>
                </p:cNvSpPr>
                <p:nvPr/>
              </p:nvSpPr>
              <p:spPr bwMode="auto">
                <a:xfrm>
                  <a:off x="3967" y="2757"/>
                  <a:ext cx="48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07" name="Line 583"/>
                <p:cNvSpPr>
                  <a:spLocks noChangeShapeType="1"/>
                </p:cNvSpPr>
                <p:nvPr/>
              </p:nvSpPr>
              <p:spPr bwMode="auto">
                <a:xfrm>
                  <a:off x="4015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08" name="Line 584"/>
                <p:cNvSpPr>
                  <a:spLocks noChangeShapeType="1"/>
                </p:cNvSpPr>
                <p:nvPr/>
              </p:nvSpPr>
              <p:spPr bwMode="auto">
                <a:xfrm>
                  <a:off x="4047" y="2805"/>
                  <a:ext cx="31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09" name="Line 585"/>
                <p:cNvSpPr>
                  <a:spLocks noChangeShapeType="1"/>
                </p:cNvSpPr>
                <p:nvPr/>
              </p:nvSpPr>
              <p:spPr bwMode="auto">
                <a:xfrm>
                  <a:off x="4078" y="2837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10" name="Line 586"/>
                <p:cNvSpPr>
                  <a:spLocks noChangeShapeType="1"/>
                </p:cNvSpPr>
                <p:nvPr/>
              </p:nvSpPr>
              <p:spPr bwMode="auto">
                <a:xfrm>
                  <a:off x="4094" y="285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11" name="Line 587"/>
                <p:cNvSpPr>
                  <a:spLocks noChangeShapeType="1"/>
                </p:cNvSpPr>
                <p:nvPr/>
              </p:nvSpPr>
              <p:spPr bwMode="auto">
                <a:xfrm>
                  <a:off x="4110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12" name="Line 588"/>
                <p:cNvSpPr>
                  <a:spLocks noChangeShapeType="1"/>
                </p:cNvSpPr>
                <p:nvPr/>
              </p:nvSpPr>
              <p:spPr bwMode="auto">
                <a:xfrm>
                  <a:off x="4126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13" name="Line 589"/>
                <p:cNvSpPr>
                  <a:spLocks noChangeShapeType="1"/>
                </p:cNvSpPr>
                <p:nvPr/>
              </p:nvSpPr>
              <p:spPr bwMode="auto">
                <a:xfrm>
                  <a:off x="4126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14" name="Line 590"/>
                <p:cNvSpPr>
                  <a:spLocks noChangeShapeType="1"/>
                </p:cNvSpPr>
                <p:nvPr/>
              </p:nvSpPr>
              <p:spPr bwMode="auto">
                <a:xfrm>
                  <a:off x="4142" y="286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15" name="Line 591"/>
                <p:cNvSpPr>
                  <a:spLocks noChangeShapeType="1"/>
                </p:cNvSpPr>
                <p:nvPr/>
              </p:nvSpPr>
              <p:spPr bwMode="auto">
                <a:xfrm>
                  <a:off x="4142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16" name="Line 592"/>
                <p:cNvSpPr>
                  <a:spLocks noChangeShapeType="1"/>
                </p:cNvSpPr>
                <p:nvPr/>
              </p:nvSpPr>
              <p:spPr bwMode="auto">
                <a:xfrm>
                  <a:off x="4142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17" name="Line 593"/>
                <p:cNvSpPr>
                  <a:spLocks noChangeShapeType="1"/>
                </p:cNvSpPr>
                <p:nvPr/>
              </p:nvSpPr>
              <p:spPr bwMode="auto">
                <a:xfrm>
                  <a:off x="4158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18" name="Line 594"/>
                <p:cNvSpPr>
                  <a:spLocks noChangeShapeType="1"/>
                </p:cNvSpPr>
                <p:nvPr/>
              </p:nvSpPr>
              <p:spPr bwMode="auto">
                <a:xfrm>
                  <a:off x="4158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19" name="Line 595"/>
                <p:cNvSpPr>
                  <a:spLocks noChangeShapeType="1"/>
                </p:cNvSpPr>
                <p:nvPr/>
              </p:nvSpPr>
              <p:spPr bwMode="auto">
                <a:xfrm>
                  <a:off x="4158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20" name="Line 596"/>
                <p:cNvSpPr>
                  <a:spLocks noChangeShapeType="1"/>
                </p:cNvSpPr>
                <p:nvPr/>
              </p:nvSpPr>
              <p:spPr bwMode="auto">
                <a:xfrm>
                  <a:off x="4158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21" name="Line 597"/>
                <p:cNvSpPr>
                  <a:spLocks noChangeShapeType="1"/>
                </p:cNvSpPr>
                <p:nvPr/>
              </p:nvSpPr>
              <p:spPr bwMode="auto">
                <a:xfrm>
                  <a:off x="4158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22" name="Line 598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23" name="Line 599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24" name="Line 600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25" name="Line 601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26" name="Line 602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27" name="Line 603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28" name="Line 604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29" name="Line 605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30" name="Line 606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31" name="Line 607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32" name="Line 608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33" name="Line 609"/>
                <p:cNvSpPr>
                  <a:spLocks noChangeShapeType="1"/>
                </p:cNvSpPr>
                <p:nvPr/>
              </p:nvSpPr>
              <p:spPr bwMode="auto">
                <a:xfrm>
                  <a:off x="4174" y="288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34" name="Line 610"/>
                <p:cNvSpPr>
                  <a:spLocks noChangeShapeType="1"/>
                </p:cNvSpPr>
                <p:nvPr/>
              </p:nvSpPr>
              <p:spPr bwMode="auto">
                <a:xfrm>
                  <a:off x="419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35" name="Line 611"/>
                <p:cNvSpPr>
                  <a:spLocks noChangeShapeType="1"/>
                </p:cNvSpPr>
                <p:nvPr/>
              </p:nvSpPr>
              <p:spPr bwMode="auto">
                <a:xfrm>
                  <a:off x="419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36" name="Line 612"/>
                <p:cNvSpPr>
                  <a:spLocks noChangeShapeType="1"/>
                </p:cNvSpPr>
                <p:nvPr/>
              </p:nvSpPr>
              <p:spPr bwMode="auto">
                <a:xfrm>
                  <a:off x="4190" y="288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37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190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38" name="Line 614"/>
                <p:cNvSpPr>
                  <a:spLocks noChangeShapeType="1"/>
                </p:cNvSpPr>
                <p:nvPr/>
              </p:nvSpPr>
              <p:spPr bwMode="auto">
                <a:xfrm>
                  <a:off x="4206" y="286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39" name="Line 615"/>
                <p:cNvSpPr>
                  <a:spLocks noChangeShapeType="1"/>
                </p:cNvSpPr>
                <p:nvPr/>
              </p:nvSpPr>
              <p:spPr bwMode="auto">
                <a:xfrm>
                  <a:off x="4206" y="286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40" name="Line 616"/>
                <p:cNvSpPr>
                  <a:spLocks noChangeShapeType="1"/>
                </p:cNvSpPr>
                <p:nvPr/>
              </p:nvSpPr>
              <p:spPr bwMode="auto">
                <a:xfrm flipV="1">
                  <a:off x="4222" y="2853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41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4254" y="2821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42" name="Line 618"/>
                <p:cNvSpPr>
                  <a:spLocks noChangeShapeType="1"/>
                </p:cNvSpPr>
                <p:nvPr/>
              </p:nvSpPr>
              <p:spPr bwMode="auto">
                <a:xfrm flipV="1">
                  <a:off x="4286" y="2789"/>
                  <a:ext cx="47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4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4333" y="2757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44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4365" y="274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45" name="Line 621"/>
                <p:cNvSpPr>
                  <a:spLocks noChangeShapeType="1"/>
                </p:cNvSpPr>
                <p:nvPr/>
              </p:nvSpPr>
              <p:spPr bwMode="auto">
                <a:xfrm>
                  <a:off x="4381" y="274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46" name="Line 622"/>
                <p:cNvSpPr>
                  <a:spLocks noChangeShapeType="1"/>
                </p:cNvSpPr>
                <p:nvPr/>
              </p:nvSpPr>
              <p:spPr bwMode="auto">
                <a:xfrm flipV="1">
                  <a:off x="4397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47" name="Line 623"/>
                <p:cNvSpPr>
                  <a:spLocks noChangeShapeType="1"/>
                </p:cNvSpPr>
                <p:nvPr/>
              </p:nvSpPr>
              <p:spPr bwMode="auto">
                <a:xfrm>
                  <a:off x="4413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48" name="Line 624"/>
                <p:cNvSpPr>
                  <a:spLocks noChangeShapeType="1"/>
                </p:cNvSpPr>
                <p:nvPr/>
              </p:nvSpPr>
              <p:spPr bwMode="auto">
                <a:xfrm>
                  <a:off x="4429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49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4429" y="2709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50" name="Line 626"/>
                <p:cNvSpPr>
                  <a:spLocks noChangeShapeType="1"/>
                </p:cNvSpPr>
                <p:nvPr/>
              </p:nvSpPr>
              <p:spPr bwMode="auto">
                <a:xfrm>
                  <a:off x="4429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51" name="Line 627"/>
                <p:cNvSpPr>
                  <a:spLocks noChangeShapeType="1"/>
                </p:cNvSpPr>
                <p:nvPr/>
              </p:nvSpPr>
              <p:spPr bwMode="auto">
                <a:xfrm>
                  <a:off x="4445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52" name="Line 628"/>
                <p:cNvSpPr>
                  <a:spLocks noChangeShapeType="1"/>
                </p:cNvSpPr>
                <p:nvPr/>
              </p:nvSpPr>
              <p:spPr bwMode="auto">
                <a:xfrm>
                  <a:off x="4445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53" name="Line 629"/>
                <p:cNvSpPr>
                  <a:spLocks noChangeShapeType="1"/>
                </p:cNvSpPr>
                <p:nvPr/>
              </p:nvSpPr>
              <p:spPr bwMode="auto">
                <a:xfrm>
                  <a:off x="4445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54" name="Line 630"/>
                <p:cNvSpPr>
                  <a:spLocks noChangeShapeType="1"/>
                </p:cNvSpPr>
                <p:nvPr/>
              </p:nvSpPr>
              <p:spPr bwMode="auto">
                <a:xfrm>
                  <a:off x="4445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55" name="Line 631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56" name="Line 632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57" name="Line 633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58" name="Line 634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59" name="Line 635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60" name="Line 636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61" name="Line 637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62" name="Line 638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63" name="Line 639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64" name="Line 640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65" name="Line 641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66" name="Line 642"/>
                <p:cNvSpPr>
                  <a:spLocks noChangeShapeType="1"/>
                </p:cNvSpPr>
                <p:nvPr/>
              </p:nvSpPr>
              <p:spPr bwMode="auto">
                <a:xfrm>
                  <a:off x="4461" y="270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67" name="Line 643"/>
                <p:cNvSpPr>
                  <a:spLocks noChangeShapeType="1"/>
                </p:cNvSpPr>
                <p:nvPr/>
              </p:nvSpPr>
              <p:spPr bwMode="auto">
                <a:xfrm>
                  <a:off x="447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68" name="Line 644"/>
                <p:cNvSpPr>
                  <a:spLocks noChangeShapeType="1"/>
                </p:cNvSpPr>
                <p:nvPr/>
              </p:nvSpPr>
              <p:spPr bwMode="auto">
                <a:xfrm>
                  <a:off x="447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69" name="Line 645"/>
                <p:cNvSpPr>
                  <a:spLocks noChangeShapeType="1"/>
                </p:cNvSpPr>
                <p:nvPr/>
              </p:nvSpPr>
              <p:spPr bwMode="auto">
                <a:xfrm>
                  <a:off x="447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70" name="Line 646"/>
                <p:cNvSpPr>
                  <a:spLocks noChangeShapeType="1"/>
                </p:cNvSpPr>
                <p:nvPr/>
              </p:nvSpPr>
              <p:spPr bwMode="auto">
                <a:xfrm>
                  <a:off x="447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71" name="Line 647"/>
                <p:cNvSpPr>
                  <a:spLocks noChangeShapeType="1"/>
                </p:cNvSpPr>
                <p:nvPr/>
              </p:nvSpPr>
              <p:spPr bwMode="auto">
                <a:xfrm>
                  <a:off x="447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72" name="Line 648"/>
                <p:cNvSpPr>
                  <a:spLocks noChangeShapeType="1"/>
                </p:cNvSpPr>
                <p:nvPr/>
              </p:nvSpPr>
              <p:spPr bwMode="auto">
                <a:xfrm>
                  <a:off x="4477" y="270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73" name="Line 649"/>
                <p:cNvSpPr>
                  <a:spLocks noChangeShapeType="1"/>
                </p:cNvSpPr>
                <p:nvPr/>
              </p:nvSpPr>
              <p:spPr bwMode="auto">
                <a:xfrm>
                  <a:off x="4493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74" name="Line 650"/>
                <p:cNvSpPr>
                  <a:spLocks noChangeShapeType="1"/>
                </p:cNvSpPr>
                <p:nvPr/>
              </p:nvSpPr>
              <p:spPr bwMode="auto">
                <a:xfrm>
                  <a:off x="4509" y="272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75" name="Line 651"/>
                <p:cNvSpPr>
                  <a:spLocks noChangeShapeType="1"/>
                </p:cNvSpPr>
                <p:nvPr/>
              </p:nvSpPr>
              <p:spPr bwMode="auto">
                <a:xfrm>
                  <a:off x="4525" y="272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76" name="Line 652"/>
                <p:cNvSpPr>
                  <a:spLocks noChangeShapeType="1"/>
                </p:cNvSpPr>
                <p:nvPr/>
              </p:nvSpPr>
              <p:spPr bwMode="auto">
                <a:xfrm>
                  <a:off x="4541" y="2741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8136" name="Group 653"/>
              <p:cNvGrpSpPr>
                <a:grpSpLocks/>
              </p:cNvGrpSpPr>
              <p:nvPr/>
            </p:nvGrpSpPr>
            <p:grpSpPr bwMode="auto">
              <a:xfrm>
                <a:off x="1114" y="2773"/>
                <a:ext cx="3490" cy="64"/>
                <a:chOff x="1114" y="2773"/>
                <a:chExt cx="3490" cy="64"/>
              </a:xfrm>
              <a:grpFill/>
            </p:grpSpPr>
            <p:sp>
              <p:nvSpPr>
                <p:cNvPr id="27278" name="Line 654"/>
                <p:cNvSpPr>
                  <a:spLocks noChangeShapeType="1"/>
                </p:cNvSpPr>
                <p:nvPr/>
              </p:nvSpPr>
              <p:spPr bwMode="auto">
                <a:xfrm>
                  <a:off x="1114" y="2789"/>
                  <a:ext cx="31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79" name="Line 655"/>
                <p:cNvSpPr>
                  <a:spLocks noChangeShapeType="1"/>
                </p:cNvSpPr>
                <p:nvPr/>
              </p:nvSpPr>
              <p:spPr bwMode="auto">
                <a:xfrm flipV="1">
                  <a:off x="11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80" name="Line 656"/>
                <p:cNvSpPr>
                  <a:spLocks noChangeShapeType="1"/>
                </p:cNvSpPr>
                <p:nvPr/>
              </p:nvSpPr>
              <p:spPr bwMode="auto">
                <a:xfrm>
                  <a:off x="116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81" name="Line 657"/>
                <p:cNvSpPr>
                  <a:spLocks noChangeShapeType="1"/>
                </p:cNvSpPr>
                <p:nvPr/>
              </p:nvSpPr>
              <p:spPr bwMode="auto">
                <a:xfrm>
                  <a:off x="1161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82" name="Line 658"/>
                <p:cNvSpPr>
                  <a:spLocks noChangeShapeType="1"/>
                </p:cNvSpPr>
                <p:nvPr/>
              </p:nvSpPr>
              <p:spPr bwMode="auto">
                <a:xfrm>
                  <a:off x="117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83" name="Line 659"/>
                <p:cNvSpPr>
                  <a:spLocks noChangeShapeType="1"/>
                </p:cNvSpPr>
                <p:nvPr/>
              </p:nvSpPr>
              <p:spPr bwMode="auto">
                <a:xfrm>
                  <a:off x="1177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84" name="Line 660"/>
                <p:cNvSpPr>
                  <a:spLocks noChangeShapeType="1"/>
                </p:cNvSpPr>
                <p:nvPr/>
              </p:nvSpPr>
              <p:spPr bwMode="auto">
                <a:xfrm>
                  <a:off x="119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85" name="Line 661"/>
                <p:cNvSpPr>
                  <a:spLocks noChangeShapeType="1"/>
                </p:cNvSpPr>
                <p:nvPr/>
              </p:nvSpPr>
              <p:spPr bwMode="auto">
                <a:xfrm>
                  <a:off x="119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86" name="Line 662"/>
                <p:cNvSpPr>
                  <a:spLocks noChangeShapeType="1"/>
                </p:cNvSpPr>
                <p:nvPr/>
              </p:nvSpPr>
              <p:spPr bwMode="auto">
                <a:xfrm>
                  <a:off x="119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87" name="Line 663"/>
                <p:cNvSpPr>
                  <a:spLocks noChangeShapeType="1"/>
                </p:cNvSpPr>
                <p:nvPr/>
              </p:nvSpPr>
              <p:spPr bwMode="auto">
                <a:xfrm>
                  <a:off x="119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88" name="Line 664"/>
                <p:cNvSpPr>
                  <a:spLocks noChangeShapeType="1"/>
                </p:cNvSpPr>
                <p:nvPr/>
              </p:nvSpPr>
              <p:spPr bwMode="auto">
                <a:xfrm>
                  <a:off x="1193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89" name="Line 665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90" name="Line 666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91" name="Line 667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92" name="Line 668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93" name="Line 669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94" name="Line 670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95" name="Line 671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96" name="Line 672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97" name="Line 673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98" name="Line 674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299" name="Line 675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00" name="Line 676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01" name="Line 677"/>
                <p:cNvSpPr>
                  <a:spLocks noChangeShapeType="1"/>
                </p:cNvSpPr>
                <p:nvPr/>
              </p:nvSpPr>
              <p:spPr bwMode="auto">
                <a:xfrm>
                  <a:off x="1209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02" name="Line 678"/>
                <p:cNvSpPr>
                  <a:spLocks noChangeShapeType="1"/>
                </p:cNvSpPr>
                <p:nvPr/>
              </p:nvSpPr>
              <p:spPr bwMode="auto">
                <a:xfrm>
                  <a:off x="122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03" name="Line 679"/>
                <p:cNvSpPr>
                  <a:spLocks noChangeShapeType="1"/>
                </p:cNvSpPr>
                <p:nvPr/>
              </p:nvSpPr>
              <p:spPr bwMode="auto">
                <a:xfrm>
                  <a:off x="1225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04" name="Line 680"/>
                <p:cNvSpPr>
                  <a:spLocks noChangeShapeType="1"/>
                </p:cNvSpPr>
                <p:nvPr/>
              </p:nvSpPr>
              <p:spPr bwMode="auto">
                <a:xfrm>
                  <a:off x="124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05" name="Line 681"/>
                <p:cNvSpPr>
                  <a:spLocks noChangeShapeType="1"/>
                </p:cNvSpPr>
                <p:nvPr/>
              </p:nvSpPr>
              <p:spPr bwMode="auto">
                <a:xfrm>
                  <a:off x="1241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06" name="Line 682"/>
                <p:cNvSpPr>
                  <a:spLocks noChangeShapeType="1"/>
                </p:cNvSpPr>
                <p:nvPr/>
              </p:nvSpPr>
              <p:spPr bwMode="auto">
                <a:xfrm>
                  <a:off x="1257" y="2773"/>
                  <a:ext cx="32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07" name="Line 683"/>
                <p:cNvSpPr>
                  <a:spLocks noChangeShapeType="1"/>
                </p:cNvSpPr>
                <p:nvPr/>
              </p:nvSpPr>
              <p:spPr bwMode="auto">
                <a:xfrm>
                  <a:off x="1289" y="2805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08" name="Line 684"/>
                <p:cNvSpPr>
                  <a:spLocks noChangeShapeType="1"/>
                </p:cNvSpPr>
                <p:nvPr/>
              </p:nvSpPr>
              <p:spPr bwMode="auto">
                <a:xfrm>
                  <a:off x="1321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09" name="Line 685"/>
                <p:cNvSpPr>
                  <a:spLocks noChangeShapeType="1"/>
                </p:cNvSpPr>
                <p:nvPr/>
              </p:nvSpPr>
              <p:spPr bwMode="auto">
                <a:xfrm>
                  <a:off x="1337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10" name="Line 686"/>
                <p:cNvSpPr>
                  <a:spLocks noChangeShapeType="1"/>
                </p:cNvSpPr>
                <p:nvPr/>
              </p:nvSpPr>
              <p:spPr bwMode="auto">
                <a:xfrm>
                  <a:off x="135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11" name="Line 687"/>
                <p:cNvSpPr>
                  <a:spLocks noChangeShapeType="1"/>
                </p:cNvSpPr>
                <p:nvPr/>
              </p:nvSpPr>
              <p:spPr bwMode="auto">
                <a:xfrm>
                  <a:off x="135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12" name="Line 688"/>
                <p:cNvSpPr>
                  <a:spLocks noChangeShapeType="1"/>
                </p:cNvSpPr>
                <p:nvPr/>
              </p:nvSpPr>
              <p:spPr bwMode="auto">
                <a:xfrm>
                  <a:off x="1353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13" name="Line 689"/>
                <p:cNvSpPr>
                  <a:spLocks noChangeShapeType="1"/>
                </p:cNvSpPr>
                <p:nvPr/>
              </p:nvSpPr>
              <p:spPr bwMode="auto">
                <a:xfrm>
                  <a:off x="136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14" name="Line 690"/>
                <p:cNvSpPr>
                  <a:spLocks noChangeShapeType="1"/>
                </p:cNvSpPr>
                <p:nvPr/>
              </p:nvSpPr>
              <p:spPr bwMode="auto">
                <a:xfrm>
                  <a:off x="136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15" name="Line 691"/>
                <p:cNvSpPr>
                  <a:spLocks noChangeShapeType="1"/>
                </p:cNvSpPr>
                <p:nvPr/>
              </p:nvSpPr>
              <p:spPr bwMode="auto">
                <a:xfrm>
                  <a:off x="136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16" name="Line 692"/>
                <p:cNvSpPr>
                  <a:spLocks noChangeShapeType="1"/>
                </p:cNvSpPr>
                <p:nvPr/>
              </p:nvSpPr>
              <p:spPr bwMode="auto">
                <a:xfrm>
                  <a:off x="136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17" name="Line 693"/>
                <p:cNvSpPr>
                  <a:spLocks noChangeShapeType="1"/>
                </p:cNvSpPr>
                <p:nvPr/>
              </p:nvSpPr>
              <p:spPr bwMode="auto">
                <a:xfrm>
                  <a:off x="136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18" name="Line 694"/>
                <p:cNvSpPr>
                  <a:spLocks noChangeShapeType="1"/>
                </p:cNvSpPr>
                <p:nvPr/>
              </p:nvSpPr>
              <p:spPr bwMode="auto">
                <a:xfrm>
                  <a:off x="1369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19" name="Line 695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20" name="Line 696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21" name="Line 697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22" name="Line 698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23" name="Line 699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24" name="Line 700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25" name="Line 701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26" name="Line 702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27" name="Line 703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28" name="Line 704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29" name="Line 705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30" name="Line 706"/>
                <p:cNvSpPr>
                  <a:spLocks noChangeShapeType="1"/>
                </p:cNvSpPr>
                <p:nvPr/>
              </p:nvSpPr>
              <p:spPr bwMode="auto">
                <a:xfrm>
                  <a:off x="1385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31" name="Line 707"/>
                <p:cNvSpPr>
                  <a:spLocks noChangeShapeType="1"/>
                </p:cNvSpPr>
                <p:nvPr/>
              </p:nvSpPr>
              <p:spPr bwMode="auto">
                <a:xfrm>
                  <a:off x="1401" y="282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32" name="Line 708"/>
                <p:cNvSpPr>
                  <a:spLocks noChangeShapeType="1"/>
                </p:cNvSpPr>
                <p:nvPr/>
              </p:nvSpPr>
              <p:spPr bwMode="auto">
                <a:xfrm>
                  <a:off x="1401" y="282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33" name="Line 709"/>
                <p:cNvSpPr>
                  <a:spLocks noChangeShapeType="1"/>
                </p:cNvSpPr>
                <p:nvPr/>
              </p:nvSpPr>
              <p:spPr bwMode="auto">
                <a:xfrm>
                  <a:off x="1401" y="2821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34" name="Line 710"/>
                <p:cNvSpPr>
                  <a:spLocks noChangeShapeType="1"/>
                </p:cNvSpPr>
                <p:nvPr/>
              </p:nvSpPr>
              <p:spPr bwMode="auto">
                <a:xfrm>
                  <a:off x="141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35" name="Line 711"/>
                <p:cNvSpPr>
                  <a:spLocks noChangeShapeType="1"/>
                </p:cNvSpPr>
                <p:nvPr/>
              </p:nvSpPr>
              <p:spPr bwMode="auto">
                <a:xfrm>
                  <a:off x="1416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36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1432" y="2789"/>
                  <a:ext cx="48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37" name="Line 713"/>
                <p:cNvSpPr>
                  <a:spLocks noChangeShapeType="1"/>
                </p:cNvSpPr>
                <p:nvPr/>
              </p:nvSpPr>
              <p:spPr bwMode="auto">
                <a:xfrm>
                  <a:off x="1480" y="278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38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14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39" name="Line 715"/>
                <p:cNvSpPr>
                  <a:spLocks noChangeShapeType="1"/>
                </p:cNvSpPr>
                <p:nvPr/>
              </p:nvSpPr>
              <p:spPr bwMode="auto">
                <a:xfrm>
                  <a:off x="151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40" name="Line 716"/>
                <p:cNvSpPr>
                  <a:spLocks noChangeShapeType="1"/>
                </p:cNvSpPr>
                <p:nvPr/>
              </p:nvSpPr>
              <p:spPr bwMode="auto">
                <a:xfrm>
                  <a:off x="1512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41" name="Line 717"/>
                <p:cNvSpPr>
                  <a:spLocks noChangeShapeType="1"/>
                </p:cNvSpPr>
                <p:nvPr/>
              </p:nvSpPr>
              <p:spPr bwMode="auto">
                <a:xfrm>
                  <a:off x="152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42" name="Line 718"/>
                <p:cNvSpPr>
                  <a:spLocks noChangeShapeType="1"/>
                </p:cNvSpPr>
                <p:nvPr/>
              </p:nvSpPr>
              <p:spPr bwMode="auto">
                <a:xfrm>
                  <a:off x="152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43" name="Line 719"/>
                <p:cNvSpPr>
                  <a:spLocks noChangeShapeType="1"/>
                </p:cNvSpPr>
                <p:nvPr/>
              </p:nvSpPr>
              <p:spPr bwMode="auto">
                <a:xfrm>
                  <a:off x="1528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44" name="Line 720"/>
                <p:cNvSpPr>
                  <a:spLocks noChangeShapeType="1"/>
                </p:cNvSpPr>
                <p:nvPr/>
              </p:nvSpPr>
              <p:spPr bwMode="auto">
                <a:xfrm>
                  <a:off x="154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45" name="Line 721"/>
                <p:cNvSpPr>
                  <a:spLocks noChangeShapeType="1"/>
                </p:cNvSpPr>
                <p:nvPr/>
              </p:nvSpPr>
              <p:spPr bwMode="auto">
                <a:xfrm>
                  <a:off x="154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46" name="Line 722"/>
                <p:cNvSpPr>
                  <a:spLocks noChangeShapeType="1"/>
                </p:cNvSpPr>
                <p:nvPr/>
              </p:nvSpPr>
              <p:spPr bwMode="auto">
                <a:xfrm>
                  <a:off x="154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47" name="Line 723"/>
                <p:cNvSpPr>
                  <a:spLocks noChangeShapeType="1"/>
                </p:cNvSpPr>
                <p:nvPr/>
              </p:nvSpPr>
              <p:spPr bwMode="auto">
                <a:xfrm>
                  <a:off x="154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48" name="Line 724"/>
                <p:cNvSpPr>
                  <a:spLocks noChangeShapeType="1"/>
                </p:cNvSpPr>
                <p:nvPr/>
              </p:nvSpPr>
              <p:spPr bwMode="auto">
                <a:xfrm>
                  <a:off x="154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49" name="Line 725"/>
                <p:cNvSpPr>
                  <a:spLocks noChangeShapeType="1"/>
                </p:cNvSpPr>
                <p:nvPr/>
              </p:nvSpPr>
              <p:spPr bwMode="auto">
                <a:xfrm>
                  <a:off x="154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50" name="Line 726"/>
                <p:cNvSpPr>
                  <a:spLocks noChangeShapeType="1"/>
                </p:cNvSpPr>
                <p:nvPr/>
              </p:nvSpPr>
              <p:spPr bwMode="auto">
                <a:xfrm>
                  <a:off x="1544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51" name="Line 727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52" name="Line 728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53" name="Line 729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54" name="Line 730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55" name="Line 731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56" name="Line 732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57" name="Line 733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58" name="Line 734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59" name="Line 735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60" name="Line 736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61" name="Line 737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62" name="Line 738"/>
                <p:cNvSpPr>
                  <a:spLocks noChangeShapeType="1"/>
                </p:cNvSpPr>
                <p:nvPr/>
              </p:nvSpPr>
              <p:spPr bwMode="auto">
                <a:xfrm>
                  <a:off x="1560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63" name="Line 739"/>
                <p:cNvSpPr>
                  <a:spLocks noChangeShapeType="1"/>
                </p:cNvSpPr>
                <p:nvPr/>
              </p:nvSpPr>
              <p:spPr bwMode="auto">
                <a:xfrm>
                  <a:off x="157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64" name="Line 740"/>
                <p:cNvSpPr>
                  <a:spLocks noChangeShapeType="1"/>
                </p:cNvSpPr>
                <p:nvPr/>
              </p:nvSpPr>
              <p:spPr bwMode="auto">
                <a:xfrm>
                  <a:off x="157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65" name="Line 741"/>
                <p:cNvSpPr>
                  <a:spLocks noChangeShapeType="1"/>
                </p:cNvSpPr>
                <p:nvPr/>
              </p:nvSpPr>
              <p:spPr bwMode="auto">
                <a:xfrm>
                  <a:off x="1576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66" name="Line 742"/>
                <p:cNvSpPr>
                  <a:spLocks noChangeShapeType="1"/>
                </p:cNvSpPr>
                <p:nvPr/>
              </p:nvSpPr>
              <p:spPr bwMode="auto">
                <a:xfrm>
                  <a:off x="159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67" name="Line 743"/>
                <p:cNvSpPr>
                  <a:spLocks noChangeShapeType="1"/>
                </p:cNvSpPr>
                <p:nvPr/>
              </p:nvSpPr>
              <p:spPr bwMode="auto">
                <a:xfrm>
                  <a:off x="159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68" name="Line 744"/>
                <p:cNvSpPr>
                  <a:spLocks noChangeShapeType="1"/>
                </p:cNvSpPr>
                <p:nvPr/>
              </p:nvSpPr>
              <p:spPr bwMode="auto">
                <a:xfrm>
                  <a:off x="1608" y="2789"/>
                  <a:ext cx="48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69" name="Line 745"/>
                <p:cNvSpPr>
                  <a:spLocks noChangeShapeType="1"/>
                </p:cNvSpPr>
                <p:nvPr/>
              </p:nvSpPr>
              <p:spPr bwMode="auto">
                <a:xfrm>
                  <a:off x="1656" y="2805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70" name="Line 746"/>
                <p:cNvSpPr>
                  <a:spLocks noChangeShapeType="1"/>
                </p:cNvSpPr>
                <p:nvPr/>
              </p:nvSpPr>
              <p:spPr bwMode="auto">
                <a:xfrm>
                  <a:off x="1671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71" name="Line 747"/>
                <p:cNvSpPr>
                  <a:spLocks noChangeShapeType="1"/>
                </p:cNvSpPr>
                <p:nvPr/>
              </p:nvSpPr>
              <p:spPr bwMode="auto">
                <a:xfrm>
                  <a:off x="168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72" name="Line 748"/>
                <p:cNvSpPr>
                  <a:spLocks noChangeShapeType="1"/>
                </p:cNvSpPr>
                <p:nvPr/>
              </p:nvSpPr>
              <p:spPr bwMode="auto">
                <a:xfrm>
                  <a:off x="1687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73" name="Line 749"/>
                <p:cNvSpPr>
                  <a:spLocks noChangeShapeType="1"/>
                </p:cNvSpPr>
                <p:nvPr/>
              </p:nvSpPr>
              <p:spPr bwMode="auto">
                <a:xfrm>
                  <a:off x="170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74" name="Line 750"/>
                <p:cNvSpPr>
                  <a:spLocks noChangeShapeType="1"/>
                </p:cNvSpPr>
                <p:nvPr/>
              </p:nvSpPr>
              <p:spPr bwMode="auto">
                <a:xfrm>
                  <a:off x="170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75" name="Line 751"/>
                <p:cNvSpPr>
                  <a:spLocks noChangeShapeType="1"/>
                </p:cNvSpPr>
                <p:nvPr/>
              </p:nvSpPr>
              <p:spPr bwMode="auto">
                <a:xfrm>
                  <a:off x="1703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76" name="Line 752"/>
                <p:cNvSpPr>
                  <a:spLocks noChangeShapeType="1"/>
                </p:cNvSpPr>
                <p:nvPr/>
              </p:nvSpPr>
              <p:spPr bwMode="auto">
                <a:xfrm>
                  <a:off x="171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77" name="Line 753"/>
                <p:cNvSpPr>
                  <a:spLocks noChangeShapeType="1"/>
                </p:cNvSpPr>
                <p:nvPr/>
              </p:nvSpPr>
              <p:spPr bwMode="auto">
                <a:xfrm>
                  <a:off x="171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78" name="Line 754"/>
                <p:cNvSpPr>
                  <a:spLocks noChangeShapeType="1"/>
                </p:cNvSpPr>
                <p:nvPr/>
              </p:nvSpPr>
              <p:spPr bwMode="auto">
                <a:xfrm>
                  <a:off x="171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79" name="Line 755"/>
                <p:cNvSpPr>
                  <a:spLocks noChangeShapeType="1"/>
                </p:cNvSpPr>
                <p:nvPr/>
              </p:nvSpPr>
              <p:spPr bwMode="auto">
                <a:xfrm>
                  <a:off x="171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80" name="Line 756"/>
                <p:cNvSpPr>
                  <a:spLocks noChangeShapeType="1"/>
                </p:cNvSpPr>
                <p:nvPr/>
              </p:nvSpPr>
              <p:spPr bwMode="auto">
                <a:xfrm>
                  <a:off x="171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81" name="Line 757"/>
                <p:cNvSpPr>
                  <a:spLocks noChangeShapeType="1"/>
                </p:cNvSpPr>
                <p:nvPr/>
              </p:nvSpPr>
              <p:spPr bwMode="auto">
                <a:xfrm>
                  <a:off x="171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82" name="Line 758"/>
                <p:cNvSpPr>
                  <a:spLocks noChangeShapeType="1"/>
                </p:cNvSpPr>
                <p:nvPr/>
              </p:nvSpPr>
              <p:spPr bwMode="auto">
                <a:xfrm>
                  <a:off x="171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83" name="Line 759"/>
                <p:cNvSpPr>
                  <a:spLocks noChangeShapeType="1"/>
                </p:cNvSpPr>
                <p:nvPr/>
              </p:nvSpPr>
              <p:spPr bwMode="auto">
                <a:xfrm>
                  <a:off x="1719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84" name="Line 760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85" name="Line 761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86" name="Line 762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87" name="Line 763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88" name="Line 764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89" name="Line 765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90" name="Line 766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91" name="Line 767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92" name="Line 768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93" name="Line 769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94" name="Line 770"/>
                <p:cNvSpPr>
                  <a:spLocks noChangeShapeType="1"/>
                </p:cNvSpPr>
                <p:nvPr/>
              </p:nvSpPr>
              <p:spPr bwMode="auto">
                <a:xfrm>
                  <a:off x="1735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95" name="Line 771"/>
                <p:cNvSpPr>
                  <a:spLocks noChangeShapeType="1"/>
                </p:cNvSpPr>
                <p:nvPr/>
              </p:nvSpPr>
              <p:spPr bwMode="auto">
                <a:xfrm>
                  <a:off x="175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96" name="Line 772"/>
                <p:cNvSpPr>
                  <a:spLocks noChangeShapeType="1"/>
                </p:cNvSpPr>
                <p:nvPr/>
              </p:nvSpPr>
              <p:spPr bwMode="auto">
                <a:xfrm>
                  <a:off x="175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97" name="Line 773"/>
                <p:cNvSpPr>
                  <a:spLocks noChangeShapeType="1"/>
                </p:cNvSpPr>
                <p:nvPr/>
              </p:nvSpPr>
              <p:spPr bwMode="auto">
                <a:xfrm>
                  <a:off x="1751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98" name="Line 774"/>
                <p:cNvSpPr>
                  <a:spLocks noChangeShapeType="1"/>
                </p:cNvSpPr>
                <p:nvPr/>
              </p:nvSpPr>
              <p:spPr bwMode="auto">
                <a:xfrm>
                  <a:off x="176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399" name="Line 775"/>
                <p:cNvSpPr>
                  <a:spLocks noChangeShapeType="1"/>
                </p:cNvSpPr>
                <p:nvPr/>
              </p:nvSpPr>
              <p:spPr bwMode="auto">
                <a:xfrm flipV="1">
                  <a:off x="1767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00" name="Line 776"/>
                <p:cNvSpPr>
                  <a:spLocks noChangeShapeType="1"/>
                </p:cNvSpPr>
                <p:nvPr/>
              </p:nvSpPr>
              <p:spPr bwMode="auto">
                <a:xfrm flipV="1">
                  <a:off x="1783" y="2789"/>
                  <a:ext cx="48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01" name="Line 777"/>
                <p:cNvSpPr>
                  <a:spLocks noChangeShapeType="1"/>
                </p:cNvSpPr>
                <p:nvPr/>
              </p:nvSpPr>
              <p:spPr bwMode="auto">
                <a:xfrm>
                  <a:off x="1831" y="278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02" name="Line 778"/>
                <p:cNvSpPr>
                  <a:spLocks noChangeShapeType="1"/>
                </p:cNvSpPr>
                <p:nvPr/>
              </p:nvSpPr>
              <p:spPr bwMode="auto">
                <a:xfrm flipV="1">
                  <a:off x="18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03" name="Line 779"/>
                <p:cNvSpPr>
                  <a:spLocks noChangeShapeType="1"/>
                </p:cNvSpPr>
                <p:nvPr/>
              </p:nvSpPr>
              <p:spPr bwMode="auto">
                <a:xfrm>
                  <a:off x="186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04" name="Line 780"/>
                <p:cNvSpPr>
                  <a:spLocks noChangeShapeType="1"/>
                </p:cNvSpPr>
                <p:nvPr/>
              </p:nvSpPr>
              <p:spPr bwMode="auto">
                <a:xfrm>
                  <a:off x="1863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05" name="Line 781"/>
                <p:cNvSpPr>
                  <a:spLocks noChangeShapeType="1"/>
                </p:cNvSpPr>
                <p:nvPr/>
              </p:nvSpPr>
              <p:spPr bwMode="auto">
                <a:xfrm>
                  <a:off x="187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06" name="Line 782"/>
                <p:cNvSpPr>
                  <a:spLocks noChangeShapeType="1"/>
                </p:cNvSpPr>
                <p:nvPr/>
              </p:nvSpPr>
              <p:spPr bwMode="auto">
                <a:xfrm>
                  <a:off x="1879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07" name="Line 783"/>
                <p:cNvSpPr>
                  <a:spLocks noChangeShapeType="1"/>
                </p:cNvSpPr>
                <p:nvPr/>
              </p:nvSpPr>
              <p:spPr bwMode="auto">
                <a:xfrm>
                  <a:off x="189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08" name="Line 784"/>
                <p:cNvSpPr>
                  <a:spLocks noChangeShapeType="1"/>
                </p:cNvSpPr>
                <p:nvPr/>
              </p:nvSpPr>
              <p:spPr bwMode="auto">
                <a:xfrm>
                  <a:off x="189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09" name="Line 785"/>
                <p:cNvSpPr>
                  <a:spLocks noChangeShapeType="1"/>
                </p:cNvSpPr>
                <p:nvPr/>
              </p:nvSpPr>
              <p:spPr bwMode="auto">
                <a:xfrm>
                  <a:off x="189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10" name="Line 786"/>
                <p:cNvSpPr>
                  <a:spLocks noChangeShapeType="1"/>
                </p:cNvSpPr>
                <p:nvPr/>
              </p:nvSpPr>
              <p:spPr bwMode="auto">
                <a:xfrm>
                  <a:off x="189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11" name="Line 787"/>
                <p:cNvSpPr>
                  <a:spLocks noChangeShapeType="1"/>
                </p:cNvSpPr>
                <p:nvPr/>
              </p:nvSpPr>
              <p:spPr bwMode="auto">
                <a:xfrm>
                  <a:off x="189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12" name="Line 788"/>
                <p:cNvSpPr>
                  <a:spLocks noChangeShapeType="1"/>
                </p:cNvSpPr>
                <p:nvPr/>
              </p:nvSpPr>
              <p:spPr bwMode="auto">
                <a:xfrm>
                  <a:off x="189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13" name="Line 789"/>
                <p:cNvSpPr>
                  <a:spLocks noChangeShapeType="1"/>
                </p:cNvSpPr>
                <p:nvPr/>
              </p:nvSpPr>
              <p:spPr bwMode="auto">
                <a:xfrm>
                  <a:off x="1895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14" name="Line 790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15" name="Line 791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16" name="Line 792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17" name="Line 793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18" name="Line 794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19" name="Line 795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20" name="Line 796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21" name="Line 797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22" name="Line 798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23" name="Line 799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24" name="Line 800"/>
                <p:cNvSpPr>
                  <a:spLocks noChangeShapeType="1"/>
                </p:cNvSpPr>
                <p:nvPr/>
              </p:nvSpPr>
              <p:spPr bwMode="auto">
                <a:xfrm>
                  <a:off x="1911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25" name="Line 801"/>
                <p:cNvSpPr>
                  <a:spLocks noChangeShapeType="1"/>
                </p:cNvSpPr>
                <p:nvPr/>
              </p:nvSpPr>
              <p:spPr bwMode="auto">
                <a:xfrm>
                  <a:off x="1927" y="2773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26" name="Line 802"/>
                <p:cNvSpPr>
                  <a:spLocks noChangeShapeType="1"/>
                </p:cNvSpPr>
                <p:nvPr/>
              </p:nvSpPr>
              <p:spPr bwMode="auto">
                <a:xfrm>
                  <a:off x="1927" y="2773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27" name="Line 803"/>
                <p:cNvSpPr>
                  <a:spLocks noChangeShapeType="1"/>
                </p:cNvSpPr>
                <p:nvPr/>
              </p:nvSpPr>
              <p:spPr bwMode="auto">
                <a:xfrm>
                  <a:off x="1927" y="2773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28" name="Line 804"/>
                <p:cNvSpPr>
                  <a:spLocks noChangeShapeType="1"/>
                </p:cNvSpPr>
                <p:nvPr/>
              </p:nvSpPr>
              <p:spPr bwMode="auto">
                <a:xfrm>
                  <a:off x="194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29" name="Line 805"/>
                <p:cNvSpPr>
                  <a:spLocks noChangeShapeType="1"/>
                </p:cNvSpPr>
                <p:nvPr/>
              </p:nvSpPr>
              <p:spPr bwMode="auto">
                <a:xfrm>
                  <a:off x="1958" y="2789"/>
                  <a:ext cx="48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30" name="Line 806"/>
                <p:cNvSpPr>
                  <a:spLocks noChangeShapeType="1"/>
                </p:cNvSpPr>
                <p:nvPr/>
              </p:nvSpPr>
              <p:spPr bwMode="auto">
                <a:xfrm>
                  <a:off x="2006" y="280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31" name="Line 807"/>
                <p:cNvSpPr>
                  <a:spLocks noChangeShapeType="1"/>
                </p:cNvSpPr>
                <p:nvPr/>
              </p:nvSpPr>
              <p:spPr bwMode="auto">
                <a:xfrm>
                  <a:off x="2022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32" name="Line 808"/>
                <p:cNvSpPr>
                  <a:spLocks noChangeShapeType="1"/>
                </p:cNvSpPr>
                <p:nvPr/>
              </p:nvSpPr>
              <p:spPr bwMode="auto">
                <a:xfrm>
                  <a:off x="2038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33" name="Line 809"/>
                <p:cNvSpPr>
                  <a:spLocks noChangeShapeType="1"/>
                </p:cNvSpPr>
                <p:nvPr/>
              </p:nvSpPr>
              <p:spPr bwMode="auto">
                <a:xfrm>
                  <a:off x="2038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34" name="Line 810"/>
                <p:cNvSpPr>
                  <a:spLocks noChangeShapeType="1"/>
                </p:cNvSpPr>
                <p:nvPr/>
              </p:nvSpPr>
              <p:spPr bwMode="auto">
                <a:xfrm>
                  <a:off x="205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35" name="Line 811"/>
                <p:cNvSpPr>
                  <a:spLocks noChangeShapeType="1"/>
                </p:cNvSpPr>
                <p:nvPr/>
              </p:nvSpPr>
              <p:spPr bwMode="auto">
                <a:xfrm>
                  <a:off x="2054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36" name="Line 812"/>
                <p:cNvSpPr>
                  <a:spLocks noChangeShapeType="1"/>
                </p:cNvSpPr>
                <p:nvPr/>
              </p:nvSpPr>
              <p:spPr bwMode="auto">
                <a:xfrm>
                  <a:off x="207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37" name="Line 813"/>
                <p:cNvSpPr>
                  <a:spLocks noChangeShapeType="1"/>
                </p:cNvSpPr>
                <p:nvPr/>
              </p:nvSpPr>
              <p:spPr bwMode="auto">
                <a:xfrm>
                  <a:off x="207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38" name="Line 814"/>
                <p:cNvSpPr>
                  <a:spLocks noChangeShapeType="1"/>
                </p:cNvSpPr>
                <p:nvPr/>
              </p:nvSpPr>
              <p:spPr bwMode="auto">
                <a:xfrm>
                  <a:off x="207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39" name="Line 815"/>
                <p:cNvSpPr>
                  <a:spLocks noChangeShapeType="1"/>
                </p:cNvSpPr>
                <p:nvPr/>
              </p:nvSpPr>
              <p:spPr bwMode="auto">
                <a:xfrm>
                  <a:off x="207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40" name="Line 816"/>
                <p:cNvSpPr>
                  <a:spLocks noChangeShapeType="1"/>
                </p:cNvSpPr>
                <p:nvPr/>
              </p:nvSpPr>
              <p:spPr bwMode="auto">
                <a:xfrm>
                  <a:off x="207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41" name="Line 817"/>
                <p:cNvSpPr>
                  <a:spLocks noChangeShapeType="1"/>
                </p:cNvSpPr>
                <p:nvPr/>
              </p:nvSpPr>
              <p:spPr bwMode="auto">
                <a:xfrm>
                  <a:off x="207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42" name="Line 818"/>
                <p:cNvSpPr>
                  <a:spLocks noChangeShapeType="1"/>
                </p:cNvSpPr>
                <p:nvPr/>
              </p:nvSpPr>
              <p:spPr bwMode="auto">
                <a:xfrm>
                  <a:off x="207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43" name="Line 819"/>
                <p:cNvSpPr>
                  <a:spLocks noChangeShapeType="1"/>
                </p:cNvSpPr>
                <p:nvPr/>
              </p:nvSpPr>
              <p:spPr bwMode="auto">
                <a:xfrm>
                  <a:off x="207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44" name="Line 820"/>
                <p:cNvSpPr>
                  <a:spLocks noChangeShapeType="1"/>
                </p:cNvSpPr>
                <p:nvPr/>
              </p:nvSpPr>
              <p:spPr bwMode="auto">
                <a:xfrm>
                  <a:off x="2070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45" name="Line 821"/>
                <p:cNvSpPr>
                  <a:spLocks noChangeShapeType="1"/>
                </p:cNvSpPr>
                <p:nvPr/>
              </p:nvSpPr>
              <p:spPr bwMode="auto">
                <a:xfrm>
                  <a:off x="208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46" name="Line 822"/>
                <p:cNvSpPr>
                  <a:spLocks noChangeShapeType="1"/>
                </p:cNvSpPr>
                <p:nvPr/>
              </p:nvSpPr>
              <p:spPr bwMode="auto">
                <a:xfrm>
                  <a:off x="208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47" name="Line 823"/>
                <p:cNvSpPr>
                  <a:spLocks noChangeShapeType="1"/>
                </p:cNvSpPr>
                <p:nvPr/>
              </p:nvSpPr>
              <p:spPr bwMode="auto">
                <a:xfrm>
                  <a:off x="208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48" name="Line 824"/>
                <p:cNvSpPr>
                  <a:spLocks noChangeShapeType="1"/>
                </p:cNvSpPr>
                <p:nvPr/>
              </p:nvSpPr>
              <p:spPr bwMode="auto">
                <a:xfrm>
                  <a:off x="208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49" name="Line 825"/>
                <p:cNvSpPr>
                  <a:spLocks noChangeShapeType="1"/>
                </p:cNvSpPr>
                <p:nvPr/>
              </p:nvSpPr>
              <p:spPr bwMode="auto">
                <a:xfrm>
                  <a:off x="208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50" name="Line 826"/>
                <p:cNvSpPr>
                  <a:spLocks noChangeShapeType="1"/>
                </p:cNvSpPr>
                <p:nvPr/>
              </p:nvSpPr>
              <p:spPr bwMode="auto">
                <a:xfrm>
                  <a:off x="208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51" name="Line 827"/>
                <p:cNvSpPr>
                  <a:spLocks noChangeShapeType="1"/>
                </p:cNvSpPr>
                <p:nvPr/>
              </p:nvSpPr>
              <p:spPr bwMode="auto">
                <a:xfrm>
                  <a:off x="208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52" name="Line 828"/>
                <p:cNvSpPr>
                  <a:spLocks noChangeShapeType="1"/>
                </p:cNvSpPr>
                <p:nvPr/>
              </p:nvSpPr>
              <p:spPr bwMode="auto">
                <a:xfrm>
                  <a:off x="208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53" name="Line 829"/>
                <p:cNvSpPr>
                  <a:spLocks noChangeShapeType="1"/>
                </p:cNvSpPr>
                <p:nvPr/>
              </p:nvSpPr>
              <p:spPr bwMode="auto">
                <a:xfrm>
                  <a:off x="208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54" name="Line 830"/>
                <p:cNvSpPr>
                  <a:spLocks noChangeShapeType="1"/>
                </p:cNvSpPr>
                <p:nvPr/>
              </p:nvSpPr>
              <p:spPr bwMode="auto">
                <a:xfrm>
                  <a:off x="2086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55" name="Line 831"/>
                <p:cNvSpPr>
                  <a:spLocks noChangeShapeType="1"/>
                </p:cNvSpPr>
                <p:nvPr/>
              </p:nvSpPr>
              <p:spPr bwMode="auto">
                <a:xfrm>
                  <a:off x="210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56" name="Line 832"/>
                <p:cNvSpPr>
                  <a:spLocks noChangeShapeType="1"/>
                </p:cNvSpPr>
                <p:nvPr/>
              </p:nvSpPr>
              <p:spPr bwMode="auto">
                <a:xfrm>
                  <a:off x="2102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57" name="Line 833"/>
                <p:cNvSpPr>
                  <a:spLocks noChangeShapeType="1"/>
                </p:cNvSpPr>
                <p:nvPr/>
              </p:nvSpPr>
              <p:spPr bwMode="auto">
                <a:xfrm>
                  <a:off x="2118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58" name="Line 834"/>
                <p:cNvSpPr>
                  <a:spLocks noChangeShapeType="1"/>
                </p:cNvSpPr>
                <p:nvPr/>
              </p:nvSpPr>
              <p:spPr bwMode="auto">
                <a:xfrm flipV="1">
                  <a:off x="2118" y="2805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59" name="Line 835"/>
                <p:cNvSpPr>
                  <a:spLocks noChangeShapeType="1"/>
                </p:cNvSpPr>
                <p:nvPr/>
              </p:nvSpPr>
              <p:spPr bwMode="auto">
                <a:xfrm flipV="1">
                  <a:off x="2150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60" name="Line 836"/>
                <p:cNvSpPr>
                  <a:spLocks noChangeShapeType="1"/>
                </p:cNvSpPr>
                <p:nvPr/>
              </p:nvSpPr>
              <p:spPr bwMode="auto">
                <a:xfrm>
                  <a:off x="2182" y="278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61" name="Line 837"/>
                <p:cNvSpPr>
                  <a:spLocks noChangeShapeType="1"/>
                </p:cNvSpPr>
                <p:nvPr/>
              </p:nvSpPr>
              <p:spPr bwMode="auto">
                <a:xfrm flipV="1">
                  <a:off x="2198" y="2773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62" name="Line 838"/>
                <p:cNvSpPr>
                  <a:spLocks noChangeShapeType="1"/>
                </p:cNvSpPr>
                <p:nvPr/>
              </p:nvSpPr>
              <p:spPr bwMode="auto">
                <a:xfrm>
                  <a:off x="221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63" name="Line 839"/>
                <p:cNvSpPr>
                  <a:spLocks noChangeShapeType="1"/>
                </p:cNvSpPr>
                <p:nvPr/>
              </p:nvSpPr>
              <p:spPr bwMode="auto">
                <a:xfrm>
                  <a:off x="2213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64" name="Line 840"/>
                <p:cNvSpPr>
                  <a:spLocks noChangeShapeType="1"/>
                </p:cNvSpPr>
                <p:nvPr/>
              </p:nvSpPr>
              <p:spPr bwMode="auto">
                <a:xfrm>
                  <a:off x="222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65" name="Line 841"/>
                <p:cNvSpPr>
                  <a:spLocks noChangeShapeType="1"/>
                </p:cNvSpPr>
                <p:nvPr/>
              </p:nvSpPr>
              <p:spPr bwMode="auto">
                <a:xfrm>
                  <a:off x="222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66" name="Line 842"/>
                <p:cNvSpPr>
                  <a:spLocks noChangeShapeType="1"/>
                </p:cNvSpPr>
                <p:nvPr/>
              </p:nvSpPr>
              <p:spPr bwMode="auto">
                <a:xfrm>
                  <a:off x="2229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67" name="Line 843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68" name="Line 844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69" name="Line 845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70" name="Line 846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71" name="Line 847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72" name="Line 848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73" name="Line 849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74" name="Line 850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75" name="Line 851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76" name="Line 852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77" name="Line 853"/>
                <p:cNvSpPr>
                  <a:spLocks noChangeShapeType="1"/>
                </p:cNvSpPr>
                <p:nvPr/>
              </p:nvSpPr>
              <p:spPr bwMode="auto">
                <a:xfrm>
                  <a:off x="2245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78" name="Line 854"/>
                <p:cNvSpPr>
                  <a:spLocks noChangeShapeType="1"/>
                </p:cNvSpPr>
                <p:nvPr/>
              </p:nvSpPr>
              <p:spPr bwMode="auto">
                <a:xfrm>
                  <a:off x="226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79" name="Line 855"/>
                <p:cNvSpPr>
                  <a:spLocks noChangeShapeType="1"/>
                </p:cNvSpPr>
                <p:nvPr/>
              </p:nvSpPr>
              <p:spPr bwMode="auto">
                <a:xfrm>
                  <a:off x="226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80" name="Line 856"/>
                <p:cNvSpPr>
                  <a:spLocks noChangeShapeType="1"/>
                </p:cNvSpPr>
                <p:nvPr/>
              </p:nvSpPr>
              <p:spPr bwMode="auto">
                <a:xfrm>
                  <a:off x="226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81" name="Line 857"/>
                <p:cNvSpPr>
                  <a:spLocks noChangeShapeType="1"/>
                </p:cNvSpPr>
                <p:nvPr/>
              </p:nvSpPr>
              <p:spPr bwMode="auto">
                <a:xfrm>
                  <a:off x="226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82" name="Line 858"/>
                <p:cNvSpPr>
                  <a:spLocks noChangeShapeType="1"/>
                </p:cNvSpPr>
                <p:nvPr/>
              </p:nvSpPr>
              <p:spPr bwMode="auto">
                <a:xfrm>
                  <a:off x="226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83" name="Line 859"/>
                <p:cNvSpPr>
                  <a:spLocks noChangeShapeType="1"/>
                </p:cNvSpPr>
                <p:nvPr/>
              </p:nvSpPr>
              <p:spPr bwMode="auto">
                <a:xfrm>
                  <a:off x="226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84" name="Line 860"/>
                <p:cNvSpPr>
                  <a:spLocks noChangeShapeType="1"/>
                </p:cNvSpPr>
                <p:nvPr/>
              </p:nvSpPr>
              <p:spPr bwMode="auto">
                <a:xfrm>
                  <a:off x="226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85" name="Line 861"/>
                <p:cNvSpPr>
                  <a:spLocks noChangeShapeType="1"/>
                </p:cNvSpPr>
                <p:nvPr/>
              </p:nvSpPr>
              <p:spPr bwMode="auto">
                <a:xfrm>
                  <a:off x="226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86" name="Line 862"/>
                <p:cNvSpPr>
                  <a:spLocks noChangeShapeType="1"/>
                </p:cNvSpPr>
                <p:nvPr/>
              </p:nvSpPr>
              <p:spPr bwMode="auto">
                <a:xfrm>
                  <a:off x="2261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87" name="Line 863"/>
                <p:cNvSpPr>
                  <a:spLocks noChangeShapeType="1"/>
                </p:cNvSpPr>
                <p:nvPr/>
              </p:nvSpPr>
              <p:spPr bwMode="auto">
                <a:xfrm>
                  <a:off x="227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88" name="Line 864"/>
                <p:cNvSpPr>
                  <a:spLocks noChangeShapeType="1"/>
                </p:cNvSpPr>
                <p:nvPr/>
              </p:nvSpPr>
              <p:spPr bwMode="auto">
                <a:xfrm>
                  <a:off x="227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89" name="Line 865"/>
                <p:cNvSpPr>
                  <a:spLocks noChangeShapeType="1"/>
                </p:cNvSpPr>
                <p:nvPr/>
              </p:nvSpPr>
              <p:spPr bwMode="auto">
                <a:xfrm>
                  <a:off x="2277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90" name="Line 866"/>
                <p:cNvSpPr>
                  <a:spLocks noChangeShapeType="1"/>
                </p:cNvSpPr>
                <p:nvPr/>
              </p:nvSpPr>
              <p:spPr bwMode="auto">
                <a:xfrm>
                  <a:off x="229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91" name="Line 867"/>
                <p:cNvSpPr>
                  <a:spLocks noChangeShapeType="1"/>
                </p:cNvSpPr>
                <p:nvPr/>
              </p:nvSpPr>
              <p:spPr bwMode="auto">
                <a:xfrm>
                  <a:off x="2293" y="2773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92" name="Line 868"/>
                <p:cNvSpPr>
                  <a:spLocks noChangeShapeType="1"/>
                </p:cNvSpPr>
                <p:nvPr/>
              </p:nvSpPr>
              <p:spPr bwMode="auto">
                <a:xfrm>
                  <a:off x="2325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93" name="Line 869"/>
                <p:cNvSpPr>
                  <a:spLocks noChangeShapeType="1"/>
                </p:cNvSpPr>
                <p:nvPr/>
              </p:nvSpPr>
              <p:spPr bwMode="auto">
                <a:xfrm>
                  <a:off x="2357" y="280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94" name="Line 870"/>
                <p:cNvSpPr>
                  <a:spLocks noChangeShapeType="1"/>
                </p:cNvSpPr>
                <p:nvPr/>
              </p:nvSpPr>
              <p:spPr bwMode="auto">
                <a:xfrm>
                  <a:off x="2373" y="2805"/>
                  <a:ext cx="0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95" name="Line 871"/>
                <p:cNvSpPr>
                  <a:spLocks noChangeShapeType="1"/>
                </p:cNvSpPr>
                <p:nvPr/>
              </p:nvSpPr>
              <p:spPr bwMode="auto">
                <a:xfrm>
                  <a:off x="2373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96" name="Line 872"/>
                <p:cNvSpPr>
                  <a:spLocks noChangeShapeType="1"/>
                </p:cNvSpPr>
                <p:nvPr/>
              </p:nvSpPr>
              <p:spPr bwMode="auto">
                <a:xfrm>
                  <a:off x="2389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97" name="Line 873"/>
                <p:cNvSpPr>
                  <a:spLocks noChangeShapeType="1"/>
                </p:cNvSpPr>
                <p:nvPr/>
              </p:nvSpPr>
              <p:spPr bwMode="auto">
                <a:xfrm>
                  <a:off x="240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98" name="Line 874"/>
                <p:cNvSpPr>
                  <a:spLocks noChangeShapeType="1"/>
                </p:cNvSpPr>
                <p:nvPr/>
              </p:nvSpPr>
              <p:spPr bwMode="auto">
                <a:xfrm>
                  <a:off x="240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499" name="Line 875"/>
                <p:cNvSpPr>
                  <a:spLocks noChangeShapeType="1"/>
                </p:cNvSpPr>
                <p:nvPr/>
              </p:nvSpPr>
              <p:spPr bwMode="auto">
                <a:xfrm>
                  <a:off x="240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00" name="Line 876"/>
                <p:cNvSpPr>
                  <a:spLocks noChangeShapeType="1"/>
                </p:cNvSpPr>
                <p:nvPr/>
              </p:nvSpPr>
              <p:spPr bwMode="auto">
                <a:xfrm>
                  <a:off x="2405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01" name="Line 877"/>
                <p:cNvSpPr>
                  <a:spLocks noChangeShapeType="1"/>
                </p:cNvSpPr>
                <p:nvPr/>
              </p:nvSpPr>
              <p:spPr bwMode="auto">
                <a:xfrm>
                  <a:off x="242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02" name="Line 878"/>
                <p:cNvSpPr>
                  <a:spLocks noChangeShapeType="1"/>
                </p:cNvSpPr>
                <p:nvPr/>
              </p:nvSpPr>
              <p:spPr bwMode="auto">
                <a:xfrm>
                  <a:off x="242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03" name="Line 879"/>
                <p:cNvSpPr>
                  <a:spLocks noChangeShapeType="1"/>
                </p:cNvSpPr>
                <p:nvPr/>
              </p:nvSpPr>
              <p:spPr bwMode="auto">
                <a:xfrm>
                  <a:off x="242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04" name="Line 880"/>
                <p:cNvSpPr>
                  <a:spLocks noChangeShapeType="1"/>
                </p:cNvSpPr>
                <p:nvPr/>
              </p:nvSpPr>
              <p:spPr bwMode="auto">
                <a:xfrm>
                  <a:off x="242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05" name="Line 881"/>
                <p:cNvSpPr>
                  <a:spLocks noChangeShapeType="1"/>
                </p:cNvSpPr>
                <p:nvPr/>
              </p:nvSpPr>
              <p:spPr bwMode="auto">
                <a:xfrm>
                  <a:off x="242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06" name="Line 882"/>
                <p:cNvSpPr>
                  <a:spLocks noChangeShapeType="1"/>
                </p:cNvSpPr>
                <p:nvPr/>
              </p:nvSpPr>
              <p:spPr bwMode="auto">
                <a:xfrm>
                  <a:off x="242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07" name="Line 883"/>
                <p:cNvSpPr>
                  <a:spLocks noChangeShapeType="1"/>
                </p:cNvSpPr>
                <p:nvPr/>
              </p:nvSpPr>
              <p:spPr bwMode="auto">
                <a:xfrm>
                  <a:off x="242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08" name="Line 884"/>
                <p:cNvSpPr>
                  <a:spLocks noChangeShapeType="1"/>
                </p:cNvSpPr>
                <p:nvPr/>
              </p:nvSpPr>
              <p:spPr bwMode="auto">
                <a:xfrm>
                  <a:off x="242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09" name="Line 885"/>
                <p:cNvSpPr>
                  <a:spLocks noChangeShapeType="1"/>
                </p:cNvSpPr>
                <p:nvPr/>
              </p:nvSpPr>
              <p:spPr bwMode="auto">
                <a:xfrm>
                  <a:off x="242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10" name="Line 886"/>
                <p:cNvSpPr>
                  <a:spLocks noChangeShapeType="1"/>
                </p:cNvSpPr>
                <p:nvPr/>
              </p:nvSpPr>
              <p:spPr bwMode="auto">
                <a:xfrm>
                  <a:off x="2421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11" name="Line 887"/>
                <p:cNvSpPr>
                  <a:spLocks noChangeShapeType="1"/>
                </p:cNvSpPr>
                <p:nvPr/>
              </p:nvSpPr>
              <p:spPr bwMode="auto">
                <a:xfrm>
                  <a:off x="243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12" name="Line 888"/>
                <p:cNvSpPr>
                  <a:spLocks noChangeShapeType="1"/>
                </p:cNvSpPr>
                <p:nvPr/>
              </p:nvSpPr>
              <p:spPr bwMode="auto">
                <a:xfrm>
                  <a:off x="243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13" name="Line 889"/>
                <p:cNvSpPr>
                  <a:spLocks noChangeShapeType="1"/>
                </p:cNvSpPr>
                <p:nvPr/>
              </p:nvSpPr>
              <p:spPr bwMode="auto">
                <a:xfrm>
                  <a:off x="243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14" name="Line 890"/>
                <p:cNvSpPr>
                  <a:spLocks noChangeShapeType="1"/>
                </p:cNvSpPr>
                <p:nvPr/>
              </p:nvSpPr>
              <p:spPr bwMode="auto">
                <a:xfrm>
                  <a:off x="243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15" name="Line 891"/>
                <p:cNvSpPr>
                  <a:spLocks noChangeShapeType="1"/>
                </p:cNvSpPr>
                <p:nvPr/>
              </p:nvSpPr>
              <p:spPr bwMode="auto">
                <a:xfrm>
                  <a:off x="243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16" name="Line 892"/>
                <p:cNvSpPr>
                  <a:spLocks noChangeShapeType="1"/>
                </p:cNvSpPr>
                <p:nvPr/>
              </p:nvSpPr>
              <p:spPr bwMode="auto">
                <a:xfrm>
                  <a:off x="243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17" name="Line 893"/>
                <p:cNvSpPr>
                  <a:spLocks noChangeShapeType="1"/>
                </p:cNvSpPr>
                <p:nvPr/>
              </p:nvSpPr>
              <p:spPr bwMode="auto">
                <a:xfrm>
                  <a:off x="243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18" name="Line 894"/>
                <p:cNvSpPr>
                  <a:spLocks noChangeShapeType="1"/>
                </p:cNvSpPr>
                <p:nvPr/>
              </p:nvSpPr>
              <p:spPr bwMode="auto">
                <a:xfrm>
                  <a:off x="2437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19" name="Line 895"/>
                <p:cNvSpPr>
                  <a:spLocks noChangeShapeType="1"/>
                </p:cNvSpPr>
                <p:nvPr/>
              </p:nvSpPr>
              <p:spPr bwMode="auto">
                <a:xfrm>
                  <a:off x="2453" y="282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20" name="Line 896"/>
                <p:cNvSpPr>
                  <a:spLocks noChangeShapeType="1"/>
                </p:cNvSpPr>
                <p:nvPr/>
              </p:nvSpPr>
              <p:spPr bwMode="auto">
                <a:xfrm>
                  <a:off x="2453" y="282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21" name="Line 897"/>
                <p:cNvSpPr>
                  <a:spLocks noChangeShapeType="1"/>
                </p:cNvSpPr>
                <p:nvPr/>
              </p:nvSpPr>
              <p:spPr bwMode="auto">
                <a:xfrm>
                  <a:off x="2453" y="2821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22" name="Line 898"/>
                <p:cNvSpPr>
                  <a:spLocks noChangeShapeType="1"/>
                </p:cNvSpPr>
                <p:nvPr/>
              </p:nvSpPr>
              <p:spPr bwMode="auto">
                <a:xfrm>
                  <a:off x="2468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23" name="Line 899"/>
                <p:cNvSpPr>
                  <a:spLocks noChangeShapeType="1"/>
                </p:cNvSpPr>
                <p:nvPr/>
              </p:nvSpPr>
              <p:spPr bwMode="auto">
                <a:xfrm flipV="1">
                  <a:off x="2484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24" name="Line 900"/>
                <p:cNvSpPr>
                  <a:spLocks noChangeShapeType="1"/>
                </p:cNvSpPr>
                <p:nvPr/>
              </p:nvSpPr>
              <p:spPr bwMode="auto">
                <a:xfrm flipV="1">
                  <a:off x="2500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25" name="Line 901"/>
                <p:cNvSpPr>
                  <a:spLocks noChangeShapeType="1"/>
                </p:cNvSpPr>
                <p:nvPr/>
              </p:nvSpPr>
              <p:spPr bwMode="auto">
                <a:xfrm flipV="1">
                  <a:off x="253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26" name="Line 902"/>
                <p:cNvSpPr>
                  <a:spLocks noChangeShapeType="1"/>
                </p:cNvSpPr>
                <p:nvPr/>
              </p:nvSpPr>
              <p:spPr bwMode="auto">
                <a:xfrm>
                  <a:off x="25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27" name="Line 903"/>
                <p:cNvSpPr>
                  <a:spLocks noChangeShapeType="1"/>
                </p:cNvSpPr>
                <p:nvPr/>
              </p:nvSpPr>
              <p:spPr bwMode="auto">
                <a:xfrm>
                  <a:off x="2548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28" name="Line 904"/>
                <p:cNvSpPr>
                  <a:spLocks noChangeShapeType="1"/>
                </p:cNvSpPr>
                <p:nvPr/>
              </p:nvSpPr>
              <p:spPr bwMode="auto">
                <a:xfrm>
                  <a:off x="2564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29" name="Line 905"/>
                <p:cNvSpPr>
                  <a:spLocks noChangeShapeType="1"/>
                </p:cNvSpPr>
                <p:nvPr/>
              </p:nvSpPr>
              <p:spPr bwMode="auto">
                <a:xfrm>
                  <a:off x="258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30" name="Line 906"/>
                <p:cNvSpPr>
                  <a:spLocks noChangeShapeType="1"/>
                </p:cNvSpPr>
                <p:nvPr/>
              </p:nvSpPr>
              <p:spPr bwMode="auto">
                <a:xfrm>
                  <a:off x="258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31" name="Line 907"/>
                <p:cNvSpPr>
                  <a:spLocks noChangeShapeType="1"/>
                </p:cNvSpPr>
                <p:nvPr/>
              </p:nvSpPr>
              <p:spPr bwMode="auto">
                <a:xfrm>
                  <a:off x="258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32" name="Line 908"/>
                <p:cNvSpPr>
                  <a:spLocks noChangeShapeType="1"/>
                </p:cNvSpPr>
                <p:nvPr/>
              </p:nvSpPr>
              <p:spPr bwMode="auto">
                <a:xfrm>
                  <a:off x="2580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33" name="Line 909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34" name="Line 910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35" name="Line 911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36" name="Line 912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37" name="Line 913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38" name="Line 914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39" name="Line 915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40" name="Line 916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41" name="Line 917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42" name="Line 918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43" name="Line 919"/>
                <p:cNvSpPr>
                  <a:spLocks noChangeShapeType="1"/>
                </p:cNvSpPr>
                <p:nvPr/>
              </p:nvSpPr>
              <p:spPr bwMode="auto">
                <a:xfrm>
                  <a:off x="2596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44" name="Line 920"/>
                <p:cNvSpPr>
                  <a:spLocks noChangeShapeType="1"/>
                </p:cNvSpPr>
                <p:nvPr/>
              </p:nvSpPr>
              <p:spPr bwMode="auto">
                <a:xfrm>
                  <a:off x="261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45" name="Line 921"/>
                <p:cNvSpPr>
                  <a:spLocks noChangeShapeType="1"/>
                </p:cNvSpPr>
                <p:nvPr/>
              </p:nvSpPr>
              <p:spPr bwMode="auto">
                <a:xfrm>
                  <a:off x="261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46" name="Line 922"/>
                <p:cNvSpPr>
                  <a:spLocks noChangeShapeType="1"/>
                </p:cNvSpPr>
                <p:nvPr/>
              </p:nvSpPr>
              <p:spPr bwMode="auto">
                <a:xfrm>
                  <a:off x="261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47" name="Line 923"/>
                <p:cNvSpPr>
                  <a:spLocks noChangeShapeType="1"/>
                </p:cNvSpPr>
                <p:nvPr/>
              </p:nvSpPr>
              <p:spPr bwMode="auto">
                <a:xfrm>
                  <a:off x="261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48" name="Line 924"/>
                <p:cNvSpPr>
                  <a:spLocks noChangeShapeType="1"/>
                </p:cNvSpPr>
                <p:nvPr/>
              </p:nvSpPr>
              <p:spPr bwMode="auto">
                <a:xfrm>
                  <a:off x="261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49" name="Line 925"/>
                <p:cNvSpPr>
                  <a:spLocks noChangeShapeType="1"/>
                </p:cNvSpPr>
                <p:nvPr/>
              </p:nvSpPr>
              <p:spPr bwMode="auto">
                <a:xfrm>
                  <a:off x="261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50" name="Line 926"/>
                <p:cNvSpPr>
                  <a:spLocks noChangeShapeType="1"/>
                </p:cNvSpPr>
                <p:nvPr/>
              </p:nvSpPr>
              <p:spPr bwMode="auto">
                <a:xfrm>
                  <a:off x="261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51" name="Line 927"/>
                <p:cNvSpPr>
                  <a:spLocks noChangeShapeType="1"/>
                </p:cNvSpPr>
                <p:nvPr/>
              </p:nvSpPr>
              <p:spPr bwMode="auto">
                <a:xfrm>
                  <a:off x="2612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52" name="Line 928"/>
                <p:cNvSpPr>
                  <a:spLocks noChangeShapeType="1"/>
                </p:cNvSpPr>
                <p:nvPr/>
              </p:nvSpPr>
              <p:spPr bwMode="auto">
                <a:xfrm>
                  <a:off x="262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53" name="Line 929"/>
                <p:cNvSpPr>
                  <a:spLocks noChangeShapeType="1"/>
                </p:cNvSpPr>
                <p:nvPr/>
              </p:nvSpPr>
              <p:spPr bwMode="auto">
                <a:xfrm>
                  <a:off x="262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54" name="Line 930"/>
                <p:cNvSpPr>
                  <a:spLocks noChangeShapeType="1"/>
                </p:cNvSpPr>
                <p:nvPr/>
              </p:nvSpPr>
              <p:spPr bwMode="auto">
                <a:xfrm>
                  <a:off x="2628" y="2773"/>
                  <a:ext cx="32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55" name="Line 931"/>
                <p:cNvSpPr>
                  <a:spLocks noChangeShapeType="1"/>
                </p:cNvSpPr>
                <p:nvPr/>
              </p:nvSpPr>
              <p:spPr bwMode="auto">
                <a:xfrm>
                  <a:off x="266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56" name="Line 932"/>
                <p:cNvSpPr>
                  <a:spLocks noChangeShapeType="1"/>
                </p:cNvSpPr>
                <p:nvPr/>
              </p:nvSpPr>
              <p:spPr bwMode="auto">
                <a:xfrm>
                  <a:off x="2676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57" name="Line 933"/>
                <p:cNvSpPr>
                  <a:spLocks noChangeShapeType="1"/>
                </p:cNvSpPr>
                <p:nvPr/>
              </p:nvSpPr>
              <p:spPr bwMode="auto">
                <a:xfrm>
                  <a:off x="2708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58" name="Line 934"/>
                <p:cNvSpPr>
                  <a:spLocks noChangeShapeType="1"/>
                </p:cNvSpPr>
                <p:nvPr/>
              </p:nvSpPr>
              <p:spPr bwMode="auto">
                <a:xfrm>
                  <a:off x="2724" y="2821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59" name="Line 935"/>
                <p:cNvSpPr>
                  <a:spLocks noChangeShapeType="1"/>
                </p:cNvSpPr>
                <p:nvPr/>
              </p:nvSpPr>
              <p:spPr bwMode="auto">
                <a:xfrm>
                  <a:off x="273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60" name="Line 936"/>
                <p:cNvSpPr>
                  <a:spLocks noChangeShapeType="1"/>
                </p:cNvSpPr>
                <p:nvPr/>
              </p:nvSpPr>
              <p:spPr bwMode="auto">
                <a:xfrm>
                  <a:off x="2739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61" name="Line 937"/>
                <p:cNvSpPr>
                  <a:spLocks noChangeShapeType="1"/>
                </p:cNvSpPr>
                <p:nvPr/>
              </p:nvSpPr>
              <p:spPr bwMode="auto">
                <a:xfrm>
                  <a:off x="275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62" name="Line 938"/>
                <p:cNvSpPr>
                  <a:spLocks noChangeShapeType="1"/>
                </p:cNvSpPr>
                <p:nvPr/>
              </p:nvSpPr>
              <p:spPr bwMode="auto">
                <a:xfrm>
                  <a:off x="275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63" name="Line 939"/>
                <p:cNvSpPr>
                  <a:spLocks noChangeShapeType="1"/>
                </p:cNvSpPr>
                <p:nvPr/>
              </p:nvSpPr>
              <p:spPr bwMode="auto">
                <a:xfrm>
                  <a:off x="275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64" name="Line 940"/>
                <p:cNvSpPr>
                  <a:spLocks noChangeShapeType="1"/>
                </p:cNvSpPr>
                <p:nvPr/>
              </p:nvSpPr>
              <p:spPr bwMode="auto">
                <a:xfrm>
                  <a:off x="2755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65" name="Line 941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66" name="Line 942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67" name="Line 943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68" name="Line 944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69" name="Line 945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70" name="Line 946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71" name="Line 947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72" name="Line 948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73" name="Line 949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74" name="Line 950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75" name="Line 951"/>
                <p:cNvSpPr>
                  <a:spLocks noChangeShapeType="1"/>
                </p:cNvSpPr>
                <p:nvPr/>
              </p:nvSpPr>
              <p:spPr bwMode="auto">
                <a:xfrm>
                  <a:off x="2771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76" name="Line 952"/>
                <p:cNvSpPr>
                  <a:spLocks noChangeShapeType="1"/>
                </p:cNvSpPr>
                <p:nvPr/>
              </p:nvSpPr>
              <p:spPr bwMode="auto">
                <a:xfrm>
                  <a:off x="278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77" name="Line 953"/>
                <p:cNvSpPr>
                  <a:spLocks noChangeShapeType="1"/>
                </p:cNvSpPr>
                <p:nvPr/>
              </p:nvSpPr>
              <p:spPr bwMode="auto">
                <a:xfrm>
                  <a:off x="278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78" name="Line 954"/>
                <p:cNvSpPr>
                  <a:spLocks noChangeShapeType="1"/>
                </p:cNvSpPr>
                <p:nvPr/>
              </p:nvSpPr>
              <p:spPr bwMode="auto">
                <a:xfrm>
                  <a:off x="278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79" name="Line 955"/>
                <p:cNvSpPr>
                  <a:spLocks noChangeShapeType="1"/>
                </p:cNvSpPr>
                <p:nvPr/>
              </p:nvSpPr>
              <p:spPr bwMode="auto">
                <a:xfrm>
                  <a:off x="278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80" name="Line 956"/>
                <p:cNvSpPr>
                  <a:spLocks noChangeShapeType="1"/>
                </p:cNvSpPr>
                <p:nvPr/>
              </p:nvSpPr>
              <p:spPr bwMode="auto">
                <a:xfrm>
                  <a:off x="278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81" name="Line 957"/>
                <p:cNvSpPr>
                  <a:spLocks noChangeShapeType="1"/>
                </p:cNvSpPr>
                <p:nvPr/>
              </p:nvSpPr>
              <p:spPr bwMode="auto">
                <a:xfrm>
                  <a:off x="278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82" name="Line 958"/>
                <p:cNvSpPr>
                  <a:spLocks noChangeShapeType="1"/>
                </p:cNvSpPr>
                <p:nvPr/>
              </p:nvSpPr>
              <p:spPr bwMode="auto">
                <a:xfrm>
                  <a:off x="278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83" name="Line 959"/>
                <p:cNvSpPr>
                  <a:spLocks noChangeShapeType="1"/>
                </p:cNvSpPr>
                <p:nvPr/>
              </p:nvSpPr>
              <p:spPr bwMode="auto">
                <a:xfrm>
                  <a:off x="2787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84" name="Line 960"/>
                <p:cNvSpPr>
                  <a:spLocks noChangeShapeType="1"/>
                </p:cNvSpPr>
                <p:nvPr/>
              </p:nvSpPr>
              <p:spPr bwMode="auto">
                <a:xfrm>
                  <a:off x="280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85" name="Line 961"/>
                <p:cNvSpPr>
                  <a:spLocks noChangeShapeType="1"/>
                </p:cNvSpPr>
                <p:nvPr/>
              </p:nvSpPr>
              <p:spPr bwMode="auto">
                <a:xfrm>
                  <a:off x="2803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86" name="Line 962"/>
                <p:cNvSpPr>
                  <a:spLocks noChangeShapeType="1"/>
                </p:cNvSpPr>
                <p:nvPr/>
              </p:nvSpPr>
              <p:spPr bwMode="auto">
                <a:xfrm>
                  <a:off x="2819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87" name="Line 963"/>
                <p:cNvSpPr>
                  <a:spLocks noChangeShapeType="1"/>
                </p:cNvSpPr>
                <p:nvPr/>
              </p:nvSpPr>
              <p:spPr bwMode="auto">
                <a:xfrm flipV="1">
                  <a:off x="2835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88" name="Line 964"/>
                <p:cNvSpPr>
                  <a:spLocks noChangeShapeType="1"/>
                </p:cNvSpPr>
                <p:nvPr/>
              </p:nvSpPr>
              <p:spPr bwMode="auto">
                <a:xfrm flipV="1">
                  <a:off x="2851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89" name="Line 965"/>
                <p:cNvSpPr>
                  <a:spLocks noChangeShapeType="1"/>
                </p:cNvSpPr>
                <p:nvPr/>
              </p:nvSpPr>
              <p:spPr bwMode="auto">
                <a:xfrm flipV="1">
                  <a:off x="288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90" name="Line 966"/>
                <p:cNvSpPr>
                  <a:spLocks noChangeShapeType="1"/>
                </p:cNvSpPr>
                <p:nvPr/>
              </p:nvSpPr>
              <p:spPr bwMode="auto">
                <a:xfrm>
                  <a:off x="2899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91" name="Line 967"/>
                <p:cNvSpPr>
                  <a:spLocks noChangeShapeType="1"/>
                </p:cNvSpPr>
                <p:nvPr/>
              </p:nvSpPr>
              <p:spPr bwMode="auto">
                <a:xfrm>
                  <a:off x="291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92" name="Line 968"/>
                <p:cNvSpPr>
                  <a:spLocks noChangeShapeType="1"/>
                </p:cNvSpPr>
                <p:nvPr/>
              </p:nvSpPr>
              <p:spPr bwMode="auto">
                <a:xfrm>
                  <a:off x="2915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93" name="Line 969"/>
                <p:cNvSpPr>
                  <a:spLocks noChangeShapeType="1"/>
                </p:cNvSpPr>
                <p:nvPr/>
              </p:nvSpPr>
              <p:spPr bwMode="auto">
                <a:xfrm>
                  <a:off x="293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94" name="Line 970"/>
                <p:cNvSpPr>
                  <a:spLocks noChangeShapeType="1"/>
                </p:cNvSpPr>
                <p:nvPr/>
              </p:nvSpPr>
              <p:spPr bwMode="auto">
                <a:xfrm>
                  <a:off x="293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95" name="Line 971"/>
                <p:cNvSpPr>
                  <a:spLocks noChangeShapeType="1"/>
                </p:cNvSpPr>
                <p:nvPr/>
              </p:nvSpPr>
              <p:spPr bwMode="auto">
                <a:xfrm>
                  <a:off x="293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96" name="Line 972"/>
                <p:cNvSpPr>
                  <a:spLocks noChangeShapeType="1"/>
                </p:cNvSpPr>
                <p:nvPr/>
              </p:nvSpPr>
              <p:spPr bwMode="auto">
                <a:xfrm>
                  <a:off x="2931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97" name="Line 973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98" name="Line 974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599" name="Line 975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00" name="Line 976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01" name="Line 977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02" name="Line 978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03" name="Line 979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04" name="Line 980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05" name="Line 981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06" name="Line 982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07" name="Line 983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08" name="Line 984"/>
                <p:cNvSpPr>
                  <a:spLocks noChangeShapeType="1"/>
                </p:cNvSpPr>
                <p:nvPr/>
              </p:nvSpPr>
              <p:spPr bwMode="auto">
                <a:xfrm>
                  <a:off x="2947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09" name="Line 985"/>
                <p:cNvSpPr>
                  <a:spLocks noChangeShapeType="1"/>
                </p:cNvSpPr>
                <p:nvPr/>
              </p:nvSpPr>
              <p:spPr bwMode="auto">
                <a:xfrm>
                  <a:off x="296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10" name="Line 986"/>
                <p:cNvSpPr>
                  <a:spLocks noChangeShapeType="1"/>
                </p:cNvSpPr>
                <p:nvPr/>
              </p:nvSpPr>
              <p:spPr bwMode="auto">
                <a:xfrm>
                  <a:off x="296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11" name="Line 987"/>
                <p:cNvSpPr>
                  <a:spLocks noChangeShapeType="1"/>
                </p:cNvSpPr>
                <p:nvPr/>
              </p:nvSpPr>
              <p:spPr bwMode="auto">
                <a:xfrm>
                  <a:off x="296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12" name="Line 988"/>
                <p:cNvSpPr>
                  <a:spLocks noChangeShapeType="1"/>
                </p:cNvSpPr>
                <p:nvPr/>
              </p:nvSpPr>
              <p:spPr bwMode="auto">
                <a:xfrm>
                  <a:off x="296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13" name="Line 989"/>
                <p:cNvSpPr>
                  <a:spLocks noChangeShapeType="1"/>
                </p:cNvSpPr>
                <p:nvPr/>
              </p:nvSpPr>
              <p:spPr bwMode="auto">
                <a:xfrm>
                  <a:off x="296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14" name="Line 990"/>
                <p:cNvSpPr>
                  <a:spLocks noChangeShapeType="1"/>
                </p:cNvSpPr>
                <p:nvPr/>
              </p:nvSpPr>
              <p:spPr bwMode="auto">
                <a:xfrm>
                  <a:off x="2963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15" name="Line 991"/>
                <p:cNvSpPr>
                  <a:spLocks noChangeShapeType="1"/>
                </p:cNvSpPr>
                <p:nvPr/>
              </p:nvSpPr>
              <p:spPr bwMode="auto">
                <a:xfrm>
                  <a:off x="2979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16" name="Line 992"/>
                <p:cNvSpPr>
                  <a:spLocks noChangeShapeType="1"/>
                </p:cNvSpPr>
                <p:nvPr/>
              </p:nvSpPr>
              <p:spPr bwMode="auto">
                <a:xfrm>
                  <a:off x="2995" y="2773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17" name="Line 993"/>
                <p:cNvSpPr>
                  <a:spLocks noChangeShapeType="1"/>
                </p:cNvSpPr>
                <p:nvPr/>
              </p:nvSpPr>
              <p:spPr bwMode="auto">
                <a:xfrm>
                  <a:off x="301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18" name="Line 994"/>
                <p:cNvSpPr>
                  <a:spLocks noChangeShapeType="1"/>
                </p:cNvSpPr>
                <p:nvPr/>
              </p:nvSpPr>
              <p:spPr bwMode="auto">
                <a:xfrm>
                  <a:off x="3026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19" name="Line 995"/>
                <p:cNvSpPr>
                  <a:spLocks noChangeShapeType="1"/>
                </p:cNvSpPr>
                <p:nvPr/>
              </p:nvSpPr>
              <p:spPr bwMode="auto">
                <a:xfrm>
                  <a:off x="3058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20" name="Line 996"/>
                <p:cNvSpPr>
                  <a:spLocks noChangeShapeType="1"/>
                </p:cNvSpPr>
                <p:nvPr/>
              </p:nvSpPr>
              <p:spPr bwMode="auto">
                <a:xfrm>
                  <a:off x="3074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21" name="Line 997"/>
                <p:cNvSpPr>
                  <a:spLocks noChangeShapeType="1"/>
                </p:cNvSpPr>
                <p:nvPr/>
              </p:nvSpPr>
              <p:spPr bwMode="auto">
                <a:xfrm>
                  <a:off x="309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22" name="Line 998"/>
                <p:cNvSpPr>
                  <a:spLocks noChangeShapeType="1"/>
                </p:cNvSpPr>
                <p:nvPr/>
              </p:nvSpPr>
              <p:spPr bwMode="auto">
                <a:xfrm>
                  <a:off x="309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23" name="Line 999"/>
                <p:cNvSpPr>
                  <a:spLocks noChangeShapeType="1"/>
                </p:cNvSpPr>
                <p:nvPr/>
              </p:nvSpPr>
              <p:spPr bwMode="auto">
                <a:xfrm>
                  <a:off x="3090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24" name="Line 1000"/>
                <p:cNvSpPr>
                  <a:spLocks noChangeShapeType="1"/>
                </p:cNvSpPr>
                <p:nvPr/>
              </p:nvSpPr>
              <p:spPr bwMode="auto">
                <a:xfrm>
                  <a:off x="310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25" name="Line 1001"/>
                <p:cNvSpPr>
                  <a:spLocks noChangeShapeType="1"/>
                </p:cNvSpPr>
                <p:nvPr/>
              </p:nvSpPr>
              <p:spPr bwMode="auto">
                <a:xfrm>
                  <a:off x="310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26" name="Line 1002"/>
                <p:cNvSpPr>
                  <a:spLocks noChangeShapeType="1"/>
                </p:cNvSpPr>
                <p:nvPr/>
              </p:nvSpPr>
              <p:spPr bwMode="auto">
                <a:xfrm>
                  <a:off x="310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27" name="Line 1003"/>
                <p:cNvSpPr>
                  <a:spLocks noChangeShapeType="1"/>
                </p:cNvSpPr>
                <p:nvPr/>
              </p:nvSpPr>
              <p:spPr bwMode="auto">
                <a:xfrm>
                  <a:off x="3106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28" name="Line 1004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29" name="Line 1005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30" name="Line 1006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31" name="Line 1007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32" name="Line 1008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33" name="Line 1009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34" name="Line 1010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35" name="Line 1011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36" name="Line 1012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37" name="Line 1013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38" name="Line 1014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39" name="Line 1015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40" name="Line 1016"/>
                <p:cNvSpPr>
                  <a:spLocks noChangeShapeType="1"/>
                </p:cNvSpPr>
                <p:nvPr/>
              </p:nvSpPr>
              <p:spPr bwMode="auto">
                <a:xfrm>
                  <a:off x="3122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41" name="Line 1017"/>
                <p:cNvSpPr>
                  <a:spLocks noChangeShapeType="1"/>
                </p:cNvSpPr>
                <p:nvPr/>
              </p:nvSpPr>
              <p:spPr bwMode="auto">
                <a:xfrm>
                  <a:off x="3138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42" name="Line 1018"/>
                <p:cNvSpPr>
                  <a:spLocks noChangeShapeType="1"/>
                </p:cNvSpPr>
                <p:nvPr/>
              </p:nvSpPr>
              <p:spPr bwMode="auto">
                <a:xfrm>
                  <a:off x="3138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43" name="Line 1019"/>
                <p:cNvSpPr>
                  <a:spLocks noChangeShapeType="1"/>
                </p:cNvSpPr>
                <p:nvPr/>
              </p:nvSpPr>
              <p:spPr bwMode="auto">
                <a:xfrm>
                  <a:off x="3138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44" name="Line 1020"/>
                <p:cNvSpPr>
                  <a:spLocks noChangeShapeType="1"/>
                </p:cNvSpPr>
                <p:nvPr/>
              </p:nvSpPr>
              <p:spPr bwMode="auto">
                <a:xfrm>
                  <a:off x="3138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45" name="Line 1021"/>
                <p:cNvSpPr>
                  <a:spLocks noChangeShapeType="1"/>
                </p:cNvSpPr>
                <p:nvPr/>
              </p:nvSpPr>
              <p:spPr bwMode="auto">
                <a:xfrm>
                  <a:off x="3138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46" name="Line 1022"/>
                <p:cNvSpPr>
                  <a:spLocks noChangeShapeType="1"/>
                </p:cNvSpPr>
                <p:nvPr/>
              </p:nvSpPr>
              <p:spPr bwMode="auto">
                <a:xfrm>
                  <a:off x="315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47" name="Line 1023"/>
                <p:cNvSpPr>
                  <a:spLocks noChangeShapeType="1"/>
                </p:cNvSpPr>
                <p:nvPr/>
              </p:nvSpPr>
              <p:spPr bwMode="auto">
                <a:xfrm>
                  <a:off x="3154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48" name="Line 0"/>
                <p:cNvSpPr>
                  <a:spLocks noChangeShapeType="1"/>
                </p:cNvSpPr>
                <p:nvPr/>
              </p:nvSpPr>
              <p:spPr bwMode="auto">
                <a:xfrm>
                  <a:off x="3170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49" name="Line 1"/>
                <p:cNvSpPr>
                  <a:spLocks noChangeShapeType="1"/>
                </p:cNvSpPr>
                <p:nvPr/>
              </p:nvSpPr>
              <p:spPr bwMode="auto">
                <a:xfrm flipV="1">
                  <a:off x="3186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50" name="Line 2"/>
                <p:cNvSpPr>
                  <a:spLocks noChangeShapeType="1"/>
                </p:cNvSpPr>
                <p:nvPr/>
              </p:nvSpPr>
              <p:spPr bwMode="auto">
                <a:xfrm flipV="1">
                  <a:off x="3202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5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23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52" name="Line 4"/>
                <p:cNvSpPr>
                  <a:spLocks noChangeShapeType="1"/>
                </p:cNvSpPr>
                <p:nvPr/>
              </p:nvSpPr>
              <p:spPr bwMode="auto">
                <a:xfrm>
                  <a:off x="3250" y="2773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53" name="Line 5"/>
                <p:cNvSpPr>
                  <a:spLocks noChangeShapeType="1"/>
                </p:cNvSpPr>
                <p:nvPr/>
              </p:nvSpPr>
              <p:spPr bwMode="auto">
                <a:xfrm>
                  <a:off x="326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54" name="Line 6"/>
                <p:cNvSpPr>
                  <a:spLocks noChangeShapeType="1"/>
                </p:cNvSpPr>
                <p:nvPr/>
              </p:nvSpPr>
              <p:spPr bwMode="auto">
                <a:xfrm>
                  <a:off x="3265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55" name="Line 7"/>
                <p:cNvSpPr>
                  <a:spLocks noChangeShapeType="1"/>
                </p:cNvSpPr>
                <p:nvPr/>
              </p:nvSpPr>
              <p:spPr bwMode="auto">
                <a:xfrm>
                  <a:off x="328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56" name="Line 8"/>
                <p:cNvSpPr>
                  <a:spLocks noChangeShapeType="1"/>
                </p:cNvSpPr>
                <p:nvPr/>
              </p:nvSpPr>
              <p:spPr bwMode="auto">
                <a:xfrm>
                  <a:off x="328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57" name="Line 9"/>
                <p:cNvSpPr>
                  <a:spLocks noChangeShapeType="1"/>
                </p:cNvSpPr>
                <p:nvPr/>
              </p:nvSpPr>
              <p:spPr bwMode="auto">
                <a:xfrm>
                  <a:off x="328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58" name="Line 10"/>
                <p:cNvSpPr>
                  <a:spLocks noChangeShapeType="1"/>
                </p:cNvSpPr>
                <p:nvPr/>
              </p:nvSpPr>
              <p:spPr bwMode="auto">
                <a:xfrm>
                  <a:off x="328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59" name="Line 11"/>
                <p:cNvSpPr>
                  <a:spLocks noChangeShapeType="1"/>
                </p:cNvSpPr>
                <p:nvPr/>
              </p:nvSpPr>
              <p:spPr bwMode="auto">
                <a:xfrm>
                  <a:off x="3281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0" name="Line 12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1" name="Line 13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2" name="Line 14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3" name="Line 15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4" name="Line 16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5" name="Line 17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6" name="Line 18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7" name="Line 19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8" name="Line 20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9" name="Line 21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70" name="Line 22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71" name="Line 23"/>
                <p:cNvSpPr>
                  <a:spLocks noChangeShapeType="1"/>
                </p:cNvSpPr>
                <p:nvPr/>
              </p:nvSpPr>
              <p:spPr bwMode="auto">
                <a:xfrm>
                  <a:off x="3297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72" name="Line 24"/>
                <p:cNvSpPr>
                  <a:spLocks noChangeShapeType="1"/>
                </p:cNvSpPr>
                <p:nvPr/>
              </p:nvSpPr>
              <p:spPr bwMode="auto">
                <a:xfrm>
                  <a:off x="331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73" name="Line 25"/>
                <p:cNvSpPr>
                  <a:spLocks noChangeShapeType="1"/>
                </p:cNvSpPr>
                <p:nvPr/>
              </p:nvSpPr>
              <p:spPr bwMode="auto">
                <a:xfrm>
                  <a:off x="331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74" name="Line 26"/>
                <p:cNvSpPr>
                  <a:spLocks noChangeShapeType="1"/>
                </p:cNvSpPr>
                <p:nvPr/>
              </p:nvSpPr>
              <p:spPr bwMode="auto">
                <a:xfrm>
                  <a:off x="331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75" name="Line 27"/>
                <p:cNvSpPr>
                  <a:spLocks noChangeShapeType="1"/>
                </p:cNvSpPr>
                <p:nvPr/>
              </p:nvSpPr>
              <p:spPr bwMode="auto">
                <a:xfrm>
                  <a:off x="331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76" name="Line 28"/>
                <p:cNvSpPr>
                  <a:spLocks noChangeShapeType="1"/>
                </p:cNvSpPr>
                <p:nvPr/>
              </p:nvSpPr>
              <p:spPr bwMode="auto">
                <a:xfrm>
                  <a:off x="3313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77" name="Line 29"/>
                <p:cNvSpPr>
                  <a:spLocks noChangeShapeType="1"/>
                </p:cNvSpPr>
                <p:nvPr/>
              </p:nvSpPr>
              <p:spPr bwMode="auto">
                <a:xfrm>
                  <a:off x="332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78" name="Line 30"/>
                <p:cNvSpPr>
                  <a:spLocks noChangeShapeType="1"/>
                </p:cNvSpPr>
                <p:nvPr/>
              </p:nvSpPr>
              <p:spPr bwMode="auto">
                <a:xfrm>
                  <a:off x="3329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79" name="Line 31"/>
                <p:cNvSpPr>
                  <a:spLocks noChangeShapeType="1"/>
                </p:cNvSpPr>
                <p:nvPr/>
              </p:nvSpPr>
              <p:spPr bwMode="auto">
                <a:xfrm>
                  <a:off x="334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0" name="Line 32"/>
                <p:cNvSpPr>
                  <a:spLocks noChangeShapeType="1"/>
                </p:cNvSpPr>
                <p:nvPr/>
              </p:nvSpPr>
              <p:spPr bwMode="auto">
                <a:xfrm>
                  <a:off x="3361" y="278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1" name="Line 33"/>
                <p:cNvSpPr>
                  <a:spLocks noChangeShapeType="1"/>
                </p:cNvSpPr>
                <p:nvPr/>
              </p:nvSpPr>
              <p:spPr bwMode="auto">
                <a:xfrm>
                  <a:off x="3377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2" name="Line 34"/>
                <p:cNvSpPr>
                  <a:spLocks noChangeShapeType="1"/>
                </p:cNvSpPr>
                <p:nvPr/>
              </p:nvSpPr>
              <p:spPr bwMode="auto">
                <a:xfrm>
                  <a:off x="3409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3" name="Line 35"/>
                <p:cNvSpPr>
                  <a:spLocks noChangeShapeType="1"/>
                </p:cNvSpPr>
                <p:nvPr/>
              </p:nvSpPr>
              <p:spPr bwMode="auto">
                <a:xfrm>
                  <a:off x="3425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4" name="Line 36"/>
                <p:cNvSpPr>
                  <a:spLocks noChangeShapeType="1"/>
                </p:cNvSpPr>
                <p:nvPr/>
              </p:nvSpPr>
              <p:spPr bwMode="auto">
                <a:xfrm>
                  <a:off x="344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5" name="Line 37"/>
                <p:cNvSpPr>
                  <a:spLocks noChangeShapeType="1"/>
                </p:cNvSpPr>
                <p:nvPr/>
              </p:nvSpPr>
              <p:spPr bwMode="auto">
                <a:xfrm>
                  <a:off x="3441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6" name="Line 38"/>
                <p:cNvSpPr>
                  <a:spLocks noChangeShapeType="1"/>
                </p:cNvSpPr>
                <p:nvPr/>
              </p:nvSpPr>
              <p:spPr bwMode="auto">
                <a:xfrm>
                  <a:off x="345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7" name="Line 39"/>
                <p:cNvSpPr>
                  <a:spLocks noChangeShapeType="1"/>
                </p:cNvSpPr>
                <p:nvPr/>
              </p:nvSpPr>
              <p:spPr bwMode="auto">
                <a:xfrm>
                  <a:off x="345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8" name="Line 40"/>
                <p:cNvSpPr>
                  <a:spLocks noChangeShapeType="1"/>
                </p:cNvSpPr>
                <p:nvPr/>
              </p:nvSpPr>
              <p:spPr bwMode="auto">
                <a:xfrm>
                  <a:off x="345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9" name="Line 41"/>
                <p:cNvSpPr>
                  <a:spLocks noChangeShapeType="1"/>
                </p:cNvSpPr>
                <p:nvPr/>
              </p:nvSpPr>
              <p:spPr bwMode="auto">
                <a:xfrm>
                  <a:off x="345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0" name="Line 42"/>
                <p:cNvSpPr>
                  <a:spLocks noChangeShapeType="1"/>
                </p:cNvSpPr>
                <p:nvPr/>
              </p:nvSpPr>
              <p:spPr bwMode="auto">
                <a:xfrm>
                  <a:off x="3457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1" name="Line 43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2" name="Line 44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3" name="Line 45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4" name="Line 46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5" name="Line 47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6" name="Line 48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7" name="Line 49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8" name="Line 50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9" name="Line 51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00" name="Line 52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01" name="Line 53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02" name="Line 54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03" name="Line 55"/>
                <p:cNvSpPr>
                  <a:spLocks noChangeShapeType="1"/>
                </p:cNvSpPr>
                <p:nvPr/>
              </p:nvSpPr>
              <p:spPr bwMode="auto">
                <a:xfrm>
                  <a:off x="3473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04" name="Line 56"/>
                <p:cNvSpPr>
                  <a:spLocks noChangeShapeType="1"/>
                </p:cNvSpPr>
                <p:nvPr/>
              </p:nvSpPr>
              <p:spPr bwMode="auto">
                <a:xfrm>
                  <a:off x="348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05" name="Line 57"/>
                <p:cNvSpPr>
                  <a:spLocks noChangeShapeType="1"/>
                </p:cNvSpPr>
                <p:nvPr/>
              </p:nvSpPr>
              <p:spPr bwMode="auto">
                <a:xfrm>
                  <a:off x="348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06" name="Line 58"/>
                <p:cNvSpPr>
                  <a:spLocks noChangeShapeType="1"/>
                </p:cNvSpPr>
                <p:nvPr/>
              </p:nvSpPr>
              <p:spPr bwMode="auto">
                <a:xfrm>
                  <a:off x="348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07" name="Line 59"/>
                <p:cNvSpPr>
                  <a:spLocks noChangeShapeType="1"/>
                </p:cNvSpPr>
                <p:nvPr/>
              </p:nvSpPr>
              <p:spPr bwMode="auto">
                <a:xfrm>
                  <a:off x="348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08" name="Line 60"/>
                <p:cNvSpPr>
                  <a:spLocks noChangeShapeType="1"/>
                </p:cNvSpPr>
                <p:nvPr/>
              </p:nvSpPr>
              <p:spPr bwMode="auto">
                <a:xfrm>
                  <a:off x="3489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09" name="Line 61"/>
                <p:cNvSpPr>
                  <a:spLocks noChangeShapeType="1"/>
                </p:cNvSpPr>
                <p:nvPr/>
              </p:nvSpPr>
              <p:spPr bwMode="auto">
                <a:xfrm>
                  <a:off x="350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10" name="Line 62"/>
                <p:cNvSpPr>
                  <a:spLocks noChangeShapeType="1"/>
                </p:cNvSpPr>
                <p:nvPr/>
              </p:nvSpPr>
              <p:spPr bwMode="auto">
                <a:xfrm>
                  <a:off x="3505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1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521" y="2805"/>
                  <a:ext cx="31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1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552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1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8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14" name="Line 66"/>
                <p:cNvSpPr>
                  <a:spLocks noChangeShapeType="1"/>
                </p:cNvSpPr>
                <p:nvPr/>
              </p:nvSpPr>
              <p:spPr bwMode="auto">
                <a:xfrm>
                  <a:off x="3600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15" name="Line 67"/>
                <p:cNvSpPr>
                  <a:spLocks noChangeShapeType="1"/>
                </p:cNvSpPr>
                <p:nvPr/>
              </p:nvSpPr>
              <p:spPr bwMode="auto">
                <a:xfrm>
                  <a:off x="361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16" name="Line 68"/>
                <p:cNvSpPr>
                  <a:spLocks noChangeShapeType="1"/>
                </p:cNvSpPr>
                <p:nvPr/>
              </p:nvSpPr>
              <p:spPr bwMode="auto">
                <a:xfrm>
                  <a:off x="3616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17" name="Line 69"/>
                <p:cNvSpPr>
                  <a:spLocks noChangeShapeType="1"/>
                </p:cNvSpPr>
                <p:nvPr/>
              </p:nvSpPr>
              <p:spPr bwMode="auto">
                <a:xfrm>
                  <a:off x="363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18" name="Line 70"/>
                <p:cNvSpPr>
                  <a:spLocks noChangeShapeType="1"/>
                </p:cNvSpPr>
                <p:nvPr/>
              </p:nvSpPr>
              <p:spPr bwMode="auto">
                <a:xfrm>
                  <a:off x="363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19" name="Line 71"/>
                <p:cNvSpPr>
                  <a:spLocks noChangeShapeType="1"/>
                </p:cNvSpPr>
                <p:nvPr/>
              </p:nvSpPr>
              <p:spPr bwMode="auto">
                <a:xfrm>
                  <a:off x="363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20" name="Line 72"/>
                <p:cNvSpPr>
                  <a:spLocks noChangeShapeType="1"/>
                </p:cNvSpPr>
                <p:nvPr/>
              </p:nvSpPr>
              <p:spPr bwMode="auto">
                <a:xfrm>
                  <a:off x="3632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21" name="Line 73"/>
                <p:cNvSpPr>
                  <a:spLocks noChangeShapeType="1"/>
                </p:cNvSpPr>
                <p:nvPr/>
              </p:nvSpPr>
              <p:spPr bwMode="auto">
                <a:xfrm>
                  <a:off x="3632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22" name="Line 74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23" name="Line 75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24" name="Line 76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25" name="Line 77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26" name="Line 78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27" name="Line 79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28" name="Line 80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29" name="Line 81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30" name="Line 82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31" name="Line 83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32" name="Line 84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33" name="Line 85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34" name="Line 86"/>
                <p:cNvSpPr>
                  <a:spLocks noChangeShapeType="1"/>
                </p:cNvSpPr>
                <p:nvPr/>
              </p:nvSpPr>
              <p:spPr bwMode="auto">
                <a:xfrm>
                  <a:off x="3648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35" name="Line 87"/>
                <p:cNvSpPr>
                  <a:spLocks noChangeShapeType="1"/>
                </p:cNvSpPr>
                <p:nvPr/>
              </p:nvSpPr>
              <p:spPr bwMode="auto">
                <a:xfrm>
                  <a:off x="366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36" name="Line 88"/>
                <p:cNvSpPr>
                  <a:spLocks noChangeShapeType="1"/>
                </p:cNvSpPr>
                <p:nvPr/>
              </p:nvSpPr>
              <p:spPr bwMode="auto">
                <a:xfrm>
                  <a:off x="366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37" name="Line 89"/>
                <p:cNvSpPr>
                  <a:spLocks noChangeShapeType="1"/>
                </p:cNvSpPr>
                <p:nvPr/>
              </p:nvSpPr>
              <p:spPr bwMode="auto">
                <a:xfrm>
                  <a:off x="366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38" name="Line 90"/>
                <p:cNvSpPr>
                  <a:spLocks noChangeShapeType="1"/>
                </p:cNvSpPr>
                <p:nvPr/>
              </p:nvSpPr>
              <p:spPr bwMode="auto">
                <a:xfrm>
                  <a:off x="3664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39" name="Line 91"/>
                <p:cNvSpPr>
                  <a:spLocks noChangeShapeType="1"/>
                </p:cNvSpPr>
                <p:nvPr/>
              </p:nvSpPr>
              <p:spPr bwMode="auto">
                <a:xfrm>
                  <a:off x="3664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40" name="Line 92"/>
                <p:cNvSpPr>
                  <a:spLocks noChangeShapeType="1"/>
                </p:cNvSpPr>
                <p:nvPr/>
              </p:nvSpPr>
              <p:spPr bwMode="auto">
                <a:xfrm>
                  <a:off x="3680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41" name="Line 93"/>
                <p:cNvSpPr>
                  <a:spLocks noChangeShapeType="1"/>
                </p:cNvSpPr>
                <p:nvPr/>
              </p:nvSpPr>
              <p:spPr bwMode="auto">
                <a:xfrm>
                  <a:off x="3696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42" name="Line 94"/>
                <p:cNvSpPr>
                  <a:spLocks noChangeShapeType="1"/>
                </p:cNvSpPr>
                <p:nvPr/>
              </p:nvSpPr>
              <p:spPr bwMode="auto">
                <a:xfrm>
                  <a:off x="3712" y="278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43" name="Line 95"/>
                <p:cNvSpPr>
                  <a:spLocks noChangeShapeType="1"/>
                </p:cNvSpPr>
                <p:nvPr/>
              </p:nvSpPr>
              <p:spPr bwMode="auto">
                <a:xfrm>
                  <a:off x="3728" y="2789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44" name="Line 96"/>
                <p:cNvSpPr>
                  <a:spLocks noChangeShapeType="1"/>
                </p:cNvSpPr>
                <p:nvPr/>
              </p:nvSpPr>
              <p:spPr bwMode="auto">
                <a:xfrm>
                  <a:off x="3760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45" name="Line 97"/>
                <p:cNvSpPr>
                  <a:spLocks noChangeShapeType="1"/>
                </p:cNvSpPr>
                <p:nvPr/>
              </p:nvSpPr>
              <p:spPr bwMode="auto">
                <a:xfrm>
                  <a:off x="3776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46" name="Line 98"/>
                <p:cNvSpPr>
                  <a:spLocks noChangeShapeType="1"/>
                </p:cNvSpPr>
                <p:nvPr/>
              </p:nvSpPr>
              <p:spPr bwMode="auto">
                <a:xfrm>
                  <a:off x="3792" y="2821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47" name="Line 99"/>
                <p:cNvSpPr>
                  <a:spLocks noChangeShapeType="1"/>
                </p:cNvSpPr>
                <p:nvPr/>
              </p:nvSpPr>
              <p:spPr bwMode="auto">
                <a:xfrm>
                  <a:off x="3792" y="2821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48" name="Line 100"/>
                <p:cNvSpPr>
                  <a:spLocks noChangeShapeType="1"/>
                </p:cNvSpPr>
                <p:nvPr/>
              </p:nvSpPr>
              <p:spPr bwMode="auto">
                <a:xfrm>
                  <a:off x="380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49" name="Line 101"/>
                <p:cNvSpPr>
                  <a:spLocks noChangeShapeType="1"/>
                </p:cNvSpPr>
                <p:nvPr/>
              </p:nvSpPr>
              <p:spPr bwMode="auto">
                <a:xfrm>
                  <a:off x="380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50" name="Line 102"/>
                <p:cNvSpPr>
                  <a:spLocks noChangeShapeType="1"/>
                </p:cNvSpPr>
                <p:nvPr/>
              </p:nvSpPr>
              <p:spPr bwMode="auto">
                <a:xfrm>
                  <a:off x="380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51" name="Line 103"/>
                <p:cNvSpPr>
                  <a:spLocks noChangeShapeType="1"/>
                </p:cNvSpPr>
                <p:nvPr/>
              </p:nvSpPr>
              <p:spPr bwMode="auto">
                <a:xfrm>
                  <a:off x="380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52" name="Line 104"/>
                <p:cNvSpPr>
                  <a:spLocks noChangeShapeType="1"/>
                </p:cNvSpPr>
                <p:nvPr/>
              </p:nvSpPr>
              <p:spPr bwMode="auto">
                <a:xfrm>
                  <a:off x="380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53" name="Line 105"/>
                <p:cNvSpPr>
                  <a:spLocks noChangeShapeType="1"/>
                </p:cNvSpPr>
                <p:nvPr/>
              </p:nvSpPr>
              <p:spPr bwMode="auto">
                <a:xfrm>
                  <a:off x="3807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54" name="Line 106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55" name="Line 107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56" name="Line 108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57" name="Line 109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58" name="Line 110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59" name="Line 111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60" name="Line 112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61" name="Line 113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62" name="Line 114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63" name="Line 115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64" name="Line 116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65" name="Line 117"/>
                <p:cNvSpPr>
                  <a:spLocks noChangeShapeType="1"/>
                </p:cNvSpPr>
                <p:nvPr/>
              </p:nvSpPr>
              <p:spPr bwMode="auto">
                <a:xfrm>
                  <a:off x="3823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66" name="Line 118"/>
                <p:cNvSpPr>
                  <a:spLocks noChangeShapeType="1"/>
                </p:cNvSpPr>
                <p:nvPr/>
              </p:nvSpPr>
              <p:spPr bwMode="auto">
                <a:xfrm>
                  <a:off x="383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67" name="Line 119"/>
                <p:cNvSpPr>
                  <a:spLocks noChangeShapeType="1"/>
                </p:cNvSpPr>
                <p:nvPr/>
              </p:nvSpPr>
              <p:spPr bwMode="auto">
                <a:xfrm>
                  <a:off x="383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68" name="Line 120"/>
                <p:cNvSpPr>
                  <a:spLocks noChangeShapeType="1"/>
                </p:cNvSpPr>
                <p:nvPr/>
              </p:nvSpPr>
              <p:spPr bwMode="auto">
                <a:xfrm>
                  <a:off x="3839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69" name="Line 121"/>
                <p:cNvSpPr>
                  <a:spLocks noChangeShapeType="1"/>
                </p:cNvSpPr>
                <p:nvPr/>
              </p:nvSpPr>
              <p:spPr bwMode="auto">
                <a:xfrm>
                  <a:off x="385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70" name="Line 122"/>
                <p:cNvSpPr>
                  <a:spLocks noChangeShapeType="1"/>
                </p:cNvSpPr>
                <p:nvPr/>
              </p:nvSpPr>
              <p:spPr bwMode="auto">
                <a:xfrm>
                  <a:off x="3855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7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3871" y="2805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7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3903" y="278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73" name="Line 125"/>
                <p:cNvSpPr>
                  <a:spLocks noChangeShapeType="1"/>
                </p:cNvSpPr>
                <p:nvPr/>
              </p:nvSpPr>
              <p:spPr bwMode="auto">
                <a:xfrm>
                  <a:off x="3919" y="2789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74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393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75" name="Line 127"/>
                <p:cNvSpPr>
                  <a:spLocks noChangeShapeType="1"/>
                </p:cNvSpPr>
                <p:nvPr/>
              </p:nvSpPr>
              <p:spPr bwMode="auto">
                <a:xfrm>
                  <a:off x="3951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76" name="Line 128"/>
                <p:cNvSpPr>
                  <a:spLocks noChangeShapeType="1"/>
                </p:cNvSpPr>
                <p:nvPr/>
              </p:nvSpPr>
              <p:spPr bwMode="auto">
                <a:xfrm>
                  <a:off x="396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77" name="Line 129"/>
                <p:cNvSpPr>
                  <a:spLocks noChangeShapeType="1"/>
                </p:cNvSpPr>
                <p:nvPr/>
              </p:nvSpPr>
              <p:spPr bwMode="auto">
                <a:xfrm>
                  <a:off x="3967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78" name="Line 130"/>
                <p:cNvSpPr>
                  <a:spLocks noChangeShapeType="1"/>
                </p:cNvSpPr>
                <p:nvPr/>
              </p:nvSpPr>
              <p:spPr bwMode="auto">
                <a:xfrm>
                  <a:off x="3967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79" name="Line 131"/>
                <p:cNvSpPr>
                  <a:spLocks noChangeShapeType="1"/>
                </p:cNvSpPr>
                <p:nvPr/>
              </p:nvSpPr>
              <p:spPr bwMode="auto">
                <a:xfrm>
                  <a:off x="398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80" name="Line 132"/>
                <p:cNvSpPr>
                  <a:spLocks noChangeShapeType="1"/>
                </p:cNvSpPr>
                <p:nvPr/>
              </p:nvSpPr>
              <p:spPr bwMode="auto">
                <a:xfrm>
                  <a:off x="398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81" name="Line 133"/>
                <p:cNvSpPr>
                  <a:spLocks noChangeShapeType="1"/>
                </p:cNvSpPr>
                <p:nvPr/>
              </p:nvSpPr>
              <p:spPr bwMode="auto">
                <a:xfrm>
                  <a:off x="398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82" name="Line 134"/>
                <p:cNvSpPr>
                  <a:spLocks noChangeShapeType="1"/>
                </p:cNvSpPr>
                <p:nvPr/>
              </p:nvSpPr>
              <p:spPr bwMode="auto">
                <a:xfrm>
                  <a:off x="398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83" name="Line 135"/>
                <p:cNvSpPr>
                  <a:spLocks noChangeShapeType="1"/>
                </p:cNvSpPr>
                <p:nvPr/>
              </p:nvSpPr>
              <p:spPr bwMode="auto">
                <a:xfrm>
                  <a:off x="398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84" name="Line 136"/>
                <p:cNvSpPr>
                  <a:spLocks noChangeShapeType="1"/>
                </p:cNvSpPr>
                <p:nvPr/>
              </p:nvSpPr>
              <p:spPr bwMode="auto">
                <a:xfrm>
                  <a:off x="3983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85" name="Line 137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86" name="Line 138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87" name="Line 139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88" name="Line 140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89" name="Line 141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90" name="Line 142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91" name="Line 143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92" name="Line 144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93" name="Line 145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94" name="Line 146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95" name="Line 147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96" name="Line 148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97" name="Line 149"/>
                <p:cNvSpPr>
                  <a:spLocks noChangeShapeType="1"/>
                </p:cNvSpPr>
                <p:nvPr/>
              </p:nvSpPr>
              <p:spPr bwMode="auto">
                <a:xfrm>
                  <a:off x="3999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98" name="Line 150"/>
                <p:cNvSpPr>
                  <a:spLocks noChangeShapeType="1"/>
                </p:cNvSpPr>
                <p:nvPr/>
              </p:nvSpPr>
              <p:spPr bwMode="auto">
                <a:xfrm>
                  <a:off x="401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99" name="Line 151"/>
                <p:cNvSpPr>
                  <a:spLocks noChangeShapeType="1"/>
                </p:cNvSpPr>
                <p:nvPr/>
              </p:nvSpPr>
              <p:spPr bwMode="auto">
                <a:xfrm>
                  <a:off x="401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00" name="Line 152"/>
                <p:cNvSpPr>
                  <a:spLocks noChangeShapeType="1"/>
                </p:cNvSpPr>
                <p:nvPr/>
              </p:nvSpPr>
              <p:spPr bwMode="auto">
                <a:xfrm>
                  <a:off x="401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01" name="Line 153"/>
                <p:cNvSpPr>
                  <a:spLocks noChangeShapeType="1"/>
                </p:cNvSpPr>
                <p:nvPr/>
              </p:nvSpPr>
              <p:spPr bwMode="auto">
                <a:xfrm>
                  <a:off x="4015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02" name="Line 154"/>
                <p:cNvSpPr>
                  <a:spLocks noChangeShapeType="1"/>
                </p:cNvSpPr>
                <p:nvPr/>
              </p:nvSpPr>
              <p:spPr bwMode="auto">
                <a:xfrm>
                  <a:off x="4031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03" name="Line 155"/>
                <p:cNvSpPr>
                  <a:spLocks noChangeShapeType="1"/>
                </p:cNvSpPr>
                <p:nvPr/>
              </p:nvSpPr>
              <p:spPr bwMode="auto">
                <a:xfrm>
                  <a:off x="4031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04" name="Line 156"/>
                <p:cNvSpPr>
                  <a:spLocks noChangeShapeType="1"/>
                </p:cNvSpPr>
                <p:nvPr/>
              </p:nvSpPr>
              <p:spPr bwMode="auto">
                <a:xfrm>
                  <a:off x="4047" y="2773"/>
                  <a:ext cx="31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05" name="Line 157"/>
                <p:cNvSpPr>
                  <a:spLocks noChangeShapeType="1"/>
                </p:cNvSpPr>
                <p:nvPr/>
              </p:nvSpPr>
              <p:spPr bwMode="auto">
                <a:xfrm>
                  <a:off x="4078" y="278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06" name="Line 158"/>
                <p:cNvSpPr>
                  <a:spLocks noChangeShapeType="1"/>
                </p:cNvSpPr>
                <p:nvPr/>
              </p:nvSpPr>
              <p:spPr bwMode="auto">
                <a:xfrm>
                  <a:off x="4094" y="2805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07" name="Line 159"/>
                <p:cNvSpPr>
                  <a:spLocks noChangeShapeType="1"/>
                </p:cNvSpPr>
                <p:nvPr/>
              </p:nvSpPr>
              <p:spPr bwMode="auto">
                <a:xfrm>
                  <a:off x="4110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08" name="Line 160"/>
                <p:cNvSpPr>
                  <a:spLocks noChangeShapeType="1"/>
                </p:cNvSpPr>
                <p:nvPr/>
              </p:nvSpPr>
              <p:spPr bwMode="auto">
                <a:xfrm>
                  <a:off x="412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09" name="Line 161"/>
                <p:cNvSpPr>
                  <a:spLocks noChangeShapeType="1"/>
                </p:cNvSpPr>
                <p:nvPr/>
              </p:nvSpPr>
              <p:spPr bwMode="auto">
                <a:xfrm>
                  <a:off x="4126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10" name="Line 162"/>
                <p:cNvSpPr>
                  <a:spLocks noChangeShapeType="1"/>
                </p:cNvSpPr>
                <p:nvPr/>
              </p:nvSpPr>
              <p:spPr bwMode="auto">
                <a:xfrm>
                  <a:off x="414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11" name="Line 163"/>
                <p:cNvSpPr>
                  <a:spLocks noChangeShapeType="1"/>
                </p:cNvSpPr>
                <p:nvPr/>
              </p:nvSpPr>
              <p:spPr bwMode="auto">
                <a:xfrm>
                  <a:off x="4142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12" name="Line 164"/>
                <p:cNvSpPr>
                  <a:spLocks noChangeShapeType="1"/>
                </p:cNvSpPr>
                <p:nvPr/>
              </p:nvSpPr>
              <p:spPr bwMode="auto">
                <a:xfrm>
                  <a:off x="4142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13" name="Line 165"/>
                <p:cNvSpPr>
                  <a:spLocks noChangeShapeType="1"/>
                </p:cNvSpPr>
                <p:nvPr/>
              </p:nvSpPr>
              <p:spPr bwMode="auto">
                <a:xfrm>
                  <a:off x="4158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14" name="Line 166"/>
                <p:cNvSpPr>
                  <a:spLocks noChangeShapeType="1"/>
                </p:cNvSpPr>
                <p:nvPr/>
              </p:nvSpPr>
              <p:spPr bwMode="auto">
                <a:xfrm>
                  <a:off x="4158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15" name="Line 167"/>
                <p:cNvSpPr>
                  <a:spLocks noChangeShapeType="1"/>
                </p:cNvSpPr>
                <p:nvPr/>
              </p:nvSpPr>
              <p:spPr bwMode="auto">
                <a:xfrm>
                  <a:off x="4158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16" name="Line 168"/>
                <p:cNvSpPr>
                  <a:spLocks noChangeShapeType="1"/>
                </p:cNvSpPr>
                <p:nvPr/>
              </p:nvSpPr>
              <p:spPr bwMode="auto">
                <a:xfrm>
                  <a:off x="4158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17" name="Line 169"/>
                <p:cNvSpPr>
                  <a:spLocks noChangeShapeType="1"/>
                </p:cNvSpPr>
                <p:nvPr/>
              </p:nvSpPr>
              <p:spPr bwMode="auto">
                <a:xfrm>
                  <a:off x="4158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18" name="Line 170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19" name="Line 171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20" name="Line 172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21" name="Line 173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22" name="Line 174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23" name="Line 175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24" name="Line 176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25" name="Line 177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26" name="Line 178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27" name="Line 179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28" name="Line 180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29" name="Line 181"/>
                <p:cNvSpPr>
                  <a:spLocks noChangeShapeType="1"/>
                </p:cNvSpPr>
                <p:nvPr/>
              </p:nvSpPr>
              <p:spPr bwMode="auto">
                <a:xfrm>
                  <a:off x="4174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30" name="Line 182"/>
                <p:cNvSpPr>
                  <a:spLocks noChangeShapeType="1"/>
                </p:cNvSpPr>
                <p:nvPr/>
              </p:nvSpPr>
              <p:spPr bwMode="auto">
                <a:xfrm>
                  <a:off x="419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31" name="Line 183"/>
                <p:cNvSpPr>
                  <a:spLocks noChangeShapeType="1"/>
                </p:cNvSpPr>
                <p:nvPr/>
              </p:nvSpPr>
              <p:spPr bwMode="auto">
                <a:xfrm>
                  <a:off x="419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32" name="Line 184"/>
                <p:cNvSpPr>
                  <a:spLocks noChangeShapeType="1"/>
                </p:cNvSpPr>
                <p:nvPr/>
              </p:nvSpPr>
              <p:spPr bwMode="auto">
                <a:xfrm>
                  <a:off x="4190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33" name="Line 185"/>
                <p:cNvSpPr>
                  <a:spLocks noChangeShapeType="1"/>
                </p:cNvSpPr>
                <p:nvPr/>
              </p:nvSpPr>
              <p:spPr bwMode="auto">
                <a:xfrm>
                  <a:off x="4190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34" name="Line 186"/>
                <p:cNvSpPr>
                  <a:spLocks noChangeShapeType="1"/>
                </p:cNvSpPr>
                <p:nvPr/>
              </p:nvSpPr>
              <p:spPr bwMode="auto">
                <a:xfrm>
                  <a:off x="4206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35" name="Line 187"/>
                <p:cNvSpPr>
                  <a:spLocks noChangeShapeType="1"/>
                </p:cNvSpPr>
                <p:nvPr/>
              </p:nvSpPr>
              <p:spPr bwMode="auto">
                <a:xfrm>
                  <a:off x="4206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36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4222" y="2805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37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254" y="278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38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4270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39" name="Line 191"/>
                <p:cNvSpPr>
                  <a:spLocks noChangeShapeType="1"/>
                </p:cNvSpPr>
                <p:nvPr/>
              </p:nvSpPr>
              <p:spPr bwMode="auto">
                <a:xfrm>
                  <a:off x="4286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40" name="Line 192"/>
                <p:cNvSpPr>
                  <a:spLocks noChangeShapeType="1"/>
                </p:cNvSpPr>
                <p:nvPr/>
              </p:nvSpPr>
              <p:spPr bwMode="auto">
                <a:xfrm>
                  <a:off x="4302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41" name="Line 193"/>
                <p:cNvSpPr>
                  <a:spLocks noChangeShapeType="1"/>
                </p:cNvSpPr>
                <p:nvPr/>
              </p:nvSpPr>
              <p:spPr bwMode="auto">
                <a:xfrm>
                  <a:off x="4318" y="2773"/>
                  <a:ext cx="15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42" name="Line 194"/>
                <p:cNvSpPr>
                  <a:spLocks noChangeShapeType="1"/>
                </p:cNvSpPr>
                <p:nvPr/>
              </p:nvSpPr>
              <p:spPr bwMode="auto">
                <a:xfrm>
                  <a:off x="4318" y="2773"/>
                  <a:ext cx="15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43" name="Line 195"/>
                <p:cNvSpPr>
                  <a:spLocks noChangeShapeType="1"/>
                </p:cNvSpPr>
                <p:nvPr/>
              </p:nvSpPr>
              <p:spPr bwMode="auto">
                <a:xfrm>
                  <a:off x="433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44" name="Line 196"/>
                <p:cNvSpPr>
                  <a:spLocks noChangeShapeType="1"/>
                </p:cNvSpPr>
                <p:nvPr/>
              </p:nvSpPr>
              <p:spPr bwMode="auto">
                <a:xfrm>
                  <a:off x="433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45" name="Line 197"/>
                <p:cNvSpPr>
                  <a:spLocks noChangeShapeType="1"/>
                </p:cNvSpPr>
                <p:nvPr/>
              </p:nvSpPr>
              <p:spPr bwMode="auto">
                <a:xfrm>
                  <a:off x="433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46" name="Line 198"/>
                <p:cNvSpPr>
                  <a:spLocks noChangeShapeType="1"/>
                </p:cNvSpPr>
                <p:nvPr/>
              </p:nvSpPr>
              <p:spPr bwMode="auto">
                <a:xfrm>
                  <a:off x="4333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47" name="Line 199"/>
                <p:cNvSpPr>
                  <a:spLocks noChangeShapeType="1"/>
                </p:cNvSpPr>
                <p:nvPr/>
              </p:nvSpPr>
              <p:spPr bwMode="auto">
                <a:xfrm>
                  <a:off x="4333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48" name="Line 200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49" name="Line 201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50" name="Line 202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51" name="Line 203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52" name="Line 204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53" name="Line 205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54" name="Line 206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55" name="Line 207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56" name="Line 208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57" name="Line 209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58" name="Line 210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59" name="Line 211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60" name="Line 212"/>
                <p:cNvSpPr>
                  <a:spLocks noChangeShapeType="1"/>
                </p:cNvSpPr>
                <p:nvPr/>
              </p:nvSpPr>
              <p:spPr bwMode="auto">
                <a:xfrm>
                  <a:off x="4349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61" name="Line 213"/>
                <p:cNvSpPr>
                  <a:spLocks noChangeShapeType="1"/>
                </p:cNvSpPr>
                <p:nvPr/>
              </p:nvSpPr>
              <p:spPr bwMode="auto">
                <a:xfrm>
                  <a:off x="436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62" name="Line 214"/>
                <p:cNvSpPr>
                  <a:spLocks noChangeShapeType="1"/>
                </p:cNvSpPr>
                <p:nvPr/>
              </p:nvSpPr>
              <p:spPr bwMode="auto">
                <a:xfrm>
                  <a:off x="4365" y="2773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63" name="Line 215"/>
                <p:cNvSpPr>
                  <a:spLocks noChangeShapeType="1"/>
                </p:cNvSpPr>
                <p:nvPr/>
              </p:nvSpPr>
              <p:spPr bwMode="auto">
                <a:xfrm>
                  <a:off x="4365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64" name="Line 216"/>
                <p:cNvSpPr>
                  <a:spLocks noChangeShapeType="1"/>
                </p:cNvSpPr>
                <p:nvPr/>
              </p:nvSpPr>
              <p:spPr bwMode="auto">
                <a:xfrm>
                  <a:off x="4381" y="2773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65" name="Line 217"/>
                <p:cNvSpPr>
                  <a:spLocks noChangeShapeType="1"/>
                </p:cNvSpPr>
                <p:nvPr/>
              </p:nvSpPr>
              <p:spPr bwMode="auto">
                <a:xfrm>
                  <a:off x="4397" y="2773"/>
                  <a:ext cx="32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66" name="Line 218"/>
                <p:cNvSpPr>
                  <a:spLocks noChangeShapeType="1"/>
                </p:cNvSpPr>
                <p:nvPr/>
              </p:nvSpPr>
              <p:spPr bwMode="auto">
                <a:xfrm>
                  <a:off x="4429" y="2789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67" name="Line 219"/>
                <p:cNvSpPr>
                  <a:spLocks noChangeShapeType="1"/>
                </p:cNvSpPr>
                <p:nvPr/>
              </p:nvSpPr>
              <p:spPr bwMode="auto">
                <a:xfrm>
                  <a:off x="4445" y="2805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68" name="Line 220"/>
                <p:cNvSpPr>
                  <a:spLocks noChangeShapeType="1"/>
                </p:cNvSpPr>
                <p:nvPr/>
              </p:nvSpPr>
              <p:spPr bwMode="auto">
                <a:xfrm>
                  <a:off x="4461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69" name="Line 221"/>
                <p:cNvSpPr>
                  <a:spLocks noChangeShapeType="1"/>
                </p:cNvSpPr>
                <p:nvPr/>
              </p:nvSpPr>
              <p:spPr bwMode="auto">
                <a:xfrm>
                  <a:off x="4477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70" name="Line 222"/>
                <p:cNvSpPr>
                  <a:spLocks noChangeShapeType="1"/>
                </p:cNvSpPr>
                <p:nvPr/>
              </p:nvSpPr>
              <p:spPr bwMode="auto">
                <a:xfrm>
                  <a:off x="4477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71" name="Line 223"/>
                <p:cNvSpPr>
                  <a:spLocks noChangeShapeType="1"/>
                </p:cNvSpPr>
                <p:nvPr/>
              </p:nvSpPr>
              <p:spPr bwMode="auto">
                <a:xfrm>
                  <a:off x="4493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72" name="Line 224"/>
                <p:cNvSpPr>
                  <a:spLocks noChangeShapeType="1"/>
                </p:cNvSpPr>
                <p:nvPr/>
              </p:nvSpPr>
              <p:spPr bwMode="auto">
                <a:xfrm>
                  <a:off x="4493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73" name="Line 225"/>
                <p:cNvSpPr>
                  <a:spLocks noChangeShapeType="1"/>
                </p:cNvSpPr>
                <p:nvPr/>
              </p:nvSpPr>
              <p:spPr bwMode="auto">
                <a:xfrm>
                  <a:off x="450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74" name="Line 226"/>
                <p:cNvSpPr>
                  <a:spLocks noChangeShapeType="1"/>
                </p:cNvSpPr>
                <p:nvPr/>
              </p:nvSpPr>
              <p:spPr bwMode="auto">
                <a:xfrm>
                  <a:off x="450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75" name="Line 227"/>
                <p:cNvSpPr>
                  <a:spLocks noChangeShapeType="1"/>
                </p:cNvSpPr>
                <p:nvPr/>
              </p:nvSpPr>
              <p:spPr bwMode="auto">
                <a:xfrm>
                  <a:off x="450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76" name="Line 228"/>
                <p:cNvSpPr>
                  <a:spLocks noChangeShapeType="1"/>
                </p:cNvSpPr>
                <p:nvPr/>
              </p:nvSpPr>
              <p:spPr bwMode="auto">
                <a:xfrm>
                  <a:off x="450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77" name="Line 229"/>
                <p:cNvSpPr>
                  <a:spLocks noChangeShapeType="1"/>
                </p:cNvSpPr>
                <p:nvPr/>
              </p:nvSpPr>
              <p:spPr bwMode="auto">
                <a:xfrm>
                  <a:off x="450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78" name="Line 230"/>
                <p:cNvSpPr>
                  <a:spLocks noChangeShapeType="1"/>
                </p:cNvSpPr>
                <p:nvPr/>
              </p:nvSpPr>
              <p:spPr bwMode="auto">
                <a:xfrm>
                  <a:off x="450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79" name="Line 231"/>
                <p:cNvSpPr>
                  <a:spLocks noChangeShapeType="1"/>
                </p:cNvSpPr>
                <p:nvPr/>
              </p:nvSpPr>
              <p:spPr bwMode="auto">
                <a:xfrm>
                  <a:off x="4509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80" name="Line 232"/>
                <p:cNvSpPr>
                  <a:spLocks noChangeShapeType="1"/>
                </p:cNvSpPr>
                <p:nvPr/>
              </p:nvSpPr>
              <p:spPr bwMode="auto">
                <a:xfrm>
                  <a:off x="4509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81" name="Line 233"/>
                <p:cNvSpPr>
                  <a:spLocks noChangeShapeType="1"/>
                </p:cNvSpPr>
                <p:nvPr/>
              </p:nvSpPr>
              <p:spPr bwMode="auto">
                <a:xfrm>
                  <a:off x="452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82" name="Line 234"/>
                <p:cNvSpPr>
                  <a:spLocks noChangeShapeType="1"/>
                </p:cNvSpPr>
                <p:nvPr/>
              </p:nvSpPr>
              <p:spPr bwMode="auto">
                <a:xfrm>
                  <a:off x="452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83" name="Line 235"/>
                <p:cNvSpPr>
                  <a:spLocks noChangeShapeType="1"/>
                </p:cNvSpPr>
                <p:nvPr/>
              </p:nvSpPr>
              <p:spPr bwMode="auto">
                <a:xfrm>
                  <a:off x="452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84" name="Line 236"/>
                <p:cNvSpPr>
                  <a:spLocks noChangeShapeType="1"/>
                </p:cNvSpPr>
                <p:nvPr/>
              </p:nvSpPr>
              <p:spPr bwMode="auto">
                <a:xfrm>
                  <a:off x="452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85" name="Line 237"/>
                <p:cNvSpPr>
                  <a:spLocks noChangeShapeType="1"/>
                </p:cNvSpPr>
                <p:nvPr/>
              </p:nvSpPr>
              <p:spPr bwMode="auto">
                <a:xfrm>
                  <a:off x="452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86" name="Line 238"/>
                <p:cNvSpPr>
                  <a:spLocks noChangeShapeType="1"/>
                </p:cNvSpPr>
                <p:nvPr/>
              </p:nvSpPr>
              <p:spPr bwMode="auto">
                <a:xfrm>
                  <a:off x="452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87" name="Line 239"/>
                <p:cNvSpPr>
                  <a:spLocks noChangeShapeType="1"/>
                </p:cNvSpPr>
                <p:nvPr/>
              </p:nvSpPr>
              <p:spPr bwMode="auto">
                <a:xfrm>
                  <a:off x="452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88" name="Line 240"/>
                <p:cNvSpPr>
                  <a:spLocks noChangeShapeType="1"/>
                </p:cNvSpPr>
                <p:nvPr/>
              </p:nvSpPr>
              <p:spPr bwMode="auto">
                <a:xfrm>
                  <a:off x="452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89" name="Line 241"/>
                <p:cNvSpPr>
                  <a:spLocks noChangeShapeType="1"/>
                </p:cNvSpPr>
                <p:nvPr/>
              </p:nvSpPr>
              <p:spPr bwMode="auto">
                <a:xfrm>
                  <a:off x="4525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90" name="Line 242"/>
                <p:cNvSpPr>
                  <a:spLocks noChangeShapeType="1"/>
                </p:cNvSpPr>
                <p:nvPr/>
              </p:nvSpPr>
              <p:spPr bwMode="auto">
                <a:xfrm>
                  <a:off x="4525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91" name="Line 243"/>
                <p:cNvSpPr>
                  <a:spLocks noChangeShapeType="1"/>
                </p:cNvSpPr>
                <p:nvPr/>
              </p:nvSpPr>
              <p:spPr bwMode="auto">
                <a:xfrm>
                  <a:off x="454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92" name="Line 244"/>
                <p:cNvSpPr>
                  <a:spLocks noChangeShapeType="1"/>
                </p:cNvSpPr>
                <p:nvPr/>
              </p:nvSpPr>
              <p:spPr bwMode="auto">
                <a:xfrm>
                  <a:off x="454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93" name="Line 245"/>
                <p:cNvSpPr>
                  <a:spLocks noChangeShapeType="1"/>
                </p:cNvSpPr>
                <p:nvPr/>
              </p:nvSpPr>
              <p:spPr bwMode="auto">
                <a:xfrm>
                  <a:off x="4541" y="2821"/>
                  <a:ext cx="16" cy="16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94" name="Line 246"/>
                <p:cNvSpPr>
                  <a:spLocks noChangeShapeType="1"/>
                </p:cNvSpPr>
                <p:nvPr/>
              </p:nvSpPr>
              <p:spPr bwMode="auto">
                <a:xfrm>
                  <a:off x="4541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95" name="Line 247"/>
                <p:cNvSpPr>
                  <a:spLocks noChangeShapeType="1"/>
                </p:cNvSpPr>
                <p:nvPr/>
              </p:nvSpPr>
              <p:spPr bwMode="auto">
                <a:xfrm>
                  <a:off x="4557" y="2821"/>
                  <a:ext cx="16" cy="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896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4573" y="2789"/>
                  <a:ext cx="31" cy="32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tx2">
                      <a:gamma/>
                      <a:shade val="60000"/>
                      <a:invGamma/>
                      <a:alpha val="74998"/>
                    </a:schemeClr>
                  </a:prstShdw>
                </a:effectLst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1703239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2" descr="B+W_fig14.tiff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76200"/>
            <a:ext cx="872648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1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52400" y="0"/>
            <a:ext cx="6143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Deconvolution</a:t>
            </a:r>
            <a:r>
              <a:rPr lang="en-US" dirty="0">
                <a:cs typeface="+mn-cs"/>
              </a:rPr>
              <a:t> Example from </a:t>
            </a:r>
            <a:r>
              <a:rPr lang="en-US" dirty="0" err="1">
                <a:cs typeface="+mn-cs"/>
              </a:rPr>
              <a:t>Brault</a:t>
            </a:r>
            <a:r>
              <a:rPr lang="en-US" dirty="0">
                <a:cs typeface="+mn-cs"/>
              </a:rPr>
              <a:t> and White, </a:t>
            </a:r>
          </a:p>
          <a:p>
            <a:pPr>
              <a:defRPr/>
            </a:pPr>
            <a:r>
              <a:rPr lang="en-US" dirty="0">
                <a:cs typeface="+mn-cs"/>
              </a:rPr>
              <a:t>1971  Astron. &amp; </a:t>
            </a:r>
            <a:r>
              <a:rPr lang="en-US" dirty="0" err="1">
                <a:cs typeface="+mn-cs"/>
              </a:rPr>
              <a:t>Astrophys</a:t>
            </a:r>
            <a:r>
              <a:rPr lang="en-US" dirty="0">
                <a:cs typeface="+mn-cs"/>
              </a:rPr>
              <a:t> 13, 169.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876800" y="609600"/>
            <a:ext cx="332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First:  Sampling Theorem</a:t>
            </a:r>
          </a:p>
        </p:txBody>
      </p:sp>
      <p:pic>
        <p:nvPicPr>
          <p:cNvPr id="162819" name="Picture 7" descr="B+W_sampling.tiff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8916988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4" descr="&#10;B+W-fig1.tiff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264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914400" y="5562600"/>
            <a:ext cx="80057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</a:rPr>
              <a:t>A continuous data function and its Fourier Transform.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427885" y="969270"/>
            <a:ext cx="1336720" cy="1270077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01016" y="1104958"/>
            <a:ext cx="4546867" cy="113438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38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2" descr="&#10;B+W_fig2.tiff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02688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509868" y="5410200"/>
            <a:ext cx="60927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</a:rPr>
              <a:t>Sampling (digitizing) the continuous function at different intervals.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0889" y="2289482"/>
            <a:ext cx="2406096" cy="116980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107353" y="2289482"/>
            <a:ext cx="2406096" cy="116980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10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2" descr="&#10;B+W_fig3.tiff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83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5619" y="5546725"/>
            <a:ext cx="92570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</a:rPr>
              <a:t>After removing the mean, multiply by an </a:t>
            </a:r>
            <a:r>
              <a:rPr lang="en-US" sz="2800" dirty="0" err="1">
                <a:cs typeface="+mn-cs"/>
              </a:rPr>
              <a:t>apodizing</a:t>
            </a:r>
            <a:r>
              <a:rPr lang="en-US" sz="2800" dirty="0">
                <a:cs typeface="+mn-cs"/>
              </a:rPr>
              <a:t> or masking</a:t>
            </a:r>
          </a:p>
          <a:p>
            <a:pPr>
              <a:defRPr/>
            </a:pPr>
            <a:r>
              <a:rPr lang="en-US" sz="2800" dirty="0">
                <a:cs typeface="+mn-cs"/>
              </a:rPr>
              <a:t>function to eliminate the discontinuity between the two ends.</a:t>
            </a:r>
          </a:p>
        </p:txBody>
      </p:sp>
    </p:spTree>
    <p:extLst>
      <p:ext uri="{BB962C8B-B14F-4D97-AF65-F5344CB8AC3E}">
        <p14:creationId xmlns:p14="http://schemas.microsoft.com/office/powerpoint/2010/main" val="72373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Two Dimensional Fourier Transforms</a:t>
            </a:r>
            <a:endParaRPr lang="en-US" smtClean="0">
              <a:cs typeface="+mj-cs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75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>
                <a:cs typeface="+mn-cs"/>
              </a:rPr>
              <a:t>For a function of two dimensions, the Fourier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cs typeface="+mn-cs"/>
              </a:rPr>
              <a:t>Transform is done by transforming in each dimension separately.</a:t>
            </a:r>
          </a:p>
        </p:txBody>
      </p:sp>
      <p:pic>
        <p:nvPicPr>
          <p:cNvPr id="3" name="Picture 2" descr="2d_FT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025256"/>
            <a:ext cx="73787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6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93725" y="212725"/>
            <a:ext cx="512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Example :  Ponte Vecchio in Florence…</a:t>
            </a:r>
          </a:p>
        </p:txBody>
      </p:sp>
      <p:pic>
        <p:nvPicPr>
          <p:cNvPr id="156674" name="Picture 5" descr="ponte-real.tiff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6" descr="ponte-imag.tiff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7" descr="ponte-raw.tiff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914400" y="4114800"/>
            <a:ext cx="2971800" cy="274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17" name="AutoShape 9"/>
          <p:cNvSpPr>
            <a:spLocks/>
          </p:cNvSpPr>
          <p:nvPr/>
        </p:nvSpPr>
        <p:spPr bwMode="auto">
          <a:xfrm>
            <a:off x="3810000" y="914400"/>
            <a:ext cx="685800" cy="5943600"/>
          </a:xfrm>
          <a:prstGeom prst="righ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18" name="AutoShape 10"/>
          <p:cNvSpPr>
            <a:spLocks/>
          </p:cNvSpPr>
          <p:nvPr/>
        </p:nvSpPr>
        <p:spPr bwMode="auto">
          <a:xfrm flipH="1">
            <a:off x="5638800" y="919163"/>
            <a:ext cx="685800" cy="5943600"/>
          </a:xfrm>
          <a:prstGeom prst="righ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4572000" y="3733800"/>
            <a:ext cx="990600" cy="257175"/>
          </a:xfrm>
          <a:prstGeom prst="leftRightArrow">
            <a:avLst>
              <a:gd name="adj1" fmla="val 50000"/>
              <a:gd name="adj2" fmla="val 77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228600" y="1676400"/>
            <a:ext cx="63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real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152400" y="53340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imag</a:t>
            </a:r>
          </a:p>
        </p:txBody>
      </p:sp>
    </p:spTree>
    <p:extLst>
      <p:ext uri="{BB962C8B-B14F-4D97-AF65-F5344CB8AC3E}">
        <p14:creationId xmlns:p14="http://schemas.microsoft.com/office/powerpoint/2010/main" val="94110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593725" y="212725"/>
            <a:ext cx="7988300" cy="457200"/>
          </a:xfrm>
          <a:prstGeom prst="rect">
            <a:avLst/>
          </a:prstGeom>
          <a:solidFill>
            <a:srgbClr val="FFF7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Example :  Ponte Vecchio in Florence… data compressed by 4 :</a:t>
            </a:r>
          </a:p>
        </p:txBody>
      </p:sp>
      <p:sp>
        <p:nvSpPr>
          <p:cNvPr id="197639" name="AutoShape 7"/>
          <p:cNvSpPr>
            <a:spLocks/>
          </p:cNvSpPr>
          <p:nvPr/>
        </p:nvSpPr>
        <p:spPr bwMode="auto">
          <a:xfrm>
            <a:off x="3810000" y="914400"/>
            <a:ext cx="685800" cy="5943600"/>
          </a:xfrm>
          <a:prstGeom prst="righ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7640" name="AutoShape 8"/>
          <p:cNvSpPr>
            <a:spLocks/>
          </p:cNvSpPr>
          <p:nvPr/>
        </p:nvSpPr>
        <p:spPr bwMode="auto">
          <a:xfrm flipH="1">
            <a:off x="5638800" y="919163"/>
            <a:ext cx="685800" cy="5943600"/>
          </a:xfrm>
          <a:prstGeom prst="righ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7641" name="AutoShape 9"/>
          <p:cNvSpPr>
            <a:spLocks noChangeArrowheads="1"/>
          </p:cNvSpPr>
          <p:nvPr/>
        </p:nvSpPr>
        <p:spPr bwMode="auto">
          <a:xfrm>
            <a:off x="4572000" y="3733800"/>
            <a:ext cx="990600" cy="257175"/>
          </a:xfrm>
          <a:prstGeom prst="leftRightArrow">
            <a:avLst>
              <a:gd name="adj1" fmla="val 50000"/>
              <a:gd name="adj2" fmla="val 77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228600" y="1676400"/>
            <a:ext cx="63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real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152400" y="53340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imag</a:t>
            </a:r>
          </a:p>
        </p:txBody>
      </p:sp>
      <p:pic>
        <p:nvPicPr>
          <p:cNvPr id="157703" name="Picture 12" descr="ponte-real-clip.tiff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4" name="Picture 13" descr="ponte-Iclip.tiff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5" name="Picture 14" descr="ponte-clip.tiff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2870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6" name="Picture 15" descr="ponte-128-imag.tiff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8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593725" y="212725"/>
            <a:ext cx="782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Example :  Ponte Vecchio in Florence… (raw image 512x512)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381000" y="685800"/>
            <a:ext cx="5066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saving 16 x16 pixels in the </a:t>
            </a:r>
            <a:r>
              <a:rPr lang="en-US" dirty="0" err="1" smtClean="0">
                <a:cs typeface="+mn-cs"/>
              </a:rPr>
              <a:t>centre</a:t>
            </a:r>
            <a:r>
              <a:rPr lang="en-US" dirty="0"/>
              <a:t> </a:t>
            </a:r>
            <a:r>
              <a:rPr lang="en-US" dirty="0" smtClean="0">
                <a:cs typeface="+mn-cs"/>
              </a:rPr>
              <a:t>of </a:t>
            </a:r>
            <a:r>
              <a:rPr lang="en-US" dirty="0">
                <a:cs typeface="+mn-cs"/>
              </a:rPr>
              <a:t>transform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381000" y="3733800"/>
            <a:ext cx="197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saving 32 x 32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5715000" y="762000"/>
            <a:ext cx="197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saving 64 x 64</a:t>
            </a:r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5867400" y="3733800"/>
            <a:ext cx="219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saving 128 x128</a:t>
            </a:r>
          </a:p>
        </p:txBody>
      </p:sp>
      <p:pic>
        <p:nvPicPr>
          <p:cNvPr id="158726" name="Picture 15" descr="ponte-clip-32.tiff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489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7" name="Picture 16" descr="&#10;ponte-16.tiff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8" name="Picture 17" descr="&#10;ponte-64.tiff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9" name="Picture 19" descr="ponte-clip.tiff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9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660525" y="593725"/>
            <a:ext cx="4995863" cy="457200"/>
          </a:xfrm>
          <a:prstGeom prst="rect">
            <a:avLst/>
          </a:prstGeom>
          <a:solidFill>
            <a:srgbClr val="FFF7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Convolving the image with a Gaussian:</a:t>
            </a:r>
          </a:p>
        </p:txBody>
      </p:sp>
      <p:pic>
        <p:nvPicPr>
          <p:cNvPr id="159746" name="Picture 3" descr="g10.tiff     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7" name="Picture 4" descr="pon-c10.tiff 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8" name="Picture 5" descr="ponte-raw.tiff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7" descr="otimes.tiff  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1003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0" name="Picture 8" descr="eq.tiff      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774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1" name="Picture 9" descr="gau-profile.tiff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87838"/>
            <a:ext cx="38608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06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Triangular wave</a:t>
            </a: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Sum of first 2 terms:</a:t>
            </a:r>
          </a:p>
        </p:txBody>
      </p:sp>
      <p:grpSp>
        <p:nvGrpSpPr>
          <p:cNvPr id="50179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50180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94" name="Line 7"/>
              <p:cNvSpPr>
                <a:spLocks noChangeShapeType="1"/>
              </p:cNvSpPr>
              <p:nvPr/>
            </p:nvSpPr>
            <p:spPr bwMode="auto">
              <a:xfrm flipV="1">
                <a:off x="792" y="2784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95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181" name="Group 9"/>
            <p:cNvGrpSpPr>
              <a:grpSpLocks/>
            </p:cNvGrpSpPr>
            <p:nvPr/>
          </p:nvGrpSpPr>
          <p:grpSpPr bwMode="auto">
            <a:xfrm>
              <a:off x="1122" y="1952"/>
              <a:ext cx="3490" cy="1690"/>
              <a:chOff x="1122" y="1952"/>
              <a:chExt cx="3490" cy="1690"/>
            </a:xfrm>
            <a:grpFill/>
          </p:grpSpPr>
          <p:sp>
            <p:nvSpPr>
              <p:cNvPr id="29706" name="Line 10"/>
              <p:cNvSpPr>
                <a:spLocks noChangeShapeType="1"/>
              </p:cNvSpPr>
              <p:nvPr/>
            </p:nvSpPr>
            <p:spPr bwMode="auto">
              <a:xfrm flipV="1">
                <a:off x="1122" y="2717"/>
                <a:ext cx="47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07" name="Line 11"/>
              <p:cNvSpPr>
                <a:spLocks noChangeShapeType="1"/>
              </p:cNvSpPr>
              <p:nvPr/>
            </p:nvSpPr>
            <p:spPr bwMode="auto">
              <a:xfrm flipV="1">
                <a:off x="1169" y="2654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08" name="Line 12"/>
              <p:cNvSpPr>
                <a:spLocks noChangeShapeType="1"/>
              </p:cNvSpPr>
              <p:nvPr/>
            </p:nvSpPr>
            <p:spPr bwMode="auto">
              <a:xfrm flipV="1">
                <a:off x="1201" y="259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 flipV="1">
                <a:off x="1233" y="2510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 flipV="1">
                <a:off x="1265" y="2415"/>
                <a:ext cx="32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 flipV="1">
                <a:off x="1297" y="2335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 flipV="1">
                <a:off x="1345" y="2239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 flipV="1">
                <a:off x="1377" y="2160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 flipV="1">
                <a:off x="1409" y="2080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5" name="Line 19"/>
              <p:cNvSpPr>
                <a:spLocks noChangeShapeType="1"/>
              </p:cNvSpPr>
              <p:nvPr/>
            </p:nvSpPr>
            <p:spPr bwMode="auto">
              <a:xfrm flipV="1">
                <a:off x="1440" y="2048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6" name="Line 20"/>
              <p:cNvSpPr>
                <a:spLocks noChangeShapeType="1"/>
              </p:cNvSpPr>
              <p:nvPr/>
            </p:nvSpPr>
            <p:spPr bwMode="auto">
              <a:xfrm flipV="1">
                <a:off x="1456" y="2016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7" name="Line 21"/>
              <p:cNvSpPr>
                <a:spLocks noChangeShapeType="1"/>
              </p:cNvSpPr>
              <p:nvPr/>
            </p:nvSpPr>
            <p:spPr bwMode="auto">
              <a:xfrm flipV="1">
                <a:off x="1488" y="200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8" name="Line 22"/>
              <p:cNvSpPr>
                <a:spLocks noChangeShapeType="1"/>
              </p:cNvSpPr>
              <p:nvPr/>
            </p:nvSpPr>
            <p:spPr bwMode="auto">
              <a:xfrm flipV="1">
                <a:off x="1504" y="1968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19" name="Line 23"/>
              <p:cNvSpPr>
                <a:spLocks noChangeShapeType="1"/>
              </p:cNvSpPr>
              <p:nvPr/>
            </p:nvSpPr>
            <p:spPr bwMode="auto">
              <a:xfrm>
                <a:off x="1520" y="196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20" name="Line 24"/>
              <p:cNvSpPr>
                <a:spLocks noChangeShapeType="1"/>
              </p:cNvSpPr>
              <p:nvPr/>
            </p:nvSpPr>
            <p:spPr bwMode="auto">
              <a:xfrm flipV="1">
                <a:off x="1520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21" name="Line 25"/>
              <p:cNvSpPr>
                <a:spLocks noChangeShapeType="1"/>
              </p:cNvSpPr>
              <p:nvPr/>
            </p:nvSpPr>
            <p:spPr bwMode="auto">
              <a:xfrm>
                <a:off x="1536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22" name="Line 26"/>
              <p:cNvSpPr>
                <a:spLocks noChangeShapeType="1"/>
              </p:cNvSpPr>
              <p:nvPr/>
            </p:nvSpPr>
            <p:spPr bwMode="auto">
              <a:xfrm>
                <a:off x="1536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23" name="Line 27"/>
              <p:cNvSpPr>
                <a:spLocks noChangeShapeType="1"/>
              </p:cNvSpPr>
              <p:nvPr/>
            </p:nvSpPr>
            <p:spPr bwMode="auto">
              <a:xfrm>
                <a:off x="1536" y="19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24" name="Line 28"/>
              <p:cNvSpPr>
                <a:spLocks noChangeShapeType="1"/>
              </p:cNvSpPr>
              <p:nvPr/>
            </p:nvSpPr>
            <p:spPr bwMode="auto">
              <a:xfrm>
                <a:off x="1552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1552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26" name="Line 30"/>
              <p:cNvSpPr>
                <a:spLocks noChangeShapeType="1"/>
              </p:cNvSpPr>
              <p:nvPr/>
            </p:nvSpPr>
            <p:spPr bwMode="auto">
              <a:xfrm>
                <a:off x="1552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27" name="Line 31"/>
              <p:cNvSpPr>
                <a:spLocks noChangeShapeType="1"/>
              </p:cNvSpPr>
              <p:nvPr/>
            </p:nvSpPr>
            <p:spPr bwMode="auto">
              <a:xfrm>
                <a:off x="1552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28" name="Line 32"/>
              <p:cNvSpPr>
                <a:spLocks noChangeShapeType="1"/>
              </p:cNvSpPr>
              <p:nvPr/>
            </p:nvSpPr>
            <p:spPr bwMode="auto">
              <a:xfrm>
                <a:off x="1552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/>
            </p:nvSpPr>
            <p:spPr bwMode="auto">
              <a:xfrm>
                <a:off x="1552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1552" y="19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3" name="Line 37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4" name="Line 38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5" name="Line 39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6" name="Line 40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7" name="Line 41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8" name="Line 42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9" name="Line 43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40" name="Line 44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41" name="Line 45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42" name="Line 46"/>
              <p:cNvSpPr>
                <a:spLocks noChangeShapeType="1"/>
              </p:cNvSpPr>
              <p:nvPr/>
            </p:nvSpPr>
            <p:spPr bwMode="auto">
              <a:xfrm>
                <a:off x="1568" y="19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43" name="Line 47"/>
              <p:cNvSpPr>
                <a:spLocks noChangeShapeType="1"/>
              </p:cNvSpPr>
              <p:nvPr/>
            </p:nvSpPr>
            <p:spPr bwMode="auto">
              <a:xfrm>
                <a:off x="1584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44" name="Line 48"/>
              <p:cNvSpPr>
                <a:spLocks noChangeShapeType="1"/>
              </p:cNvSpPr>
              <p:nvPr/>
            </p:nvSpPr>
            <p:spPr bwMode="auto">
              <a:xfrm>
                <a:off x="1584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45" name="Line 49"/>
              <p:cNvSpPr>
                <a:spLocks noChangeShapeType="1"/>
              </p:cNvSpPr>
              <p:nvPr/>
            </p:nvSpPr>
            <p:spPr bwMode="auto">
              <a:xfrm>
                <a:off x="1584" y="19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46" name="Line 50"/>
              <p:cNvSpPr>
                <a:spLocks noChangeShapeType="1"/>
              </p:cNvSpPr>
              <p:nvPr/>
            </p:nvSpPr>
            <p:spPr bwMode="auto">
              <a:xfrm>
                <a:off x="1600" y="195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47" name="Line 51"/>
              <p:cNvSpPr>
                <a:spLocks noChangeShapeType="1"/>
              </p:cNvSpPr>
              <p:nvPr/>
            </p:nvSpPr>
            <p:spPr bwMode="auto">
              <a:xfrm>
                <a:off x="1600" y="196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48" name="Line 52"/>
              <p:cNvSpPr>
                <a:spLocks noChangeShapeType="1"/>
              </p:cNvSpPr>
              <p:nvPr/>
            </p:nvSpPr>
            <p:spPr bwMode="auto">
              <a:xfrm>
                <a:off x="1616" y="198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49" name="Line 53"/>
              <p:cNvSpPr>
                <a:spLocks noChangeShapeType="1"/>
              </p:cNvSpPr>
              <p:nvPr/>
            </p:nvSpPr>
            <p:spPr bwMode="auto">
              <a:xfrm>
                <a:off x="1632" y="2000"/>
                <a:ext cx="32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0" name="Line 54"/>
              <p:cNvSpPr>
                <a:spLocks noChangeShapeType="1"/>
              </p:cNvSpPr>
              <p:nvPr/>
            </p:nvSpPr>
            <p:spPr bwMode="auto">
              <a:xfrm>
                <a:off x="1664" y="2032"/>
                <a:ext cx="31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1" name="Line 55"/>
              <p:cNvSpPr>
                <a:spLocks noChangeShapeType="1"/>
              </p:cNvSpPr>
              <p:nvPr/>
            </p:nvSpPr>
            <p:spPr bwMode="auto">
              <a:xfrm>
                <a:off x="1695" y="2096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2" name="Line 56"/>
              <p:cNvSpPr>
                <a:spLocks noChangeShapeType="1"/>
              </p:cNvSpPr>
              <p:nvPr/>
            </p:nvSpPr>
            <p:spPr bwMode="auto">
              <a:xfrm>
                <a:off x="1727" y="2175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3" name="Line 57"/>
              <p:cNvSpPr>
                <a:spLocks noChangeShapeType="1"/>
              </p:cNvSpPr>
              <p:nvPr/>
            </p:nvSpPr>
            <p:spPr bwMode="auto">
              <a:xfrm>
                <a:off x="1759" y="2271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4" name="Line 58"/>
              <p:cNvSpPr>
                <a:spLocks noChangeShapeType="1"/>
              </p:cNvSpPr>
              <p:nvPr/>
            </p:nvSpPr>
            <p:spPr bwMode="auto">
              <a:xfrm>
                <a:off x="1791" y="2351"/>
                <a:ext cx="48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5" name="Line 59"/>
              <p:cNvSpPr>
                <a:spLocks noChangeShapeType="1"/>
              </p:cNvSpPr>
              <p:nvPr/>
            </p:nvSpPr>
            <p:spPr bwMode="auto">
              <a:xfrm>
                <a:off x="1839" y="2446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6" name="Line 60"/>
              <p:cNvSpPr>
                <a:spLocks noChangeShapeType="1"/>
              </p:cNvSpPr>
              <p:nvPr/>
            </p:nvSpPr>
            <p:spPr bwMode="auto">
              <a:xfrm>
                <a:off x="1871" y="2526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7" name="Line 61"/>
              <p:cNvSpPr>
                <a:spLocks noChangeShapeType="1"/>
              </p:cNvSpPr>
              <p:nvPr/>
            </p:nvSpPr>
            <p:spPr bwMode="auto">
              <a:xfrm>
                <a:off x="1903" y="260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8" name="Line 62"/>
              <p:cNvSpPr>
                <a:spLocks noChangeShapeType="1"/>
              </p:cNvSpPr>
              <p:nvPr/>
            </p:nvSpPr>
            <p:spPr bwMode="auto">
              <a:xfrm>
                <a:off x="1935" y="2670"/>
                <a:ext cx="31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9" name="Line 63"/>
              <p:cNvSpPr>
                <a:spLocks noChangeShapeType="1"/>
              </p:cNvSpPr>
              <p:nvPr/>
            </p:nvSpPr>
            <p:spPr bwMode="auto">
              <a:xfrm>
                <a:off x="1966" y="2733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60" name="Line 64"/>
              <p:cNvSpPr>
                <a:spLocks noChangeShapeType="1"/>
              </p:cNvSpPr>
              <p:nvPr/>
            </p:nvSpPr>
            <p:spPr bwMode="auto">
              <a:xfrm>
                <a:off x="2014" y="2813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61" name="Line 65"/>
              <p:cNvSpPr>
                <a:spLocks noChangeShapeType="1"/>
              </p:cNvSpPr>
              <p:nvPr/>
            </p:nvSpPr>
            <p:spPr bwMode="auto">
              <a:xfrm>
                <a:off x="2046" y="2877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62" name="Line 66"/>
              <p:cNvSpPr>
                <a:spLocks noChangeShapeType="1"/>
              </p:cNvSpPr>
              <p:nvPr/>
            </p:nvSpPr>
            <p:spPr bwMode="auto">
              <a:xfrm>
                <a:off x="2078" y="2941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63" name="Line 67"/>
              <p:cNvSpPr>
                <a:spLocks noChangeShapeType="1"/>
              </p:cNvSpPr>
              <p:nvPr/>
            </p:nvSpPr>
            <p:spPr bwMode="auto">
              <a:xfrm>
                <a:off x="2110" y="3020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64" name="Line 68"/>
              <p:cNvSpPr>
                <a:spLocks noChangeShapeType="1"/>
              </p:cNvSpPr>
              <p:nvPr/>
            </p:nvSpPr>
            <p:spPr bwMode="auto">
              <a:xfrm>
                <a:off x="2158" y="3100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65" name="Line 69"/>
              <p:cNvSpPr>
                <a:spLocks noChangeShapeType="1"/>
              </p:cNvSpPr>
              <p:nvPr/>
            </p:nvSpPr>
            <p:spPr bwMode="auto">
              <a:xfrm>
                <a:off x="2190" y="3180"/>
                <a:ext cx="31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66" name="Line 70"/>
              <p:cNvSpPr>
                <a:spLocks noChangeShapeType="1"/>
              </p:cNvSpPr>
              <p:nvPr/>
            </p:nvSpPr>
            <p:spPr bwMode="auto">
              <a:xfrm>
                <a:off x="2221" y="327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67" name="Line 71"/>
              <p:cNvSpPr>
                <a:spLocks noChangeShapeType="1"/>
              </p:cNvSpPr>
              <p:nvPr/>
            </p:nvSpPr>
            <p:spPr bwMode="auto">
              <a:xfrm>
                <a:off x="2253" y="335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68" name="Line 72"/>
              <p:cNvSpPr>
                <a:spLocks noChangeShapeType="1"/>
              </p:cNvSpPr>
              <p:nvPr/>
            </p:nvSpPr>
            <p:spPr bwMode="auto">
              <a:xfrm>
                <a:off x="2285" y="3435"/>
                <a:ext cx="48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69" name="Line 73"/>
              <p:cNvSpPr>
                <a:spLocks noChangeShapeType="1"/>
              </p:cNvSpPr>
              <p:nvPr/>
            </p:nvSpPr>
            <p:spPr bwMode="auto">
              <a:xfrm>
                <a:off x="2333" y="351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70" name="Line 74"/>
              <p:cNvSpPr>
                <a:spLocks noChangeShapeType="1"/>
              </p:cNvSpPr>
              <p:nvPr/>
            </p:nvSpPr>
            <p:spPr bwMode="auto">
              <a:xfrm>
                <a:off x="2349" y="354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71" name="Line 75"/>
              <p:cNvSpPr>
                <a:spLocks noChangeShapeType="1"/>
              </p:cNvSpPr>
              <p:nvPr/>
            </p:nvSpPr>
            <p:spPr bwMode="auto">
              <a:xfrm>
                <a:off x="2365" y="357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72" name="Line 76"/>
              <p:cNvSpPr>
                <a:spLocks noChangeShapeType="1"/>
              </p:cNvSpPr>
              <p:nvPr/>
            </p:nvSpPr>
            <p:spPr bwMode="auto">
              <a:xfrm>
                <a:off x="2381" y="359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73" name="Line 77"/>
              <p:cNvSpPr>
                <a:spLocks noChangeShapeType="1"/>
              </p:cNvSpPr>
              <p:nvPr/>
            </p:nvSpPr>
            <p:spPr bwMode="auto">
              <a:xfrm>
                <a:off x="2381" y="361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74" name="Line 78"/>
              <p:cNvSpPr>
                <a:spLocks noChangeShapeType="1"/>
              </p:cNvSpPr>
              <p:nvPr/>
            </p:nvSpPr>
            <p:spPr bwMode="auto">
              <a:xfrm>
                <a:off x="2397" y="361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75" name="Line 79"/>
              <p:cNvSpPr>
                <a:spLocks noChangeShapeType="1"/>
              </p:cNvSpPr>
              <p:nvPr/>
            </p:nvSpPr>
            <p:spPr bwMode="auto">
              <a:xfrm>
                <a:off x="2413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76" name="Line 80"/>
              <p:cNvSpPr>
                <a:spLocks noChangeShapeType="1"/>
              </p:cNvSpPr>
              <p:nvPr/>
            </p:nvSpPr>
            <p:spPr bwMode="auto">
              <a:xfrm>
                <a:off x="2413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77" name="Line 81"/>
              <p:cNvSpPr>
                <a:spLocks noChangeShapeType="1"/>
              </p:cNvSpPr>
              <p:nvPr/>
            </p:nvSpPr>
            <p:spPr bwMode="auto">
              <a:xfrm>
                <a:off x="2413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78" name="Line 82"/>
              <p:cNvSpPr>
                <a:spLocks noChangeShapeType="1"/>
              </p:cNvSpPr>
              <p:nvPr/>
            </p:nvSpPr>
            <p:spPr bwMode="auto">
              <a:xfrm>
                <a:off x="2413" y="362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79" name="Line 83"/>
              <p:cNvSpPr>
                <a:spLocks noChangeShapeType="1"/>
              </p:cNvSpPr>
              <p:nvPr/>
            </p:nvSpPr>
            <p:spPr bwMode="auto">
              <a:xfrm>
                <a:off x="2429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80" name="Line 84"/>
              <p:cNvSpPr>
                <a:spLocks noChangeShapeType="1"/>
              </p:cNvSpPr>
              <p:nvPr/>
            </p:nvSpPr>
            <p:spPr bwMode="auto">
              <a:xfrm>
                <a:off x="2429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81" name="Line 85"/>
              <p:cNvSpPr>
                <a:spLocks noChangeShapeType="1"/>
              </p:cNvSpPr>
              <p:nvPr/>
            </p:nvSpPr>
            <p:spPr bwMode="auto">
              <a:xfrm>
                <a:off x="2429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82" name="Line 86"/>
              <p:cNvSpPr>
                <a:spLocks noChangeShapeType="1"/>
              </p:cNvSpPr>
              <p:nvPr/>
            </p:nvSpPr>
            <p:spPr bwMode="auto">
              <a:xfrm>
                <a:off x="2429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83" name="Line 87"/>
              <p:cNvSpPr>
                <a:spLocks noChangeShapeType="1"/>
              </p:cNvSpPr>
              <p:nvPr/>
            </p:nvSpPr>
            <p:spPr bwMode="auto">
              <a:xfrm>
                <a:off x="2429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84" name="Line 88"/>
              <p:cNvSpPr>
                <a:spLocks noChangeShapeType="1"/>
              </p:cNvSpPr>
              <p:nvPr/>
            </p:nvSpPr>
            <p:spPr bwMode="auto">
              <a:xfrm>
                <a:off x="2429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85" name="Line 89"/>
              <p:cNvSpPr>
                <a:spLocks noChangeShapeType="1"/>
              </p:cNvSpPr>
              <p:nvPr/>
            </p:nvSpPr>
            <p:spPr bwMode="auto">
              <a:xfrm>
                <a:off x="2429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86" name="Line 90"/>
              <p:cNvSpPr>
                <a:spLocks noChangeShapeType="1"/>
              </p:cNvSpPr>
              <p:nvPr/>
            </p:nvSpPr>
            <p:spPr bwMode="auto">
              <a:xfrm>
                <a:off x="2429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87" name="Line 91"/>
              <p:cNvSpPr>
                <a:spLocks noChangeShapeType="1"/>
              </p:cNvSpPr>
              <p:nvPr/>
            </p:nvSpPr>
            <p:spPr bwMode="auto">
              <a:xfrm>
                <a:off x="2429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88" name="Line 92"/>
              <p:cNvSpPr>
                <a:spLocks noChangeShapeType="1"/>
              </p:cNvSpPr>
              <p:nvPr/>
            </p:nvSpPr>
            <p:spPr bwMode="auto">
              <a:xfrm>
                <a:off x="2429" y="362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89" name="Line 93"/>
              <p:cNvSpPr>
                <a:spLocks noChangeShapeType="1"/>
              </p:cNvSpPr>
              <p:nvPr/>
            </p:nvSpPr>
            <p:spPr bwMode="auto">
              <a:xfrm>
                <a:off x="2445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0" name="Line 94"/>
              <p:cNvSpPr>
                <a:spLocks noChangeShapeType="1"/>
              </p:cNvSpPr>
              <p:nvPr/>
            </p:nvSpPr>
            <p:spPr bwMode="auto">
              <a:xfrm>
                <a:off x="2445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1" name="Line 95"/>
              <p:cNvSpPr>
                <a:spLocks noChangeShapeType="1"/>
              </p:cNvSpPr>
              <p:nvPr/>
            </p:nvSpPr>
            <p:spPr bwMode="auto">
              <a:xfrm>
                <a:off x="2445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2" name="Line 96"/>
              <p:cNvSpPr>
                <a:spLocks noChangeShapeType="1"/>
              </p:cNvSpPr>
              <p:nvPr/>
            </p:nvSpPr>
            <p:spPr bwMode="auto">
              <a:xfrm>
                <a:off x="2445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3" name="Line 97"/>
              <p:cNvSpPr>
                <a:spLocks noChangeShapeType="1"/>
              </p:cNvSpPr>
              <p:nvPr/>
            </p:nvSpPr>
            <p:spPr bwMode="auto">
              <a:xfrm>
                <a:off x="2445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4" name="Line 98"/>
              <p:cNvSpPr>
                <a:spLocks noChangeShapeType="1"/>
              </p:cNvSpPr>
              <p:nvPr/>
            </p:nvSpPr>
            <p:spPr bwMode="auto">
              <a:xfrm>
                <a:off x="2445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5" name="Line 99"/>
              <p:cNvSpPr>
                <a:spLocks noChangeShapeType="1"/>
              </p:cNvSpPr>
              <p:nvPr/>
            </p:nvSpPr>
            <p:spPr bwMode="auto">
              <a:xfrm>
                <a:off x="2445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6" name="Line 100"/>
              <p:cNvSpPr>
                <a:spLocks noChangeShapeType="1"/>
              </p:cNvSpPr>
              <p:nvPr/>
            </p:nvSpPr>
            <p:spPr bwMode="auto">
              <a:xfrm>
                <a:off x="2445" y="362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7" name="Line 101"/>
              <p:cNvSpPr>
                <a:spLocks noChangeShapeType="1"/>
              </p:cNvSpPr>
              <p:nvPr/>
            </p:nvSpPr>
            <p:spPr bwMode="auto">
              <a:xfrm>
                <a:off x="2461" y="362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8" name="Line 102"/>
              <p:cNvSpPr>
                <a:spLocks noChangeShapeType="1"/>
              </p:cNvSpPr>
              <p:nvPr/>
            </p:nvSpPr>
            <p:spPr bwMode="auto">
              <a:xfrm>
                <a:off x="2461" y="362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9" name="Line 103"/>
              <p:cNvSpPr>
                <a:spLocks noChangeShapeType="1"/>
              </p:cNvSpPr>
              <p:nvPr/>
            </p:nvSpPr>
            <p:spPr bwMode="auto">
              <a:xfrm flipV="1">
                <a:off x="2461" y="3610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0" name="Line 104"/>
              <p:cNvSpPr>
                <a:spLocks noChangeShapeType="1"/>
              </p:cNvSpPr>
              <p:nvPr/>
            </p:nvSpPr>
            <p:spPr bwMode="auto">
              <a:xfrm>
                <a:off x="2476" y="361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1" name="Line 105"/>
              <p:cNvSpPr>
                <a:spLocks noChangeShapeType="1"/>
              </p:cNvSpPr>
              <p:nvPr/>
            </p:nvSpPr>
            <p:spPr bwMode="auto">
              <a:xfrm flipV="1">
                <a:off x="2492" y="3578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2" name="Line 106"/>
              <p:cNvSpPr>
                <a:spLocks noChangeShapeType="1"/>
              </p:cNvSpPr>
              <p:nvPr/>
            </p:nvSpPr>
            <p:spPr bwMode="auto">
              <a:xfrm flipV="1">
                <a:off x="2508" y="3530"/>
                <a:ext cx="32" cy="4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3" name="Line 107"/>
              <p:cNvSpPr>
                <a:spLocks noChangeShapeType="1"/>
              </p:cNvSpPr>
              <p:nvPr/>
            </p:nvSpPr>
            <p:spPr bwMode="auto">
              <a:xfrm flipV="1">
                <a:off x="2540" y="3467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4" name="Line 108"/>
              <p:cNvSpPr>
                <a:spLocks noChangeShapeType="1"/>
              </p:cNvSpPr>
              <p:nvPr/>
            </p:nvSpPr>
            <p:spPr bwMode="auto">
              <a:xfrm flipV="1">
                <a:off x="2572" y="338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5" name="Line 109"/>
              <p:cNvSpPr>
                <a:spLocks noChangeShapeType="1"/>
              </p:cNvSpPr>
              <p:nvPr/>
            </p:nvSpPr>
            <p:spPr bwMode="auto">
              <a:xfrm flipV="1">
                <a:off x="2604" y="3291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6" name="Line 110"/>
              <p:cNvSpPr>
                <a:spLocks noChangeShapeType="1"/>
              </p:cNvSpPr>
              <p:nvPr/>
            </p:nvSpPr>
            <p:spPr bwMode="auto">
              <a:xfrm flipV="1">
                <a:off x="2636" y="3196"/>
                <a:ext cx="48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7" name="Line 111"/>
              <p:cNvSpPr>
                <a:spLocks noChangeShapeType="1"/>
              </p:cNvSpPr>
              <p:nvPr/>
            </p:nvSpPr>
            <p:spPr bwMode="auto">
              <a:xfrm flipV="1">
                <a:off x="2684" y="3116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8" name="Line 112"/>
              <p:cNvSpPr>
                <a:spLocks noChangeShapeType="1"/>
              </p:cNvSpPr>
              <p:nvPr/>
            </p:nvSpPr>
            <p:spPr bwMode="auto">
              <a:xfrm flipV="1">
                <a:off x="2716" y="3036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9" name="Line 113"/>
              <p:cNvSpPr>
                <a:spLocks noChangeShapeType="1"/>
              </p:cNvSpPr>
              <p:nvPr/>
            </p:nvSpPr>
            <p:spPr bwMode="auto">
              <a:xfrm flipV="1">
                <a:off x="2747" y="2957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10" name="Line 114"/>
              <p:cNvSpPr>
                <a:spLocks noChangeShapeType="1"/>
              </p:cNvSpPr>
              <p:nvPr/>
            </p:nvSpPr>
            <p:spPr bwMode="auto">
              <a:xfrm flipV="1">
                <a:off x="2779" y="2893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11" name="Line 115"/>
              <p:cNvSpPr>
                <a:spLocks noChangeShapeType="1"/>
              </p:cNvSpPr>
              <p:nvPr/>
            </p:nvSpPr>
            <p:spPr bwMode="auto">
              <a:xfrm flipV="1">
                <a:off x="2827" y="2829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12" name="Line 116"/>
              <p:cNvSpPr>
                <a:spLocks noChangeShapeType="1"/>
              </p:cNvSpPr>
              <p:nvPr/>
            </p:nvSpPr>
            <p:spPr bwMode="auto">
              <a:xfrm flipV="1">
                <a:off x="2859" y="274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13" name="Line 117"/>
              <p:cNvSpPr>
                <a:spLocks noChangeShapeType="1"/>
              </p:cNvSpPr>
              <p:nvPr/>
            </p:nvSpPr>
            <p:spPr bwMode="auto">
              <a:xfrm flipV="1">
                <a:off x="2891" y="2686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14" name="Line 118"/>
              <p:cNvSpPr>
                <a:spLocks noChangeShapeType="1"/>
              </p:cNvSpPr>
              <p:nvPr/>
            </p:nvSpPr>
            <p:spPr bwMode="auto">
              <a:xfrm flipV="1">
                <a:off x="2923" y="2622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15" name="Line 119"/>
              <p:cNvSpPr>
                <a:spLocks noChangeShapeType="1"/>
              </p:cNvSpPr>
              <p:nvPr/>
            </p:nvSpPr>
            <p:spPr bwMode="auto">
              <a:xfrm flipV="1">
                <a:off x="2955" y="2542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16" name="Line 120"/>
              <p:cNvSpPr>
                <a:spLocks noChangeShapeType="1"/>
              </p:cNvSpPr>
              <p:nvPr/>
            </p:nvSpPr>
            <p:spPr bwMode="auto">
              <a:xfrm flipV="1">
                <a:off x="3003" y="2462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17" name="Line 121"/>
              <p:cNvSpPr>
                <a:spLocks noChangeShapeType="1"/>
              </p:cNvSpPr>
              <p:nvPr/>
            </p:nvSpPr>
            <p:spPr bwMode="auto">
              <a:xfrm flipV="1">
                <a:off x="3034" y="2383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18" name="Line 122"/>
              <p:cNvSpPr>
                <a:spLocks noChangeShapeType="1"/>
              </p:cNvSpPr>
              <p:nvPr/>
            </p:nvSpPr>
            <p:spPr bwMode="auto">
              <a:xfrm flipV="1">
                <a:off x="3066" y="2287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19" name="Line 123"/>
              <p:cNvSpPr>
                <a:spLocks noChangeShapeType="1"/>
              </p:cNvSpPr>
              <p:nvPr/>
            </p:nvSpPr>
            <p:spPr bwMode="auto">
              <a:xfrm flipV="1">
                <a:off x="3098" y="2191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20" name="Line 124"/>
              <p:cNvSpPr>
                <a:spLocks noChangeShapeType="1"/>
              </p:cNvSpPr>
              <p:nvPr/>
            </p:nvSpPr>
            <p:spPr bwMode="auto">
              <a:xfrm flipV="1">
                <a:off x="3130" y="2112"/>
                <a:ext cx="48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21" name="Line 125"/>
              <p:cNvSpPr>
                <a:spLocks noChangeShapeType="1"/>
              </p:cNvSpPr>
              <p:nvPr/>
            </p:nvSpPr>
            <p:spPr bwMode="auto">
              <a:xfrm flipV="1">
                <a:off x="3178" y="2048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22" name="Line 126"/>
              <p:cNvSpPr>
                <a:spLocks noChangeShapeType="1"/>
              </p:cNvSpPr>
              <p:nvPr/>
            </p:nvSpPr>
            <p:spPr bwMode="auto">
              <a:xfrm flipV="1">
                <a:off x="3210" y="201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23" name="Line 127"/>
              <p:cNvSpPr>
                <a:spLocks noChangeShapeType="1"/>
              </p:cNvSpPr>
              <p:nvPr/>
            </p:nvSpPr>
            <p:spPr bwMode="auto">
              <a:xfrm flipV="1">
                <a:off x="3226" y="200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24" name="Line 128"/>
              <p:cNvSpPr>
                <a:spLocks noChangeShapeType="1"/>
              </p:cNvSpPr>
              <p:nvPr/>
            </p:nvSpPr>
            <p:spPr bwMode="auto">
              <a:xfrm flipV="1">
                <a:off x="3242" y="1968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25" name="Line 129"/>
              <p:cNvSpPr>
                <a:spLocks noChangeShapeType="1"/>
              </p:cNvSpPr>
              <p:nvPr/>
            </p:nvSpPr>
            <p:spPr bwMode="auto">
              <a:xfrm>
                <a:off x="3258" y="1968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26" name="Line 130"/>
              <p:cNvSpPr>
                <a:spLocks noChangeShapeType="1"/>
              </p:cNvSpPr>
              <p:nvPr/>
            </p:nvSpPr>
            <p:spPr bwMode="auto">
              <a:xfrm flipV="1">
                <a:off x="3273" y="1952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27" name="Line 131"/>
              <p:cNvSpPr>
                <a:spLocks noChangeShapeType="1"/>
              </p:cNvSpPr>
              <p:nvPr/>
            </p:nvSpPr>
            <p:spPr bwMode="auto">
              <a:xfrm>
                <a:off x="3273" y="19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28" name="Line 132"/>
              <p:cNvSpPr>
                <a:spLocks noChangeShapeType="1"/>
              </p:cNvSpPr>
              <p:nvPr/>
            </p:nvSpPr>
            <p:spPr bwMode="auto">
              <a:xfrm>
                <a:off x="3289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29" name="Line 133"/>
              <p:cNvSpPr>
                <a:spLocks noChangeShapeType="1"/>
              </p:cNvSpPr>
              <p:nvPr/>
            </p:nvSpPr>
            <p:spPr bwMode="auto">
              <a:xfrm>
                <a:off x="3289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30" name="Line 134"/>
              <p:cNvSpPr>
                <a:spLocks noChangeShapeType="1"/>
              </p:cNvSpPr>
              <p:nvPr/>
            </p:nvSpPr>
            <p:spPr bwMode="auto">
              <a:xfrm>
                <a:off x="3289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31" name="Line 135"/>
              <p:cNvSpPr>
                <a:spLocks noChangeShapeType="1"/>
              </p:cNvSpPr>
              <p:nvPr/>
            </p:nvSpPr>
            <p:spPr bwMode="auto">
              <a:xfrm>
                <a:off x="3289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32" name="Line 136"/>
              <p:cNvSpPr>
                <a:spLocks noChangeShapeType="1"/>
              </p:cNvSpPr>
              <p:nvPr/>
            </p:nvSpPr>
            <p:spPr bwMode="auto">
              <a:xfrm>
                <a:off x="3289" y="19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33" name="Line 137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34" name="Line 138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35" name="Line 139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36" name="Line 140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37" name="Line 141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38" name="Line 142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39" name="Line 143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40" name="Line 144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41" name="Line 145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42" name="Line 146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43" name="Line 147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44" name="Line 148"/>
              <p:cNvSpPr>
                <a:spLocks noChangeShapeType="1"/>
              </p:cNvSpPr>
              <p:nvPr/>
            </p:nvSpPr>
            <p:spPr bwMode="auto">
              <a:xfrm>
                <a:off x="3305" y="19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45" name="Line 149"/>
              <p:cNvSpPr>
                <a:spLocks noChangeShapeType="1"/>
              </p:cNvSpPr>
              <p:nvPr/>
            </p:nvSpPr>
            <p:spPr bwMode="auto">
              <a:xfrm>
                <a:off x="3321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46" name="Line 150"/>
              <p:cNvSpPr>
                <a:spLocks noChangeShapeType="1"/>
              </p:cNvSpPr>
              <p:nvPr/>
            </p:nvSpPr>
            <p:spPr bwMode="auto">
              <a:xfrm>
                <a:off x="3321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47" name="Line 151"/>
              <p:cNvSpPr>
                <a:spLocks noChangeShapeType="1"/>
              </p:cNvSpPr>
              <p:nvPr/>
            </p:nvSpPr>
            <p:spPr bwMode="auto">
              <a:xfrm>
                <a:off x="3321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48" name="Line 152"/>
              <p:cNvSpPr>
                <a:spLocks noChangeShapeType="1"/>
              </p:cNvSpPr>
              <p:nvPr/>
            </p:nvSpPr>
            <p:spPr bwMode="auto">
              <a:xfrm>
                <a:off x="3321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49" name="Line 153"/>
              <p:cNvSpPr>
                <a:spLocks noChangeShapeType="1"/>
              </p:cNvSpPr>
              <p:nvPr/>
            </p:nvSpPr>
            <p:spPr bwMode="auto">
              <a:xfrm>
                <a:off x="3321" y="1952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50" name="Line 154"/>
              <p:cNvSpPr>
                <a:spLocks noChangeShapeType="1"/>
              </p:cNvSpPr>
              <p:nvPr/>
            </p:nvSpPr>
            <p:spPr bwMode="auto">
              <a:xfrm>
                <a:off x="3337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51" name="Line 155"/>
              <p:cNvSpPr>
                <a:spLocks noChangeShapeType="1"/>
              </p:cNvSpPr>
              <p:nvPr/>
            </p:nvSpPr>
            <p:spPr bwMode="auto">
              <a:xfrm>
                <a:off x="3337" y="195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52" name="Line 156"/>
              <p:cNvSpPr>
                <a:spLocks noChangeShapeType="1"/>
              </p:cNvSpPr>
              <p:nvPr/>
            </p:nvSpPr>
            <p:spPr bwMode="auto">
              <a:xfrm>
                <a:off x="3353" y="196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53" name="Line 157"/>
              <p:cNvSpPr>
                <a:spLocks noChangeShapeType="1"/>
              </p:cNvSpPr>
              <p:nvPr/>
            </p:nvSpPr>
            <p:spPr bwMode="auto">
              <a:xfrm>
                <a:off x="3369" y="198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54" name="Line 158"/>
              <p:cNvSpPr>
                <a:spLocks noChangeShapeType="1"/>
              </p:cNvSpPr>
              <p:nvPr/>
            </p:nvSpPr>
            <p:spPr bwMode="auto">
              <a:xfrm>
                <a:off x="3385" y="200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55" name="Line 159"/>
              <p:cNvSpPr>
                <a:spLocks noChangeShapeType="1"/>
              </p:cNvSpPr>
              <p:nvPr/>
            </p:nvSpPr>
            <p:spPr bwMode="auto">
              <a:xfrm>
                <a:off x="3417" y="2064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56" name="Line 160"/>
              <p:cNvSpPr>
                <a:spLocks noChangeShapeType="1"/>
              </p:cNvSpPr>
              <p:nvPr/>
            </p:nvSpPr>
            <p:spPr bwMode="auto">
              <a:xfrm>
                <a:off x="3449" y="2144"/>
                <a:ext cx="48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57" name="Line 161"/>
              <p:cNvSpPr>
                <a:spLocks noChangeShapeType="1"/>
              </p:cNvSpPr>
              <p:nvPr/>
            </p:nvSpPr>
            <p:spPr bwMode="auto">
              <a:xfrm>
                <a:off x="3497" y="222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58" name="Line 162"/>
              <p:cNvSpPr>
                <a:spLocks noChangeShapeType="1"/>
              </p:cNvSpPr>
              <p:nvPr/>
            </p:nvSpPr>
            <p:spPr bwMode="auto">
              <a:xfrm>
                <a:off x="3529" y="2303"/>
                <a:ext cx="31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59" name="Line 163"/>
              <p:cNvSpPr>
                <a:spLocks noChangeShapeType="1"/>
              </p:cNvSpPr>
              <p:nvPr/>
            </p:nvSpPr>
            <p:spPr bwMode="auto">
              <a:xfrm>
                <a:off x="3560" y="2399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60" name="Line 164"/>
              <p:cNvSpPr>
                <a:spLocks noChangeShapeType="1"/>
              </p:cNvSpPr>
              <p:nvPr/>
            </p:nvSpPr>
            <p:spPr bwMode="auto">
              <a:xfrm>
                <a:off x="3592" y="247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61" name="Line 165"/>
              <p:cNvSpPr>
                <a:spLocks noChangeShapeType="1"/>
              </p:cNvSpPr>
              <p:nvPr/>
            </p:nvSpPr>
            <p:spPr bwMode="auto">
              <a:xfrm>
                <a:off x="3624" y="2558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62" name="Line 166"/>
              <p:cNvSpPr>
                <a:spLocks noChangeShapeType="1"/>
              </p:cNvSpPr>
              <p:nvPr/>
            </p:nvSpPr>
            <p:spPr bwMode="auto">
              <a:xfrm>
                <a:off x="3672" y="2638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63" name="Line 167"/>
              <p:cNvSpPr>
                <a:spLocks noChangeShapeType="1"/>
              </p:cNvSpPr>
              <p:nvPr/>
            </p:nvSpPr>
            <p:spPr bwMode="auto">
              <a:xfrm>
                <a:off x="3704" y="2701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64" name="Line 168"/>
              <p:cNvSpPr>
                <a:spLocks noChangeShapeType="1"/>
              </p:cNvSpPr>
              <p:nvPr/>
            </p:nvSpPr>
            <p:spPr bwMode="auto">
              <a:xfrm>
                <a:off x="3736" y="276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65" name="Line 169"/>
              <p:cNvSpPr>
                <a:spLocks noChangeShapeType="1"/>
              </p:cNvSpPr>
              <p:nvPr/>
            </p:nvSpPr>
            <p:spPr bwMode="auto">
              <a:xfrm>
                <a:off x="3768" y="2845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66" name="Line 170"/>
              <p:cNvSpPr>
                <a:spLocks noChangeShapeType="1"/>
              </p:cNvSpPr>
              <p:nvPr/>
            </p:nvSpPr>
            <p:spPr bwMode="auto">
              <a:xfrm>
                <a:off x="3800" y="2909"/>
                <a:ext cx="47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67" name="Line 171"/>
              <p:cNvSpPr>
                <a:spLocks noChangeShapeType="1"/>
              </p:cNvSpPr>
              <p:nvPr/>
            </p:nvSpPr>
            <p:spPr bwMode="auto">
              <a:xfrm>
                <a:off x="3847" y="2972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68" name="Line 172"/>
              <p:cNvSpPr>
                <a:spLocks noChangeShapeType="1"/>
              </p:cNvSpPr>
              <p:nvPr/>
            </p:nvSpPr>
            <p:spPr bwMode="auto">
              <a:xfrm>
                <a:off x="3879" y="3052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69" name="Line 173"/>
              <p:cNvSpPr>
                <a:spLocks noChangeShapeType="1"/>
              </p:cNvSpPr>
              <p:nvPr/>
            </p:nvSpPr>
            <p:spPr bwMode="auto">
              <a:xfrm>
                <a:off x="3911" y="3132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70" name="Line 174"/>
              <p:cNvSpPr>
                <a:spLocks noChangeShapeType="1"/>
              </p:cNvSpPr>
              <p:nvPr/>
            </p:nvSpPr>
            <p:spPr bwMode="auto">
              <a:xfrm>
                <a:off x="3943" y="3228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71" name="Line 175"/>
              <p:cNvSpPr>
                <a:spLocks noChangeShapeType="1"/>
              </p:cNvSpPr>
              <p:nvPr/>
            </p:nvSpPr>
            <p:spPr bwMode="auto">
              <a:xfrm>
                <a:off x="3975" y="3307"/>
                <a:ext cx="48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72" name="Line 176"/>
              <p:cNvSpPr>
                <a:spLocks noChangeShapeType="1"/>
              </p:cNvSpPr>
              <p:nvPr/>
            </p:nvSpPr>
            <p:spPr bwMode="auto">
              <a:xfrm>
                <a:off x="4023" y="340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73" name="Line 177"/>
              <p:cNvSpPr>
                <a:spLocks noChangeShapeType="1"/>
              </p:cNvSpPr>
              <p:nvPr/>
            </p:nvSpPr>
            <p:spPr bwMode="auto">
              <a:xfrm>
                <a:off x="4055" y="3483"/>
                <a:ext cx="31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74" name="Line 178"/>
              <p:cNvSpPr>
                <a:spLocks noChangeShapeType="1"/>
              </p:cNvSpPr>
              <p:nvPr/>
            </p:nvSpPr>
            <p:spPr bwMode="auto">
              <a:xfrm>
                <a:off x="4086" y="354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75" name="Line 179"/>
              <p:cNvSpPr>
                <a:spLocks noChangeShapeType="1"/>
              </p:cNvSpPr>
              <p:nvPr/>
            </p:nvSpPr>
            <p:spPr bwMode="auto">
              <a:xfrm>
                <a:off x="4102" y="357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76" name="Line 180"/>
              <p:cNvSpPr>
                <a:spLocks noChangeShapeType="1"/>
              </p:cNvSpPr>
              <p:nvPr/>
            </p:nvSpPr>
            <p:spPr bwMode="auto">
              <a:xfrm>
                <a:off x="4118" y="359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77" name="Line 181"/>
              <p:cNvSpPr>
                <a:spLocks noChangeShapeType="1"/>
              </p:cNvSpPr>
              <p:nvPr/>
            </p:nvSpPr>
            <p:spPr bwMode="auto">
              <a:xfrm>
                <a:off x="4134" y="361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78" name="Line 182"/>
              <p:cNvSpPr>
                <a:spLocks noChangeShapeType="1"/>
              </p:cNvSpPr>
              <p:nvPr/>
            </p:nvSpPr>
            <p:spPr bwMode="auto">
              <a:xfrm>
                <a:off x="4134" y="361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79" name="Line 183"/>
              <p:cNvSpPr>
                <a:spLocks noChangeShapeType="1"/>
              </p:cNvSpPr>
              <p:nvPr/>
            </p:nvSpPr>
            <p:spPr bwMode="auto">
              <a:xfrm>
                <a:off x="4150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80" name="Line 184"/>
              <p:cNvSpPr>
                <a:spLocks noChangeShapeType="1"/>
              </p:cNvSpPr>
              <p:nvPr/>
            </p:nvSpPr>
            <p:spPr bwMode="auto">
              <a:xfrm>
                <a:off x="4150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81" name="Line 185"/>
              <p:cNvSpPr>
                <a:spLocks noChangeShapeType="1"/>
              </p:cNvSpPr>
              <p:nvPr/>
            </p:nvSpPr>
            <p:spPr bwMode="auto">
              <a:xfrm>
                <a:off x="4150" y="362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82" name="Line 186"/>
              <p:cNvSpPr>
                <a:spLocks noChangeShapeType="1"/>
              </p:cNvSpPr>
              <p:nvPr/>
            </p:nvSpPr>
            <p:spPr bwMode="auto">
              <a:xfrm>
                <a:off x="4166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83" name="Line 187"/>
              <p:cNvSpPr>
                <a:spLocks noChangeShapeType="1"/>
              </p:cNvSpPr>
              <p:nvPr/>
            </p:nvSpPr>
            <p:spPr bwMode="auto">
              <a:xfrm>
                <a:off x="4166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84" name="Line 188"/>
              <p:cNvSpPr>
                <a:spLocks noChangeShapeType="1"/>
              </p:cNvSpPr>
              <p:nvPr/>
            </p:nvSpPr>
            <p:spPr bwMode="auto">
              <a:xfrm>
                <a:off x="4166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85" name="Line 189"/>
              <p:cNvSpPr>
                <a:spLocks noChangeShapeType="1"/>
              </p:cNvSpPr>
              <p:nvPr/>
            </p:nvSpPr>
            <p:spPr bwMode="auto">
              <a:xfrm>
                <a:off x="4166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86" name="Line 190"/>
              <p:cNvSpPr>
                <a:spLocks noChangeShapeType="1"/>
              </p:cNvSpPr>
              <p:nvPr/>
            </p:nvSpPr>
            <p:spPr bwMode="auto">
              <a:xfrm>
                <a:off x="4166" y="362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87" name="Line 191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88" name="Line 192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89" name="Line 193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90" name="Line 194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91" name="Line 195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92" name="Line 196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93" name="Line 197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94" name="Line 198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95" name="Line 199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96" name="Line 200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97" name="Line 201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98" name="Line 202"/>
              <p:cNvSpPr>
                <a:spLocks noChangeShapeType="1"/>
              </p:cNvSpPr>
              <p:nvPr/>
            </p:nvSpPr>
            <p:spPr bwMode="auto">
              <a:xfrm>
                <a:off x="4182" y="362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99" name="Line 203"/>
              <p:cNvSpPr>
                <a:spLocks noChangeShapeType="1"/>
              </p:cNvSpPr>
              <p:nvPr/>
            </p:nvSpPr>
            <p:spPr bwMode="auto">
              <a:xfrm>
                <a:off x="4198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0" name="Line 204"/>
              <p:cNvSpPr>
                <a:spLocks noChangeShapeType="1"/>
              </p:cNvSpPr>
              <p:nvPr/>
            </p:nvSpPr>
            <p:spPr bwMode="auto">
              <a:xfrm>
                <a:off x="4198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1" name="Line 205"/>
              <p:cNvSpPr>
                <a:spLocks noChangeShapeType="1"/>
              </p:cNvSpPr>
              <p:nvPr/>
            </p:nvSpPr>
            <p:spPr bwMode="auto">
              <a:xfrm>
                <a:off x="4198" y="362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2" name="Line 206"/>
              <p:cNvSpPr>
                <a:spLocks noChangeShapeType="1"/>
              </p:cNvSpPr>
              <p:nvPr/>
            </p:nvSpPr>
            <p:spPr bwMode="auto">
              <a:xfrm>
                <a:off x="4198" y="362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3" name="Line 207"/>
              <p:cNvSpPr>
                <a:spLocks noChangeShapeType="1"/>
              </p:cNvSpPr>
              <p:nvPr/>
            </p:nvSpPr>
            <p:spPr bwMode="auto">
              <a:xfrm flipV="1">
                <a:off x="4214" y="361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4" name="Line 208"/>
              <p:cNvSpPr>
                <a:spLocks noChangeShapeType="1"/>
              </p:cNvSpPr>
              <p:nvPr/>
            </p:nvSpPr>
            <p:spPr bwMode="auto">
              <a:xfrm>
                <a:off x="4214" y="361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5" name="Line 209"/>
              <p:cNvSpPr>
                <a:spLocks noChangeShapeType="1"/>
              </p:cNvSpPr>
              <p:nvPr/>
            </p:nvSpPr>
            <p:spPr bwMode="auto">
              <a:xfrm flipV="1">
                <a:off x="4230" y="3578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6" name="Line 210"/>
              <p:cNvSpPr>
                <a:spLocks noChangeShapeType="1"/>
              </p:cNvSpPr>
              <p:nvPr/>
            </p:nvSpPr>
            <p:spPr bwMode="auto">
              <a:xfrm flipV="1">
                <a:off x="4246" y="3562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7" name="Line 211"/>
              <p:cNvSpPr>
                <a:spLocks noChangeShapeType="1"/>
              </p:cNvSpPr>
              <p:nvPr/>
            </p:nvSpPr>
            <p:spPr bwMode="auto">
              <a:xfrm flipV="1">
                <a:off x="4262" y="3499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8" name="Line 212"/>
              <p:cNvSpPr>
                <a:spLocks noChangeShapeType="1"/>
              </p:cNvSpPr>
              <p:nvPr/>
            </p:nvSpPr>
            <p:spPr bwMode="auto">
              <a:xfrm flipV="1">
                <a:off x="4294" y="3419"/>
                <a:ext cx="47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9" name="Line 213"/>
              <p:cNvSpPr>
                <a:spLocks noChangeShapeType="1"/>
              </p:cNvSpPr>
              <p:nvPr/>
            </p:nvSpPr>
            <p:spPr bwMode="auto">
              <a:xfrm flipV="1">
                <a:off x="4341" y="333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10" name="Line 214"/>
              <p:cNvSpPr>
                <a:spLocks noChangeShapeType="1"/>
              </p:cNvSpPr>
              <p:nvPr/>
            </p:nvSpPr>
            <p:spPr bwMode="auto">
              <a:xfrm flipV="1">
                <a:off x="4373" y="3243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11" name="Line 215"/>
              <p:cNvSpPr>
                <a:spLocks noChangeShapeType="1"/>
              </p:cNvSpPr>
              <p:nvPr/>
            </p:nvSpPr>
            <p:spPr bwMode="auto">
              <a:xfrm flipV="1">
                <a:off x="4405" y="3164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12" name="Line 216"/>
              <p:cNvSpPr>
                <a:spLocks noChangeShapeType="1"/>
              </p:cNvSpPr>
              <p:nvPr/>
            </p:nvSpPr>
            <p:spPr bwMode="auto">
              <a:xfrm flipV="1">
                <a:off x="4437" y="3068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13" name="Line 217"/>
              <p:cNvSpPr>
                <a:spLocks noChangeShapeType="1"/>
              </p:cNvSpPr>
              <p:nvPr/>
            </p:nvSpPr>
            <p:spPr bwMode="auto">
              <a:xfrm flipV="1">
                <a:off x="4469" y="2988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14" name="Line 218"/>
              <p:cNvSpPr>
                <a:spLocks noChangeShapeType="1"/>
              </p:cNvSpPr>
              <p:nvPr/>
            </p:nvSpPr>
            <p:spPr bwMode="auto">
              <a:xfrm flipV="1">
                <a:off x="4517" y="2925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15" name="Line 219"/>
              <p:cNvSpPr>
                <a:spLocks noChangeShapeType="1"/>
              </p:cNvSpPr>
              <p:nvPr/>
            </p:nvSpPr>
            <p:spPr bwMode="auto">
              <a:xfrm flipV="1">
                <a:off x="4549" y="2861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16" name="Line 220"/>
              <p:cNvSpPr>
                <a:spLocks noChangeShapeType="1"/>
              </p:cNvSpPr>
              <p:nvPr/>
            </p:nvSpPr>
            <p:spPr bwMode="auto">
              <a:xfrm flipV="1">
                <a:off x="4581" y="2781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196349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4995863" cy="457200"/>
          </a:xfrm>
          <a:prstGeom prst="rect">
            <a:avLst/>
          </a:prstGeom>
          <a:solidFill>
            <a:srgbClr val="FFF7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Convolving the image with a Gaussian:</a:t>
            </a:r>
          </a:p>
        </p:txBody>
      </p:sp>
      <p:pic>
        <p:nvPicPr>
          <p:cNvPr id="169986" name="Picture 3" descr="g10.tiff     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7" name="Picture 4" descr="pon-c10.tiff 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5" descr="ponte-raw.tiff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6" descr="otimes.tiff  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1003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7" descr="eq.tiff      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774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2041525" y="3565525"/>
            <a:ext cx="420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Deconvolution with noise floors:</a:t>
            </a:r>
          </a:p>
        </p:txBody>
      </p:sp>
      <p:pic>
        <p:nvPicPr>
          <p:cNvPr id="169992" name="Picture 10" descr="pon-Dc2.tiff 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038600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3" name="Picture 11" descr="pon-Dc3.tiff      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6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2" descr="jdfig-tophalf.tiff                                             0021FDE6Macintosh HD                   BBA86B0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42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Line 3"/>
          <p:cNvSpPr>
            <a:spLocks noChangeShapeType="1"/>
          </p:cNvSpPr>
          <p:nvPr/>
        </p:nvSpPr>
        <p:spPr bwMode="auto">
          <a:xfrm flipV="1">
            <a:off x="4495800" y="1524000"/>
            <a:ext cx="381000" cy="533400"/>
          </a:xfrm>
          <a:prstGeom prst="line">
            <a:avLst/>
          </a:prstGeom>
          <a:noFill/>
          <a:ln w="57150">
            <a:solidFill>
              <a:srgbClr val="292D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514600" y="609600"/>
            <a:ext cx="1833563" cy="1196975"/>
          </a:xfrm>
          <a:prstGeom prst="rect">
            <a:avLst/>
          </a:prstGeom>
          <a:solidFill>
            <a:srgbClr val="FFF7A6"/>
          </a:solidFill>
          <a:ln w="9525">
            <a:solidFill>
              <a:srgbClr val="292D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292DFF"/>
                </a:solidFill>
                <a:cs typeface="+mn-cs"/>
              </a:rPr>
              <a:t>How can we</a:t>
            </a:r>
          </a:p>
          <a:p>
            <a:pPr>
              <a:defRPr/>
            </a:pPr>
            <a:r>
              <a:rPr lang="en-US">
                <a:solidFill>
                  <a:srgbClr val="292DFF"/>
                </a:solidFill>
                <a:cs typeface="+mn-cs"/>
              </a:rPr>
              <a:t>get from here</a:t>
            </a:r>
          </a:p>
          <a:p>
            <a:pPr>
              <a:defRPr/>
            </a:pPr>
            <a:r>
              <a:rPr lang="en-US">
                <a:solidFill>
                  <a:srgbClr val="292DFF"/>
                </a:solidFill>
                <a:cs typeface="+mn-cs"/>
              </a:rPr>
              <a:t>back to </a:t>
            </a:r>
            <a:r>
              <a:rPr lang="en-US">
                <a:solidFill>
                  <a:srgbClr val="E31B14"/>
                </a:solidFill>
                <a:cs typeface="+mn-cs"/>
              </a:rPr>
              <a:t>here</a:t>
            </a:r>
            <a:r>
              <a:rPr lang="en-US">
                <a:solidFill>
                  <a:srgbClr val="292DFF"/>
                </a:solidFill>
                <a:cs typeface="+mn-cs"/>
              </a:rPr>
              <a:t>?</a:t>
            </a:r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>
            <a:off x="4064000" y="1295400"/>
            <a:ext cx="800100" cy="1930400"/>
          </a:xfrm>
          <a:custGeom>
            <a:avLst/>
            <a:gdLst>
              <a:gd name="T0" fmla="*/ 128 w 504"/>
              <a:gd name="T1" fmla="*/ 672 h 1216"/>
              <a:gd name="T2" fmla="*/ 32 w 504"/>
              <a:gd name="T3" fmla="*/ 816 h 1216"/>
              <a:gd name="T4" fmla="*/ 32 w 504"/>
              <a:gd name="T5" fmla="*/ 960 h 1216"/>
              <a:gd name="T6" fmla="*/ 80 w 504"/>
              <a:gd name="T7" fmla="*/ 1152 h 1216"/>
              <a:gd name="T8" fmla="*/ 320 w 504"/>
              <a:gd name="T9" fmla="*/ 1200 h 1216"/>
              <a:gd name="T10" fmla="*/ 464 w 504"/>
              <a:gd name="T11" fmla="*/ 1056 h 1216"/>
              <a:gd name="T12" fmla="*/ 464 w 504"/>
              <a:gd name="T13" fmla="*/ 768 h 1216"/>
              <a:gd name="T14" fmla="*/ 224 w 504"/>
              <a:gd name="T15" fmla="*/ 672 h 1216"/>
              <a:gd name="T16" fmla="*/ 80 w 504"/>
              <a:gd name="T17" fmla="*/ 672 h 1216"/>
              <a:gd name="T18" fmla="*/ 32 w 504"/>
              <a:gd name="T19" fmla="*/ 528 h 1216"/>
              <a:gd name="T20" fmla="*/ 272 w 504"/>
              <a:gd name="T21" fmla="*/ 240 h 1216"/>
              <a:gd name="T22" fmla="*/ 128 w 504"/>
              <a:gd name="T23" fmla="*/ 0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4" h="1216">
                <a:moveTo>
                  <a:pt x="128" y="672"/>
                </a:moveTo>
                <a:cubicBezTo>
                  <a:pt x="88" y="720"/>
                  <a:pt x="48" y="768"/>
                  <a:pt x="32" y="816"/>
                </a:cubicBezTo>
                <a:cubicBezTo>
                  <a:pt x="16" y="864"/>
                  <a:pt x="24" y="904"/>
                  <a:pt x="32" y="960"/>
                </a:cubicBezTo>
                <a:cubicBezTo>
                  <a:pt x="40" y="1016"/>
                  <a:pt x="32" y="1112"/>
                  <a:pt x="80" y="1152"/>
                </a:cubicBezTo>
                <a:cubicBezTo>
                  <a:pt x="128" y="1192"/>
                  <a:pt x="256" y="1216"/>
                  <a:pt x="320" y="1200"/>
                </a:cubicBezTo>
                <a:cubicBezTo>
                  <a:pt x="384" y="1184"/>
                  <a:pt x="440" y="1128"/>
                  <a:pt x="464" y="1056"/>
                </a:cubicBezTo>
                <a:cubicBezTo>
                  <a:pt x="488" y="984"/>
                  <a:pt x="504" y="832"/>
                  <a:pt x="464" y="768"/>
                </a:cubicBezTo>
                <a:cubicBezTo>
                  <a:pt x="424" y="704"/>
                  <a:pt x="288" y="688"/>
                  <a:pt x="224" y="672"/>
                </a:cubicBezTo>
                <a:cubicBezTo>
                  <a:pt x="160" y="656"/>
                  <a:pt x="112" y="696"/>
                  <a:pt x="80" y="672"/>
                </a:cubicBezTo>
                <a:cubicBezTo>
                  <a:pt x="48" y="648"/>
                  <a:pt x="0" y="600"/>
                  <a:pt x="32" y="528"/>
                </a:cubicBezTo>
                <a:cubicBezTo>
                  <a:pt x="64" y="456"/>
                  <a:pt x="256" y="328"/>
                  <a:pt x="272" y="240"/>
                </a:cubicBezTo>
                <a:cubicBezTo>
                  <a:pt x="288" y="152"/>
                  <a:pt x="208" y="76"/>
                  <a:pt x="128" y="0"/>
                </a:cubicBezTo>
              </a:path>
            </a:pathLst>
          </a:custGeom>
          <a:noFill/>
          <a:ln w="28575" cmpd="sng">
            <a:solidFill>
              <a:srgbClr val="292D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4343400" y="304800"/>
            <a:ext cx="2006600" cy="1295400"/>
          </a:xfrm>
          <a:custGeom>
            <a:avLst/>
            <a:gdLst>
              <a:gd name="T0" fmla="*/ 0 w 1264"/>
              <a:gd name="T1" fmla="*/ 816 h 816"/>
              <a:gd name="T2" fmla="*/ 192 w 1264"/>
              <a:gd name="T3" fmla="*/ 672 h 816"/>
              <a:gd name="T4" fmla="*/ 480 w 1264"/>
              <a:gd name="T5" fmla="*/ 192 h 816"/>
              <a:gd name="T6" fmla="*/ 672 w 1264"/>
              <a:gd name="T7" fmla="*/ 48 h 816"/>
              <a:gd name="T8" fmla="*/ 1104 w 1264"/>
              <a:gd name="T9" fmla="*/ 48 h 816"/>
              <a:gd name="T10" fmla="*/ 1248 w 1264"/>
              <a:gd name="T11" fmla="*/ 336 h 816"/>
              <a:gd name="T12" fmla="*/ 1200 w 1264"/>
              <a:gd name="T13" fmla="*/ 528 h 816"/>
              <a:gd name="T14" fmla="*/ 912 w 1264"/>
              <a:gd name="T15" fmla="*/ 672 h 816"/>
              <a:gd name="T16" fmla="*/ 672 w 1264"/>
              <a:gd name="T17" fmla="*/ 624 h 816"/>
              <a:gd name="T18" fmla="*/ 480 w 1264"/>
              <a:gd name="T19" fmla="*/ 480 h 816"/>
              <a:gd name="T20" fmla="*/ 384 w 1264"/>
              <a:gd name="T21" fmla="*/ 33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4" h="816">
                <a:moveTo>
                  <a:pt x="0" y="816"/>
                </a:moveTo>
                <a:cubicBezTo>
                  <a:pt x="56" y="796"/>
                  <a:pt x="112" y="776"/>
                  <a:pt x="192" y="672"/>
                </a:cubicBezTo>
                <a:cubicBezTo>
                  <a:pt x="272" y="568"/>
                  <a:pt x="400" y="296"/>
                  <a:pt x="480" y="192"/>
                </a:cubicBezTo>
                <a:cubicBezTo>
                  <a:pt x="560" y="88"/>
                  <a:pt x="568" y="72"/>
                  <a:pt x="672" y="48"/>
                </a:cubicBezTo>
                <a:cubicBezTo>
                  <a:pt x="776" y="24"/>
                  <a:pt x="1008" y="0"/>
                  <a:pt x="1104" y="48"/>
                </a:cubicBezTo>
                <a:cubicBezTo>
                  <a:pt x="1200" y="96"/>
                  <a:pt x="1232" y="256"/>
                  <a:pt x="1248" y="336"/>
                </a:cubicBezTo>
                <a:cubicBezTo>
                  <a:pt x="1264" y="416"/>
                  <a:pt x="1256" y="472"/>
                  <a:pt x="1200" y="528"/>
                </a:cubicBezTo>
                <a:cubicBezTo>
                  <a:pt x="1144" y="584"/>
                  <a:pt x="1000" y="656"/>
                  <a:pt x="912" y="672"/>
                </a:cubicBezTo>
                <a:cubicBezTo>
                  <a:pt x="824" y="688"/>
                  <a:pt x="744" y="656"/>
                  <a:pt x="672" y="624"/>
                </a:cubicBezTo>
                <a:cubicBezTo>
                  <a:pt x="600" y="592"/>
                  <a:pt x="528" y="528"/>
                  <a:pt x="480" y="480"/>
                </a:cubicBezTo>
                <a:cubicBezTo>
                  <a:pt x="432" y="432"/>
                  <a:pt x="408" y="384"/>
                  <a:pt x="384" y="336"/>
                </a:cubicBezTo>
              </a:path>
            </a:pathLst>
          </a:custGeom>
          <a:noFill/>
          <a:ln w="28575" cmpd="sng">
            <a:solidFill>
              <a:srgbClr val="E31B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57200" y="5715000"/>
            <a:ext cx="8077200" cy="1066800"/>
          </a:xfrm>
          <a:prstGeom prst="rect">
            <a:avLst/>
          </a:prstGeom>
          <a:solidFill>
            <a:srgbClr val="FFF7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Most of the rest of the workshop will describe how to optimize the image making process.</a:t>
            </a:r>
          </a:p>
        </p:txBody>
      </p:sp>
    </p:spTree>
    <p:extLst>
      <p:ext uri="{BB962C8B-B14F-4D97-AF65-F5344CB8AC3E}">
        <p14:creationId xmlns:p14="http://schemas.microsoft.com/office/powerpoint/2010/main" val="269882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7" name="3frB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7886700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C:\My Documents\planetarium\atc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173355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C:\My Documents\planetarium\small_parkes_radio_telesco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25146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1481138" cy="8509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Combined</a:t>
            </a:r>
          </a:p>
          <a:p>
            <a:pPr algn="ctr"/>
            <a:r>
              <a:rPr lang="en-US" sz="2400"/>
              <a:t>data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207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Compact Array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62000" y="3810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Parkes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3048000" y="121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2514600" y="3733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2438400" y="5410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279525" y="6362700"/>
            <a:ext cx="536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see McClure-Griffiths et al. 2000 and Stanimirovic 1999</a:t>
            </a:r>
          </a:p>
        </p:txBody>
      </p:sp>
    </p:spTree>
    <p:extLst>
      <p:ext uri="{BB962C8B-B14F-4D97-AF65-F5344CB8AC3E}">
        <p14:creationId xmlns:p14="http://schemas.microsoft.com/office/powerpoint/2010/main" val="393167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06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0667"/>
                </p:tgtEl>
              </p:cMediaNode>
            </p:vide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My Documents\AOsummersch\conj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55" y="1"/>
            <a:ext cx="43841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7C8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667000" y="457200"/>
            <a:ext cx="2362200" cy="2819400"/>
          </a:xfrm>
          <a:prstGeom prst="rect">
            <a:avLst/>
          </a:prstGeom>
          <a:noFill/>
          <a:ln w="28575">
            <a:solidFill>
              <a:srgbClr val="FF7C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419600" y="3581400"/>
            <a:ext cx="1905000" cy="2667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35805"/>
            <a:ext cx="269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Aperture or </a:t>
            </a:r>
            <a:r>
              <a:rPr lang="en-US" sz="2400" i="1" dirty="0" err="1"/>
              <a:t>uv</a:t>
            </a:r>
            <a:r>
              <a:rPr lang="en-US" sz="2400" dirty="0"/>
              <a:t> plane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753225" y="35805"/>
            <a:ext cx="239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Image or </a:t>
            </a:r>
            <a:r>
              <a:rPr lang="en-US" sz="2400" i="1" dirty="0"/>
              <a:t>lm</a:t>
            </a:r>
            <a:r>
              <a:rPr lang="en-US" sz="2400" dirty="0"/>
              <a:t> plane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66163" y="918392"/>
            <a:ext cx="1563273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7C80"/>
                </a:solidFill>
              </a:rPr>
              <a:t>Aperture </a:t>
            </a:r>
          </a:p>
          <a:p>
            <a:r>
              <a:rPr lang="en-US" sz="2800" b="1" dirty="0">
                <a:solidFill>
                  <a:srgbClr val="FF7C80"/>
                </a:solidFill>
              </a:rPr>
              <a:t>synthesis</a:t>
            </a:r>
          </a:p>
          <a:p>
            <a:r>
              <a:rPr lang="en-US" sz="2800" b="1" dirty="0">
                <a:solidFill>
                  <a:srgbClr val="FF7C80"/>
                </a:solidFill>
              </a:rPr>
              <a:t>mapping</a:t>
            </a:r>
            <a:endParaRPr lang="en-US" sz="2800" b="1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283683" y="4305300"/>
            <a:ext cx="1492716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Single</a:t>
            </a:r>
          </a:p>
          <a:p>
            <a:r>
              <a:rPr lang="en-US" sz="2800" b="1" dirty="0">
                <a:solidFill>
                  <a:srgbClr val="0066FF"/>
                </a:solidFill>
              </a:rPr>
              <a:t>dish </a:t>
            </a:r>
          </a:p>
          <a:p>
            <a:r>
              <a:rPr lang="en-US" sz="2800" b="1" dirty="0">
                <a:solidFill>
                  <a:srgbClr val="0066FF"/>
                </a:solidFill>
              </a:rPr>
              <a:t>mapping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697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466" y="768731"/>
            <a:ext cx="683398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84807"/>
                </a:solidFill>
              </a:rPr>
              <a:t>Conclusions: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solidFill>
                  <a:srgbClr val="984807"/>
                </a:solidFill>
              </a:rPr>
              <a:t>To understand aperture synthesis and interferometry in general review your Fourier transforms.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solidFill>
                  <a:srgbClr val="984807"/>
                </a:solidFill>
              </a:rPr>
              <a:t>Understanding the telescope and how it samples the sky requires visualization of the </a:t>
            </a:r>
            <a:r>
              <a:rPr lang="en-US" sz="2800" dirty="0" err="1" smtClean="0">
                <a:solidFill>
                  <a:srgbClr val="984807"/>
                </a:solidFill>
              </a:rPr>
              <a:t>uv</a:t>
            </a:r>
            <a:r>
              <a:rPr lang="en-US" sz="2800" dirty="0">
                <a:solidFill>
                  <a:srgbClr val="984807"/>
                </a:solidFill>
              </a:rPr>
              <a:t> </a:t>
            </a:r>
            <a:r>
              <a:rPr lang="en-US" sz="2800" dirty="0" smtClean="0">
                <a:solidFill>
                  <a:srgbClr val="984807"/>
                </a:solidFill>
              </a:rPr>
              <a:t>plane sampling function.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solidFill>
                  <a:srgbClr val="984807"/>
                </a:solidFill>
              </a:rPr>
              <a:t>Improving images by “</a:t>
            </a:r>
            <a:r>
              <a:rPr lang="en-US" sz="2800" dirty="0" err="1" smtClean="0">
                <a:solidFill>
                  <a:srgbClr val="984807"/>
                </a:solidFill>
              </a:rPr>
              <a:t>deconvolution</a:t>
            </a:r>
            <a:r>
              <a:rPr lang="en-US" sz="2800" dirty="0" smtClean="0">
                <a:solidFill>
                  <a:srgbClr val="984807"/>
                </a:solidFill>
              </a:rPr>
              <a:t>” of </a:t>
            </a:r>
            <a:r>
              <a:rPr lang="en-US" sz="2800" dirty="0" err="1" smtClean="0">
                <a:solidFill>
                  <a:srgbClr val="984807"/>
                </a:solidFill>
              </a:rPr>
              <a:t>unsampled</a:t>
            </a:r>
            <a:r>
              <a:rPr lang="en-US" sz="2800" dirty="0" smtClean="0">
                <a:solidFill>
                  <a:srgbClr val="984807"/>
                </a:solidFill>
              </a:rPr>
              <a:t> parts of the </a:t>
            </a:r>
            <a:r>
              <a:rPr lang="en-US" sz="2800" dirty="0" err="1" smtClean="0">
                <a:solidFill>
                  <a:srgbClr val="984807"/>
                </a:solidFill>
              </a:rPr>
              <a:t>uv</a:t>
            </a:r>
            <a:r>
              <a:rPr lang="en-US" sz="2800" dirty="0" smtClean="0">
                <a:solidFill>
                  <a:srgbClr val="984807"/>
                </a:solidFill>
              </a:rPr>
              <a:t> plane requires interpolation using some assumptions.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solidFill>
                  <a:srgbClr val="984807"/>
                </a:solidFill>
              </a:rPr>
              <a:t>Writing new algorithms often involves clever ways of using Fourier transforms.</a:t>
            </a:r>
            <a:endParaRPr lang="en-US" sz="2800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8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Fourier Transform is the Radio Astronomer’s best friend.</a:t>
            </a:r>
            <a:endParaRPr lang="en-US" dirty="0"/>
          </a:p>
        </p:txBody>
      </p:sp>
      <p:pic>
        <p:nvPicPr>
          <p:cNvPr id="4" name="Picture 3" descr="UTAS_colour_domest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24" y="5765902"/>
            <a:ext cx="5200676" cy="10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5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400800"/>
            <a:ext cx="6019800" cy="266700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AU" sz="2800" smtClean="0">
                <a:cs typeface="+mj-cs"/>
              </a:rPr>
              <a:t>Waves: 5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064" y="381000"/>
            <a:ext cx="7162800" cy="673100"/>
          </a:xfrm>
        </p:spPr>
        <p:txBody>
          <a:bodyPr lIns="92075" tIns="46038" rIns="92075" bIns="46038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Triangular wave</a:t>
            </a:r>
            <a: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A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AU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AU" sz="2800" dirty="0" smtClean="0">
                <a:cs typeface="+mn-cs"/>
              </a:rPr>
              <a:t>Sum of first 3 terms:</a:t>
            </a: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493713" y="2220913"/>
            <a:ext cx="8194675" cy="4410075"/>
            <a:chOff x="311" y="1399"/>
            <a:chExt cx="5162" cy="2778"/>
          </a:xfrm>
          <a:solidFill>
            <a:srgbClr val="BFBFBF"/>
          </a:solidFill>
        </p:grpSpPr>
        <p:grpSp>
          <p:nvGrpSpPr>
            <p:cNvPr id="52228" name="Group 5"/>
            <p:cNvGrpSpPr>
              <a:grpSpLocks/>
            </p:cNvGrpSpPr>
            <p:nvPr/>
          </p:nvGrpSpPr>
          <p:grpSpPr bwMode="auto">
            <a:xfrm>
              <a:off x="311" y="1399"/>
              <a:ext cx="5162" cy="2778"/>
              <a:chOff x="311" y="1399"/>
              <a:chExt cx="5162" cy="2778"/>
            </a:xfrm>
            <a:grpFill/>
          </p:grpSpPr>
          <p:sp>
            <p:nvSpPr>
              <p:cNvPr id="31750" name="Rectangle 6"/>
              <p:cNvSpPr>
                <a:spLocks noChangeArrowheads="1"/>
              </p:cNvSpPr>
              <p:nvPr/>
            </p:nvSpPr>
            <p:spPr bwMode="auto">
              <a:xfrm>
                <a:off x="311" y="1399"/>
                <a:ext cx="5162" cy="2778"/>
              </a:xfrm>
              <a:prstGeom prst="rect">
                <a:avLst/>
              </a:prstGeom>
              <a:grpFill/>
              <a:ln w="47625" cmpd="thickThin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accent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438" name="Line 7"/>
              <p:cNvSpPr>
                <a:spLocks noChangeShapeType="1"/>
              </p:cNvSpPr>
              <p:nvPr/>
            </p:nvSpPr>
            <p:spPr bwMode="auto">
              <a:xfrm flipV="1">
                <a:off x="792" y="2784"/>
                <a:ext cx="4152" cy="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39" name="Line 8"/>
              <p:cNvSpPr>
                <a:spLocks noChangeShapeType="1"/>
              </p:cNvSpPr>
              <p:nvPr/>
            </p:nvSpPr>
            <p:spPr bwMode="auto">
              <a:xfrm flipV="1">
                <a:off x="2872" y="1644"/>
                <a:ext cx="0" cy="2248"/>
              </a:xfrm>
              <a:prstGeom prst="line">
                <a:avLst/>
              </a:prstGeom>
              <a:grp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>
                <a:prstShdw prst="shdw17" dist="17961" dir="2700000">
                  <a:srgbClr val="000000">
                    <a:alpha val="74997"/>
                  </a:srgbClr>
                </a:prstShdw>
              </a:effectLst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29" name="Group 9"/>
            <p:cNvGrpSpPr>
              <a:grpSpLocks/>
            </p:cNvGrpSpPr>
            <p:nvPr/>
          </p:nvGrpSpPr>
          <p:grpSpPr bwMode="auto">
            <a:xfrm>
              <a:off x="1122" y="1928"/>
              <a:ext cx="3490" cy="1754"/>
              <a:chOff x="1122" y="1928"/>
              <a:chExt cx="3490" cy="1754"/>
            </a:xfrm>
            <a:grpFill/>
          </p:grpSpPr>
          <p:sp>
            <p:nvSpPr>
              <p:cNvPr id="31754" name="Line 10"/>
              <p:cNvSpPr>
                <a:spLocks noChangeShapeType="1"/>
              </p:cNvSpPr>
              <p:nvPr/>
            </p:nvSpPr>
            <p:spPr bwMode="auto">
              <a:xfrm flipV="1">
                <a:off x="1122" y="2709"/>
                <a:ext cx="47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1169" y="2630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 flipV="1">
                <a:off x="1201" y="256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 flipV="1">
                <a:off x="1233" y="2502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Line 14"/>
              <p:cNvSpPr>
                <a:spLocks noChangeShapeType="1"/>
              </p:cNvSpPr>
              <p:nvPr/>
            </p:nvSpPr>
            <p:spPr bwMode="auto">
              <a:xfrm flipV="1">
                <a:off x="1265" y="2423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1297" y="2359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 flipV="1">
                <a:off x="1345" y="227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 flipV="1">
                <a:off x="1377" y="2199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Line 18"/>
              <p:cNvSpPr>
                <a:spLocks noChangeShapeType="1"/>
              </p:cNvSpPr>
              <p:nvPr/>
            </p:nvSpPr>
            <p:spPr bwMode="auto">
              <a:xfrm flipV="1">
                <a:off x="1409" y="2104"/>
                <a:ext cx="31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Line 19"/>
              <p:cNvSpPr>
                <a:spLocks noChangeShapeType="1"/>
              </p:cNvSpPr>
              <p:nvPr/>
            </p:nvSpPr>
            <p:spPr bwMode="auto">
              <a:xfrm flipV="1">
                <a:off x="1440" y="2024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4" name="Line 20"/>
              <p:cNvSpPr>
                <a:spLocks noChangeShapeType="1"/>
              </p:cNvSpPr>
              <p:nvPr/>
            </p:nvSpPr>
            <p:spPr bwMode="auto">
              <a:xfrm flipV="1">
                <a:off x="1488" y="1992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5" name="Line 21"/>
              <p:cNvSpPr>
                <a:spLocks noChangeShapeType="1"/>
              </p:cNvSpPr>
              <p:nvPr/>
            </p:nvSpPr>
            <p:spPr bwMode="auto">
              <a:xfrm flipV="1">
                <a:off x="1504" y="196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6" name="Line 22"/>
              <p:cNvSpPr>
                <a:spLocks noChangeShapeType="1"/>
              </p:cNvSpPr>
              <p:nvPr/>
            </p:nvSpPr>
            <p:spPr bwMode="auto">
              <a:xfrm flipV="1">
                <a:off x="1520" y="194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7" name="Line 23"/>
              <p:cNvSpPr>
                <a:spLocks noChangeShapeType="1"/>
              </p:cNvSpPr>
              <p:nvPr/>
            </p:nvSpPr>
            <p:spPr bwMode="auto">
              <a:xfrm>
                <a:off x="1520" y="194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8" name="Line 24"/>
              <p:cNvSpPr>
                <a:spLocks noChangeShapeType="1"/>
              </p:cNvSpPr>
              <p:nvPr/>
            </p:nvSpPr>
            <p:spPr bwMode="auto">
              <a:xfrm>
                <a:off x="1536" y="19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9" name="Line 25"/>
              <p:cNvSpPr>
                <a:spLocks noChangeShapeType="1"/>
              </p:cNvSpPr>
              <p:nvPr/>
            </p:nvSpPr>
            <p:spPr bwMode="auto">
              <a:xfrm flipV="1">
                <a:off x="1536" y="192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0" name="Line 26"/>
              <p:cNvSpPr>
                <a:spLocks noChangeShapeType="1"/>
              </p:cNvSpPr>
              <p:nvPr/>
            </p:nvSpPr>
            <p:spPr bwMode="auto">
              <a:xfrm>
                <a:off x="1536" y="192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1" name="Line 27"/>
              <p:cNvSpPr>
                <a:spLocks noChangeShapeType="1"/>
              </p:cNvSpPr>
              <p:nvPr/>
            </p:nvSpPr>
            <p:spPr bwMode="auto">
              <a:xfrm>
                <a:off x="1552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2" name="Line 28"/>
              <p:cNvSpPr>
                <a:spLocks noChangeShapeType="1"/>
              </p:cNvSpPr>
              <p:nvPr/>
            </p:nvSpPr>
            <p:spPr bwMode="auto">
              <a:xfrm>
                <a:off x="1552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3" name="Line 29"/>
              <p:cNvSpPr>
                <a:spLocks noChangeShapeType="1"/>
              </p:cNvSpPr>
              <p:nvPr/>
            </p:nvSpPr>
            <p:spPr bwMode="auto">
              <a:xfrm>
                <a:off x="1552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1552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5" name="Line 31"/>
              <p:cNvSpPr>
                <a:spLocks noChangeShapeType="1"/>
              </p:cNvSpPr>
              <p:nvPr/>
            </p:nvSpPr>
            <p:spPr bwMode="auto">
              <a:xfrm>
                <a:off x="1552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6" name="Line 32"/>
              <p:cNvSpPr>
                <a:spLocks noChangeShapeType="1"/>
              </p:cNvSpPr>
              <p:nvPr/>
            </p:nvSpPr>
            <p:spPr bwMode="auto">
              <a:xfrm>
                <a:off x="1552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7" name="Line 33"/>
              <p:cNvSpPr>
                <a:spLocks noChangeShapeType="1"/>
              </p:cNvSpPr>
              <p:nvPr/>
            </p:nvSpPr>
            <p:spPr bwMode="auto">
              <a:xfrm>
                <a:off x="1552" y="192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8" name="Line 34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9" name="Line 35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0" name="Line 36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1" name="Line 37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2" name="Line 38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3" name="Line 39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4" name="Line 40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5" name="Line 41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6" name="Line 42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7" name="Line 43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8" name="Line 44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9" name="Line 45"/>
              <p:cNvSpPr>
                <a:spLocks noChangeShapeType="1"/>
              </p:cNvSpPr>
              <p:nvPr/>
            </p:nvSpPr>
            <p:spPr bwMode="auto">
              <a:xfrm>
                <a:off x="1568" y="192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90" name="Line 46"/>
              <p:cNvSpPr>
                <a:spLocks noChangeShapeType="1"/>
              </p:cNvSpPr>
              <p:nvPr/>
            </p:nvSpPr>
            <p:spPr bwMode="auto">
              <a:xfrm>
                <a:off x="1584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91" name="Line 47"/>
              <p:cNvSpPr>
                <a:spLocks noChangeShapeType="1"/>
              </p:cNvSpPr>
              <p:nvPr/>
            </p:nvSpPr>
            <p:spPr bwMode="auto">
              <a:xfrm>
                <a:off x="1584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92" name="Line 48"/>
              <p:cNvSpPr>
                <a:spLocks noChangeShapeType="1"/>
              </p:cNvSpPr>
              <p:nvPr/>
            </p:nvSpPr>
            <p:spPr bwMode="auto">
              <a:xfrm>
                <a:off x="1584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93" name="Line 49"/>
              <p:cNvSpPr>
                <a:spLocks noChangeShapeType="1"/>
              </p:cNvSpPr>
              <p:nvPr/>
            </p:nvSpPr>
            <p:spPr bwMode="auto">
              <a:xfrm>
                <a:off x="1600" y="19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94" name="Line 50"/>
              <p:cNvSpPr>
                <a:spLocks noChangeShapeType="1"/>
              </p:cNvSpPr>
              <p:nvPr/>
            </p:nvSpPr>
            <p:spPr bwMode="auto">
              <a:xfrm>
                <a:off x="1600" y="194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95" name="Line 51"/>
              <p:cNvSpPr>
                <a:spLocks noChangeShapeType="1"/>
              </p:cNvSpPr>
              <p:nvPr/>
            </p:nvSpPr>
            <p:spPr bwMode="auto">
              <a:xfrm>
                <a:off x="1616" y="1976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96" name="Line 52"/>
              <p:cNvSpPr>
                <a:spLocks noChangeShapeType="1"/>
              </p:cNvSpPr>
              <p:nvPr/>
            </p:nvSpPr>
            <p:spPr bwMode="auto">
              <a:xfrm>
                <a:off x="1664" y="2040"/>
                <a:ext cx="31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97" name="Line 53"/>
              <p:cNvSpPr>
                <a:spLocks noChangeShapeType="1"/>
              </p:cNvSpPr>
              <p:nvPr/>
            </p:nvSpPr>
            <p:spPr bwMode="auto">
              <a:xfrm>
                <a:off x="1695" y="2120"/>
                <a:ext cx="32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98" name="Line 54"/>
              <p:cNvSpPr>
                <a:spLocks noChangeShapeType="1"/>
              </p:cNvSpPr>
              <p:nvPr/>
            </p:nvSpPr>
            <p:spPr bwMode="auto">
              <a:xfrm>
                <a:off x="1727" y="221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99" name="Line 55"/>
              <p:cNvSpPr>
                <a:spLocks noChangeShapeType="1"/>
              </p:cNvSpPr>
              <p:nvPr/>
            </p:nvSpPr>
            <p:spPr bwMode="auto">
              <a:xfrm>
                <a:off x="1759" y="229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0" name="Line 56"/>
              <p:cNvSpPr>
                <a:spLocks noChangeShapeType="1"/>
              </p:cNvSpPr>
              <p:nvPr/>
            </p:nvSpPr>
            <p:spPr bwMode="auto">
              <a:xfrm>
                <a:off x="1791" y="2375"/>
                <a:ext cx="48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1" name="Line 57"/>
              <p:cNvSpPr>
                <a:spLocks noChangeShapeType="1"/>
              </p:cNvSpPr>
              <p:nvPr/>
            </p:nvSpPr>
            <p:spPr bwMode="auto">
              <a:xfrm>
                <a:off x="1839" y="2454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2" name="Line 58"/>
              <p:cNvSpPr>
                <a:spLocks noChangeShapeType="1"/>
              </p:cNvSpPr>
              <p:nvPr/>
            </p:nvSpPr>
            <p:spPr bwMode="auto">
              <a:xfrm>
                <a:off x="1871" y="2518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3" name="Line 59"/>
              <p:cNvSpPr>
                <a:spLocks noChangeShapeType="1"/>
              </p:cNvSpPr>
              <p:nvPr/>
            </p:nvSpPr>
            <p:spPr bwMode="auto">
              <a:xfrm>
                <a:off x="1903" y="2582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4" name="Line 60"/>
              <p:cNvSpPr>
                <a:spLocks noChangeShapeType="1"/>
              </p:cNvSpPr>
              <p:nvPr/>
            </p:nvSpPr>
            <p:spPr bwMode="auto">
              <a:xfrm>
                <a:off x="1935" y="2662"/>
                <a:ext cx="31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5" name="Line 61"/>
              <p:cNvSpPr>
                <a:spLocks noChangeShapeType="1"/>
              </p:cNvSpPr>
              <p:nvPr/>
            </p:nvSpPr>
            <p:spPr bwMode="auto">
              <a:xfrm>
                <a:off x="1966" y="2741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6" name="Line 62"/>
              <p:cNvSpPr>
                <a:spLocks noChangeShapeType="1"/>
              </p:cNvSpPr>
              <p:nvPr/>
            </p:nvSpPr>
            <p:spPr bwMode="auto">
              <a:xfrm>
                <a:off x="2014" y="2821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7" name="Line 63"/>
              <p:cNvSpPr>
                <a:spLocks noChangeShapeType="1"/>
              </p:cNvSpPr>
              <p:nvPr/>
            </p:nvSpPr>
            <p:spPr bwMode="auto">
              <a:xfrm>
                <a:off x="2046" y="2901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8" name="Line 64"/>
              <p:cNvSpPr>
                <a:spLocks noChangeShapeType="1"/>
              </p:cNvSpPr>
              <p:nvPr/>
            </p:nvSpPr>
            <p:spPr bwMode="auto">
              <a:xfrm>
                <a:off x="2078" y="298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9" name="Line 65"/>
              <p:cNvSpPr>
                <a:spLocks noChangeShapeType="1"/>
              </p:cNvSpPr>
              <p:nvPr/>
            </p:nvSpPr>
            <p:spPr bwMode="auto">
              <a:xfrm>
                <a:off x="2110" y="3044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0" name="Line 66"/>
              <p:cNvSpPr>
                <a:spLocks noChangeShapeType="1"/>
              </p:cNvSpPr>
              <p:nvPr/>
            </p:nvSpPr>
            <p:spPr bwMode="auto">
              <a:xfrm>
                <a:off x="2158" y="310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1" name="Line 67"/>
              <p:cNvSpPr>
                <a:spLocks noChangeShapeType="1"/>
              </p:cNvSpPr>
              <p:nvPr/>
            </p:nvSpPr>
            <p:spPr bwMode="auto">
              <a:xfrm>
                <a:off x="2190" y="3188"/>
                <a:ext cx="31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2" name="Line 68"/>
              <p:cNvSpPr>
                <a:spLocks noChangeShapeType="1"/>
              </p:cNvSpPr>
              <p:nvPr/>
            </p:nvSpPr>
            <p:spPr bwMode="auto">
              <a:xfrm>
                <a:off x="2221" y="3251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3" name="Line 69"/>
              <p:cNvSpPr>
                <a:spLocks noChangeShapeType="1"/>
              </p:cNvSpPr>
              <p:nvPr/>
            </p:nvSpPr>
            <p:spPr bwMode="auto">
              <a:xfrm>
                <a:off x="2253" y="3331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4" name="Line 70"/>
              <p:cNvSpPr>
                <a:spLocks noChangeShapeType="1"/>
              </p:cNvSpPr>
              <p:nvPr/>
            </p:nvSpPr>
            <p:spPr bwMode="auto">
              <a:xfrm>
                <a:off x="2285" y="3427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5" name="Line 71"/>
              <p:cNvSpPr>
                <a:spLocks noChangeShapeType="1"/>
              </p:cNvSpPr>
              <p:nvPr/>
            </p:nvSpPr>
            <p:spPr bwMode="auto">
              <a:xfrm>
                <a:off x="2333" y="3507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6" name="Line 72"/>
              <p:cNvSpPr>
                <a:spLocks noChangeShapeType="1"/>
              </p:cNvSpPr>
              <p:nvPr/>
            </p:nvSpPr>
            <p:spPr bwMode="auto">
              <a:xfrm>
                <a:off x="2365" y="358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7" name="Line 73"/>
              <p:cNvSpPr>
                <a:spLocks noChangeShapeType="1"/>
              </p:cNvSpPr>
              <p:nvPr/>
            </p:nvSpPr>
            <p:spPr bwMode="auto">
              <a:xfrm>
                <a:off x="2381" y="361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8" name="Line 74"/>
              <p:cNvSpPr>
                <a:spLocks noChangeShapeType="1"/>
              </p:cNvSpPr>
              <p:nvPr/>
            </p:nvSpPr>
            <p:spPr bwMode="auto">
              <a:xfrm>
                <a:off x="2381" y="363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9" name="Line 75"/>
              <p:cNvSpPr>
                <a:spLocks noChangeShapeType="1"/>
              </p:cNvSpPr>
              <p:nvPr/>
            </p:nvSpPr>
            <p:spPr bwMode="auto">
              <a:xfrm>
                <a:off x="2397" y="365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20" name="Line 76"/>
              <p:cNvSpPr>
                <a:spLocks noChangeShapeType="1"/>
              </p:cNvSpPr>
              <p:nvPr/>
            </p:nvSpPr>
            <p:spPr bwMode="auto">
              <a:xfrm>
                <a:off x="2413" y="365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21" name="Line 77"/>
              <p:cNvSpPr>
                <a:spLocks noChangeShapeType="1"/>
              </p:cNvSpPr>
              <p:nvPr/>
            </p:nvSpPr>
            <p:spPr bwMode="auto">
              <a:xfrm>
                <a:off x="2413" y="365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22" name="Line 78"/>
              <p:cNvSpPr>
                <a:spLocks noChangeShapeType="1"/>
              </p:cNvSpPr>
              <p:nvPr/>
            </p:nvSpPr>
            <p:spPr bwMode="auto">
              <a:xfrm>
                <a:off x="2413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23" name="Line 79"/>
              <p:cNvSpPr>
                <a:spLocks noChangeShapeType="1"/>
              </p:cNvSpPr>
              <p:nvPr/>
            </p:nvSpPr>
            <p:spPr bwMode="auto">
              <a:xfrm>
                <a:off x="2413" y="366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24" name="Line 80"/>
              <p:cNvSpPr>
                <a:spLocks noChangeShapeType="1"/>
              </p:cNvSpPr>
              <p:nvPr/>
            </p:nvSpPr>
            <p:spPr bwMode="auto">
              <a:xfrm>
                <a:off x="2429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25" name="Line 81"/>
              <p:cNvSpPr>
                <a:spLocks noChangeShapeType="1"/>
              </p:cNvSpPr>
              <p:nvPr/>
            </p:nvSpPr>
            <p:spPr bwMode="auto">
              <a:xfrm>
                <a:off x="2429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26" name="Line 82"/>
              <p:cNvSpPr>
                <a:spLocks noChangeShapeType="1"/>
              </p:cNvSpPr>
              <p:nvPr/>
            </p:nvSpPr>
            <p:spPr bwMode="auto">
              <a:xfrm>
                <a:off x="2429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27" name="Line 83"/>
              <p:cNvSpPr>
                <a:spLocks noChangeShapeType="1"/>
              </p:cNvSpPr>
              <p:nvPr/>
            </p:nvSpPr>
            <p:spPr bwMode="auto">
              <a:xfrm>
                <a:off x="2429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28" name="Line 84"/>
              <p:cNvSpPr>
                <a:spLocks noChangeShapeType="1"/>
              </p:cNvSpPr>
              <p:nvPr/>
            </p:nvSpPr>
            <p:spPr bwMode="auto">
              <a:xfrm>
                <a:off x="2429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29" name="Line 85"/>
              <p:cNvSpPr>
                <a:spLocks noChangeShapeType="1"/>
              </p:cNvSpPr>
              <p:nvPr/>
            </p:nvSpPr>
            <p:spPr bwMode="auto">
              <a:xfrm>
                <a:off x="2429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30" name="Line 86"/>
              <p:cNvSpPr>
                <a:spLocks noChangeShapeType="1"/>
              </p:cNvSpPr>
              <p:nvPr/>
            </p:nvSpPr>
            <p:spPr bwMode="auto">
              <a:xfrm>
                <a:off x="2429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31" name="Line 87"/>
              <p:cNvSpPr>
                <a:spLocks noChangeShapeType="1"/>
              </p:cNvSpPr>
              <p:nvPr/>
            </p:nvSpPr>
            <p:spPr bwMode="auto">
              <a:xfrm>
                <a:off x="2429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32" name="Line 88"/>
              <p:cNvSpPr>
                <a:spLocks noChangeShapeType="1"/>
              </p:cNvSpPr>
              <p:nvPr/>
            </p:nvSpPr>
            <p:spPr bwMode="auto">
              <a:xfrm>
                <a:off x="2429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33" name="Line 89"/>
              <p:cNvSpPr>
                <a:spLocks noChangeShapeType="1"/>
              </p:cNvSpPr>
              <p:nvPr/>
            </p:nvSpPr>
            <p:spPr bwMode="auto">
              <a:xfrm>
                <a:off x="2429" y="366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34" name="Line 90"/>
              <p:cNvSpPr>
                <a:spLocks noChangeShapeType="1"/>
              </p:cNvSpPr>
              <p:nvPr/>
            </p:nvSpPr>
            <p:spPr bwMode="auto">
              <a:xfrm>
                <a:off x="2445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35" name="Line 91"/>
              <p:cNvSpPr>
                <a:spLocks noChangeShapeType="1"/>
              </p:cNvSpPr>
              <p:nvPr/>
            </p:nvSpPr>
            <p:spPr bwMode="auto">
              <a:xfrm>
                <a:off x="2445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36" name="Line 92"/>
              <p:cNvSpPr>
                <a:spLocks noChangeShapeType="1"/>
              </p:cNvSpPr>
              <p:nvPr/>
            </p:nvSpPr>
            <p:spPr bwMode="auto">
              <a:xfrm>
                <a:off x="2445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37" name="Line 93"/>
              <p:cNvSpPr>
                <a:spLocks noChangeShapeType="1"/>
              </p:cNvSpPr>
              <p:nvPr/>
            </p:nvSpPr>
            <p:spPr bwMode="auto">
              <a:xfrm>
                <a:off x="2445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38" name="Line 94"/>
              <p:cNvSpPr>
                <a:spLocks noChangeShapeType="1"/>
              </p:cNvSpPr>
              <p:nvPr/>
            </p:nvSpPr>
            <p:spPr bwMode="auto">
              <a:xfrm>
                <a:off x="2445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39" name="Line 95"/>
              <p:cNvSpPr>
                <a:spLocks noChangeShapeType="1"/>
              </p:cNvSpPr>
              <p:nvPr/>
            </p:nvSpPr>
            <p:spPr bwMode="auto">
              <a:xfrm>
                <a:off x="2445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40" name="Line 96"/>
              <p:cNvSpPr>
                <a:spLocks noChangeShapeType="1"/>
              </p:cNvSpPr>
              <p:nvPr/>
            </p:nvSpPr>
            <p:spPr bwMode="auto">
              <a:xfrm>
                <a:off x="2445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41" name="Line 97"/>
              <p:cNvSpPr>
                <a:spLocks noChangeShapeType="1"/>
              </p:cNvSpPr>
              <p:nvPr/>
            </p:nvSpPr>
            <p:spPr bwMode="auto">
              <a:xfrm>
                <a:off x="2445" y="366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42" name="Line 98"/>
              <p:cNvSpPr>
                <a:spLocks noChangeShapeType="1"/>
              </p:cNvSpPr>
              <p:nvPr/>
            </p:nvSpPr>
            <p:spPr bwMode="auto">
              <a:xfrm>
                <a:off x="2461" y="3666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43" name="Line 99"/>
              <p:cNvSpPr>
                <a:spLocks noChangeShapeType="1"/>
              </p:cNvSpPr>
              <p:nvPr/>
            </p:nvSpPr>
            <p:spPr bwMode="auto">
              <a:xfrm flipV="1">
                <a:off x="2461" y="365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44" name="Line 100"/>
              <p:cNvSpPr>
                <a:spLocks noChangeShapeType="1"/>
              </p:cNvSpPr>
              <p:nvPr/>
            </p:nvSpPr>
            <p:spPr bwMode="auto">
              <a:xfrm>
                <a:off x="2461" y="3650"/>
                <a:ext cx="1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45" name="Line 101"/>
              <p:cNvSpPr>
                <a:spLocks noChangeShapeType="1"/>
              </p:cNvSpPr>
              <p:nvPr/>
            </p:nvSpPr>
            <p:spPr bwMode="auto">
              <a:xfrm flipV="1">
                <a:off x="2476" y="363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46" name="Line 102"/>
              <p:cNvSpPr>
                <a:spLocks noChangeShapeType="1"/>
              </p:cNvSpPr>
              <p:nvPr/>
            </p:nvSpPr>
            <p:spPr bwMode="auto">
              <a:xfrm flipV="1">
                <a:off x="2492" y="3602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47" name="Line 103"/>
              <p:cNvSpPr>
                <a:spLocks noChangeShapeType="1"/>
              </p:cNvSpPr>
              <p:nvPr/>
            </p:nvSpPr>
            <p:spPr bwMode="auto">
              <a:xfrm flipV="1">
                <a:off x="2508" y="3538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48" name="Line 104"/>
              <p:cNvSpPr>
                <a:spLocks noChangeShapeType="1"/>
              </p:cNvSpPr>
              <p:nvPr/>
            </p:nvSpPr>
            <p:spPr bwMode="auto">
              <a:xfrm flipV="1">
                <a:off x="2540" y="3443"/>
                <a:ext cx="32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49" name="Line 105"/>
              <p:cNvSpPr>
                <a:spLocks noChangeShapeType="1"/>
              </p:cNvSpPr>
              <p:nvPr/>
            </p:nvSpPr>
            <p:spPr bwMode="auto">
              <a:xfrm flipV="1">
                <a:off x="2572" y="336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50" name="Line 106"/>
              <p:cNvSpPr>
                <a:spLocks noChangeShapeType="1"/>
              </p:cNvSpPr>
              <p:nvPr/>
            </p:nvSpPr>
            <p:spPr bwMode="auto">
              <a:xfrm flipV="1">
                <a:off x="2604" y="3267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51" name="Line 107"/>
              <p:cNvSpPr>
                <a:spLocks noChangeShapeType="1"/>
              </p:cNvSpPr>
              <p:nvPr/>
            </p:nvSpPr>
            <p:spPr bwMode="auto">
              <a:xfrm flipV="1">
                <a:off x="2636" y="3204"/>
                <a:ext cx="48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52" name="Line 108"/>
              <p:cNvSpPr>
                <a:spLocks noChangeShapeType="1"/>
              </p:cNvSpPr>
              <p:nvPr/>
            </p:nvSpPr>
            <p:spPr bwMode="auto">
              <a:xfrm flipV="1">
                <a:off x="2684" y="3124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53" name="Line 109"/>
              <p:cNvSpPr>
                <a:spLocks noChangeShapeType="1"/>
              </p:cNvSpPr>
              <p:nvPr/>
            </p:nvSpPr>
            <p:spPr bwMode="auto">
              <a:xfrm flipV="1">
                <a:off x="2716" y="3060"/>
                <a:ext cx="31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54" name="Line 110"/>
              <p:cNvSpPr>
                <a:spLocks noChangeShapeType="1"/>
              </p:cNvSpPr>
              <p:nvPr/>
            </p:nvSpPr>
            <p:spPr bwMode="auto">
              <a:xfrm flipV="1">
                <a:off x="2747" y="299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55" name="Line 111"/>
              <p:cNvSpPr>
                <a:spLocks noChangeShapeType="1"/>
              </p:cNvSpPr>
              <p:nvPr/>
            </p:nvSpPr>
            <p:spPr bwMode="auto">
              <a:xfrm flipV="1">
                <a:off x="2779" y="2917"/>
                <a:ext cx="48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56" name="Line 112"/>
              <p:cNvSpPr>
                <a:spLocks noChangeShapeType="1"/>
              </p:cNvSpPr>
              <p:nvPr/>
            </p:nvSpPr>
            <p:spPr bwMode="auto">
              <a:xfrm flipV="1">
                <a:off x="2827" y="283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57" name="Line 113"/>
              <p:cNvSpPr>
                <a:spLocks noChangeShapeType="1"/>
              </p:cNvSpPr>
              <p:nvPr/>
            </p:nvSpPr>
            <p:spPr bwMode="auto">
              <a:xfrm flipV="1">
                <a:off x="2859" y="2757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58" name="Line 114"/>
              <p:cNvSpPr>
                <a:spLocks noChangeShapeType="1"/>
              </p:cNvSpPr>
              <p:nvPr/>
            </p:nvSpPr>
            <p:spPr bwMode="auto">
              <a:xfrm flipV="1">
                <a:off x="2891" y="2678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59" name="Line 115"/>
              <p:cNvSpPr>
                <a:spLocks noChangeShapeType="1"/>
              </p:cNvSpPr>
              <p:nvPr/>
            </p:nvSpPr>
            <p:spPr bwMode="auto">
              <a:xfrm flipV="1">
                <a:off x="2923" y="259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60" name="Line 116"/>
              <p:cNvSpPr>
                <a:spLocks noChangeShapeType="1"/>
              </p:cNvSpPr>
              <p:nvPr/>
            </p:nvSpPr>
            <p:spPr bwMode="auto">
              <a:xfrm flipV="1">
                <a:off x="2955" y="2534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61" name="Line 117"/>
              <p:cNvSpPr>
                <a:spLocks noChangeShapeType="1"/>
              </p:cNvSpPr>
              <p:nvPr/>
            </p:nvSpPr>
            <p:spPr bwMode="auto">
              <a:xfrm flipV="1">
                <a:off x="3003" y="2470"/>
                <a:ext cx="31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62" name="Line 118"/>
              <p:cNvSpPr>
                <a:spLocks noChangeShapeType="1"/>
              </p:cNvSpPr>
              <p:nvPr/>
            </p:nvSpPr>
            <p:spPr bwMode="auto">
              <a:xfrm flipV="1">
                <a:off x="3034" y="2391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63" name="Line 119"/>
              <p:cNvSpPr>
                <a:spLocks noChangeShapeType="1"/>
              </p:cNvSpPr>
              <p:nvPr/>
            </p:nvSpPr>
            <p:spPr bwMode="auto">
              <a:xfrm flipV="1">
                <a:off x="3066" y="2327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64" name="Line 120"/>
              <p:cNvSpPr>
                <a:spLocks noChangeShapeType="1"/>
              </p:cNvSpPr>
              <p:nvPr/>
            </p:nvSpPr>
            <p:spPr bwMode="auto">
              <a:xfrm flipV="1">
                <a:off x="3098" y="2231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65" name="Line 121"/>
              <p:cNvSpPr>
                <a:spLocks noChangeShapeType="1"/>
              </p:cNvSpPr>
              <p:nvPr/>
            </p:nvSpPr>
            <p:spPr bwMode="auto">
              <a:xfrm flipV="1">
                <a:off x="3130" y="2152"/>
                <a:ext cx="48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66" name="Line 122"/>
              <p:cNvSpPr>
                <a:spLocks noChangeShapeType="1"/>
              </p:cNvSpPr>
              <p:nvPr/>
            </p:nvSpPr>
            <p:spPr bwMode="auto">
              <a:xfrm flipV="1">
                <a:off x="3178" y="2056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67" name="Line 123"/>
              <p:cNvSpPr>
                <a:spLocks noChangeShapeType="1"/>
              </p:cNvSpPr>
              <p:nvPr/>
            </p:nvSpPr>
            <p:spPr bwMode="auto">
              <a:xfrm flipV="1">
                <a:off x="3210" y="202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68" name="Line 124"/>
              <p:cNvSpPr>
                <a:spLocks noChangeShapeType="1"/>
              </p:cNvSpPr>
              <p:nvPr/>
            </p:nvSpPr>
            <p:spPr bwMode="auto">
              <a:xfrm flipV="1">
                <a:off x="3226" y="1992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69" name="Line 125"/>
              <p:cNvSpPr>
                <a:spLocks noChangeShapeType="1"/>
              </p:cNvSpPr>
              <p:nvPr/>
            </p:nvSpPr>
            <p:spPr bwMode="auto">
              <a:xfrm flipV="1">
                <a:off x="3242" y="1960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70" name="Line 126"/>
              <p:cNvSpPr>
                <a:spLocks noChangeShapeType="1"/>
              </p:cNvSpPr>
              <p:nvPr/>
            </p:nvSpPr>
            <p:spPr bwMode="auto">
              <a:xfrm flipV="1">
                <a:off x="3258" y="1944"/>
                <a:ext cx="15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71" name="Line 127"/>
              <p:cNvSpPr>
                <a:spLocks noChangeShapeType="1"/>
              </p:cNvSpPr>
              <p:nvPr/>
            </p:nvSpPr>
            <p:spPr bwMode="auto">
              <a:xfrm>
                <a:off x="3273" y="194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72" name="Line 128"/>
              <p:cNvSpPr>
                <a:spLocks noChangeShapeType="1"/>
              </p:cNvSpPr>
              <p:nvPr/>
            </p:nvSpPr>
            <p:spPr bwMode="auto">
              <a:xfrm>
                <a:off x="3273" y="194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73" name="Line 129"/>
              <p:cNvSpPr>
                <a:spLocks noChangeShapeType="1"/>
              </p:cNvSpPr>
              <p:nvPr/>
            </p:nvSpPr>
            <p:spPr bwMode="auto">
              <a:xfrm flipV="1">
                <a:off x="3289" y="192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74" name="Line 130"/>
              <p:cNvSpPr>
                <a:spLocks noChangeShapeType="1"/>
              </p:cNvSpPr>
              <p:nvPr/>
            </p:nvSpPr>
            <p:spPr bwMode="auto">
              <a:xfrm>
                <a:off x="3289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75" name="Line 131"/>
              <p:cNvSpPr>
                <a:spLocks noChangeShapeType="1"/>
              </p:cNvSpPr>
              <p:nvPr/>
            </p:nvSpPr>
            <p:spPr bwMode="auto">
              <a:xfrm>
                <a:off x="3289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76" name="Line 132"/>
              <p:cNvSpPr>
                <a:spLocks noChangeShapeType="1"/>
              </p:cNvSpPr>
              <p:nvPr/>
            </p:nvSpPr>
            <p:spPr bwMode="auto">
              <a:xfrm>
                <a:off x="3289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77" name="Line 133"/>
              <p:cNvSpPr>
                <a:spLocks noChangeShapeType="1"/>
              </p:cNvSpPr>
              <p:nvPr/>
            </p:nvSpPr>
            <p:spPr bwMode="auto">
              <a:xfrm>
                <a:off x="3289" y="192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78" name="Line 134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79" name="Line 135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80" name="Line 136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81" name="Line 137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82" name="Line 138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83" name="Line 139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84" name="Line 140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85" name="Line 141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86" name="Line 142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87" name="Line 143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88" name="Line 144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89" name="Line 145"/>
              <p:cNvSpPr>
                <a:spLocks noChangeShapeType="1"/>
              </p:cNvSpPr>
              <p:nvPr/>
            </p:nvSpPr>
            <p:spPr bwMode="auto">
              <a:xfrm>
                <a:off x="3305" y="192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90" name="Line 146"/>
              <p:cNvSpPr>
                <a:spLocks noChangeShapeType="1"/>
              </p:cNvSpPr>
              <p:nvPr/>
            </p:nvSpPr>
            <p:spPr bwMode="auto">
              <a:xfrm>
                <a:off x="3321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91" name="Line 147"/>
              <p:cNvSpPr>
                <a:spLocks noChangeShapeType="1"/>
              </p:cNvSpPr>
              <p:nvPr/>
            </p:nvSpPr>
            <p:spPr bwMode="auto">
              <a:xfrm>
                <a:off x="3321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92" name="Line 148"/>
              <p:cNvSpPr>
                <a:spLocks noChangeShapeType="1"/>
              </p:cNvSpPr>
              <p:nvPr/>
            </p:nvSpPr>
            <p:spPr bwMode="auto">
              <a:xfrm>
                <a:off x="3321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93" name="Line 149"/>
              <p:cNvSpPr>
                <a:spLocks noChangeShapeType="1"/>
              </p:cNvSpPr>
              <p:nvPr/>
            </p:nvSpPr>
            <p:spPr bwMode="auto">
              <a:xfrm>
                <a:off x="3321" y="192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94" name="Line 150"/>
              <p:cNvSpPr>
                <a:spLocks noChangeShapeType="1"/>
              </p:cNvSpPr>
              <p:nvPr/>
            </p:nvSpPr>
            <p:spPr bwMode="auto">
              <a:xfrm>
                <a:off x="3321" y="1928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95" name="Line 151"/>
              <p:cNvSpPr>
                <a:spLocks noChangeShapeType="1"/>
              </p:cNvSpPr>
              <p:nvPr/>
            </p:nvSpPr>
            <p:spPr bwMode="auto">
              <a:xfrm>
                <a:off x="3337" y="1928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96" name="Line 152"/>
              <p:cNvSpPr>
                <a:spLocks noChangeShapeType="1"/>
              </p:cNvSpPr>
              <p:nvPr/>
            </p:nvSpPr>
            <p:spPr bwMode="auto">
              <a:xfrm>
                <a:off x="3337" y="1944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97" name="Line 153"/>
              <p:cNvSpPr>
                <a:spLocks noChangeShapeType="1"/>
              </p:cNvSpPr>
              <p:nvPr/>
            </p:nvSpPr>
            <p:spPr bwMode="auto">
              <a:xfrm>
                <a:off x="3353" y="194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98" name="Line 154"/>
              <p:cNvSpPr>
                <a:spLocks noChangeShapeType="1"/>
              </p:cNvSpPr>
              <p:nvPr/>
            </p:nvSpPr>
            <p:spPr bwMode="auto">
              <a:xfrm>
                <a:off x="3369" y="197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99" name="Line 155"/>
              <p:cNvSpPr>
                <a:spLocks noChangeShapeType="1"/>
              </p:cNvSpPr>
              <p:nvPr/>
            </p:nvSpPr>
            <p:spPr bwMode="auto">
              <a:xfrm>
                <a:off x="3385" y="200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00" name="Line 156"/>
              <p:cNvSpPr>
                <a:spLocks noChangeShapeType="1"/>
              </p:cNvSpPr>
              <p:nvPr/>
            </p:nvSpPr>
            <p:spPr bwMode="auto">
              <a:xfrm>
                <a:off x="3417" y="2088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01" name="Line 157"/>
              <p:cNvSpPr>
                <a:spLocks noChangeShapeType="1"/>
              </p:cNvSpPr>
              <p:nvPr/>
            </p:nvSpPr>
            <p:spPr bwMode="auto">
              <a:xfrm>
                <a:off x="3449" y="2168"/>
                <a:ext cx="48" cy="95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02" name="Line 158"/>
              <p:cNvSpPr>
                <a:spLocks noChangeShapeType="1"/>
              </p:cNvSpPr>
              <p:nvPr/>
            </p:nvSpPr>
            <p:spPr bwMode="auto">
              <a:xfrm>
                <a:off x="3497" y="226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03" name="Line 159"/>
              <p:cNvSpPr>
                <a:spLocks noChangeShapeType="1"/>
              </p:cNvSpPr>
              <p:nvPr/>
            </p:nvSpPr>
            <p:spPr bwMode="auto">
              <a:xfrm>
                <a:off x="3529" y="2343"/>
                <a:ext cx="31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04" name="Line 160"/>
              <p:cNvSpPr>
                <a:spLocks noChangeShapeType="1"/>
              </p:cNvSpPr>
              <p:nvPr/>
            </p:nvSpPr>
            <p:spPr bwMode="auto">
              <a:xfrm>
                <a:off x="3560" y="2407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05" name="Line 161"/>
              <p:cNvSpPr>
                <a:spLocks noChangeShapeType="1"/>
              </p:cNvSpPr>
              <p:nvPr/>
            </p:nvSpPr>
            <p:spPr bwMode="auto">
              <a:xfrm>
                <a:off x="3592" y="248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06" name="Line 162"/>
              <p:cNvSpPr>
                <a:spLocks noChangeShapeType="1"/>
              </p:cNvSpPr>
              <p:nvPr/>
            </p:nvSpPr>
            <p:spPr bwMode="auto">
              <a:xfrm>
                <a:off x="3624" y="2550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07" name="Line 163"/>
              <p:cNvSpPr>
                <a:spLocks noChangeShapeType="1"/>
              </p:cNvSpPr>
              <p:nvPr/>
            </p:nvSpPr>
            <p:spPr bwMode="auto">
              <a:xfrm>
                <a:off x="3672" y="2614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08" name="Line 164"/>
              <p:cNvSpPr>
                <a:spLocks noChangeShapeType="1"/>
              </p:cNvSpPr>
              <p:nvPr/>
            </p:nvSpPr>
            <p:spPr bwMode="auto">
              <a:xfrm>
                <a:off x="3704" y="2694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09" name="Line 165"/>
              <p:cNvSpPr>
                <a:spLocks noChangeShapeType="1"/>
              </p:cNvSpPr>
              <p:nvPr/>
            </p:nvSpPr>
            <p:spPr bwMode="auto">
              <a:xfrm>
                <a:off x="3736" y="277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10" name="Line 166"/>
              <p:cNvSpPr>
                <a:spLocks noChangeShapeType="1"/>
              </p:cNvSpPr>
              <p:nvPr/>
            </p:nvSpPr>
            <p:spPr bwMode="auto">
              <a:xfrm>
                <a:off x="3768" y="2853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11" name="Line 167"/>
              <p:cNvSpPr>
                <a:spLocks noChangeShapeType="1"/>
              </p:cNvSpPr>
              <p:nvPr/>
            </p:nvSpPr>
            <p:spPr bwMode="auto">
              <a:xfrm>
                <a:off x="3800" y="2933"/>
                <a:ext cx="47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12" name="Line 168"/>
              <p:cNvSpPr>
                <a:spLocks noChangeShapeType="1"/>
              </p:cNvSpPr>
              <p:nvPr/>
            </p:nvSpPr>
            <p:spPr bwMode="auto">
              <a:xfrm>
                <a:off x="3847" y="3012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13" name="Line 169"/>
              <p:cNvSpPr>
                <a:spLocks noChangeShapeType="1"/>
              </p:cNvSpPr>
              <p:nvPr/>
            </p:nvSpPr>
            <p:spPr bwMode="auto">
              <a:xfrm>
                <a:off x="3879" y="3076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14" name="Line 170"/>
              <p:cNvSpPr>
                <a:spLocks noChangeShapeType="1"/>
              </p:cNvSpPr>
              <p:nvPr/>
            </p:nvSpPr>
            <p:spPr bwMode="auto">
              <a:xfrm>
                <a:off x="3911" y="3140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15" name="Line 171"/>
              <p:cNvSpPr>
                <a:spLocks noChangeShapeType="1"/>
              </p:cNvSpPr>
              <p:nvPr/>
            </p:nvSpPr>
            <p:spPr bwMode="auto">
              <a:xfrm>
                <a:off x="3943" y="3220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16" name="Line 172"/>
              <p:cNvSpPr>
                <a:spLocks noChangeShapeType="1"/>
              </p:cNvSpPr>
              <p:nvPr/>
            </p:nvSpPr>
            <p:spPr bwMode="auto">
              <a:xfrm>
                <a:off x="3975" y="3299"/>
                <a:ext cx="48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17" name="Line 173"/>
              <p:cNvSpPr>
                <a:spLocks noChangeShapeType="1"/>
              </p:cNvSpPr>
              <p:nvPr/>
            </p:nvSpPr>
            <p:spPr bwMode="auto">
              <a:xfrm>
                <a:off x="4023" y="3379"/>
                <a:ext cx="32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18" name="Line 174"/>
              <p:cNvSpPr>
                <a:spLocks noChangeShapeType="1"/>
              </p:cNvSpPr>
              <p:nvPr/>
            </p:nvSpPr>
            <p:spPr bwMode="auto">
              <a:xfrm>
                <a:off x="4055" y="3475"/>
                <a:ext cx="31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19" name="Line 175"/>
              <p:cNvSpPr>
                <a:spLocks noChangeShapeType="1"/>
              </p:cNvSpPr>
              <p:nvPr/>
            </p:nvSpPr>
            <p:spPr bwMode="auto">
              <a:xfrm>
                <a:off x="4086" y="3554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20" name="Line 176"/>
              <p:cNvSpPr>
                <a:spLocks noChangeShapeType="1"/>
              </p:cNvSpPr>
              <p:nvPr/>
            </p:nvSpPr>
            <p:spPr bwMode="auto">
              <a:xfrm>
                <a:off x="4102" y="3586"/>
                <a:ext cx="16" cy="32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21" name="Line 177"/>
              <p:cNvSpPr>
                <a:spLocks noChangeShapeType="1"/>
              </p:cNvSpPr>
              <p:nvPr/>
            </p:nvSpPr>
            <p:spPr bwMode="auto">
              <a:xfrm>
                <a:off x="4118" y="3618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22" name="Line 178"/>
              <p:cNvSpPr>
                <a:spLocks noChangeShapeType="1"/>
              </p:cNvSpPr>
              <p:nvPr/>
            </p:nvSpPr>
            <p:spPr bwMode="auto">
              <a:xfrm>
                <a:off x="4134" y="3634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23" name="Line 179"/>
              <p:cNvSpPr>
                <a:spLocks noChangeShapeType="1"/>
              </p:cNvSpPr>
              <p:nvPr/>
            </p:nvSpPr>
            <p:spPr bwMode="auto">
              <a:xfrm>
                <a:off x="4134" y="3650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24" name="Line 180"/>
              <p:cNvSpPr>
                <a:spLocks noChangeShapeType="1"/>
              </p:cNvSpPr>
              <p:nvPr/>
            </p:nvSpPr>
            <p:spPr bwMode="auto">
              <a:xfrm>
                <a:off x="4150" y="365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25" name="Line 181"/>
              <p:cNvSpPr>
                <a:spLocks noChangeShapeType="1"/>
              </p:cNvSpPr>
              <p:nvPr/>
            </p:nvSpPr>
            <p:spPr bwMode="auto">
              <a:xfrm>
                <a:off x="4150" y="3650"/>
                <a:ext cx="0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26" name="Line 182"/>
              <p:cNvSpPr>
                <a:spLocks noChangeShapeType="1"/>
              </p:cNvSpPr>
              <p:nvPr/>
            </p:nvSpPr>
            <p:spPr bwMode="auto">
              <a:xfrm>
                <a:off x="4150" y="366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27" name="Line 183"/>
              <p:cNvSpPr>
                <a:spLocks noChangeShapeType="1"/>
              </p:cNvSpPr>
              <p:nvPr/>
            </p:nvSpPr>
            <p:spPr bwMode="auto">
              <a:xfrm>
                <a:off x="4166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28" name="Line 184"/>
              <p:cNvSpPr>
                <a:spLocks noChangeShapeType="1"/>
              </p:cNvSpPr>
              <p:nvPr/>
            </p:nvSpPr>
            <p:spPr bwMode="auto">
              <a:xfrm>
                <a:off x="4166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29" name="Line 185"/>
              <p:cNvSpPr>
                <a:spLocks noChangeShapeType="1"/>
              </p:cNvSpPr>
              <p:nvPr/>
            </p:nvSpPr>
            <p:spPr bwMode="auto">
              <a:xfrm>
                <a:off x="4166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30" name="Line 186"/>
              <p:cNvSpPr>
                <a:spLocks noChangeShapeType="1"/>
              </p:cNvSpPr>
              <p:nvPr/>
            </p:nvSpPr>
            <p:spPr bwMode="auto">
              <a:xfrm>
                <a:off x="4166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31" name="Line 187"/>
              <p:cNvSpPr>
                <a:spLocks noChangeShapeType="1"/>
              </p:cNvSpPr>
              <p:nvPr/>
            </p:nvSpPr>
            <p:spPr bwMode="auto">
              <a:xfrm>
                <a:off x="4166" y="366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32" name="Line 188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33" name="Line 189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34" name="Line 190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35" name="Line 191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36" name="Line 192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37" name="Line 193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38" name="Line 194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39" name="Line 195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40" name="Line 196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41" name="Line 197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42" name="Line 198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43" name="Line 199"/>
              <p:cNvSpPr>
                <a:spLocks noChangeShapeType="1"/>
              </p:cNvSpPr>
              <p:nvPr/>
            </p:nvSpPr>
            <p:spPr bwMode="auto">
              <a:xfrm>
                <a:off x="4182" y="3666"/>
                <a:ext cx="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44" name="Line 200"/>
              <p:cNvSpPr>
                <a:spLocks noChangeShapeType="1"/>
              </p:cNvSpPr>
              <p:nvPr/>
            </p:nvSpPr>
            <p:spPr bwMode="auto">
              <a:xfrm>
                <a:off x="4198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45" name="Line 201"/>
              <p:cNvSpPr>
                <a:spLocks noChangeShapeType="1"/>
              </p:cNvSpPr>
              <p:nvPr/>
            </p:nvSpPr>
            <p:spPr bwMode="auto">
              <a:xfrm>
                <a:off x="4198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46" name="Line 202"/>
              <p:cNvSpPr>
                <a:spLocks noChangeShapeType="1"/>
              </p:cNvSpPr>
              <p:nvPr/>
            </p:nvSpPr>
            <p:spPr bwMode="auto">
              <a:xfrm>
                <a:off x="4198" y="3666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47" name="Line 203"/>
              <p:cNvSpPr>
                <a:spLocks noChangeShapeType="1"/>
              </p:cNvSpPr>
              <p:nvPr/>
            </p:nvSpPr>
            <p:spPr bwMode="auto">
              <a:xfrm flipV="1">
                <a:off x="4198" y="365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48" name="Line 204"/>
              <p:cNvSpPr>
                <a:spLocks noChangeShapeType="1"/>
              </p:cNvSpPr>
              <p:nvPr/>
            </p:nvSpPr>
            <p:spPr bwMode="auto">
              <a:xfrm>
                <a:off x="4214" y="3650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49" name="Line 205"/>
              <p:cNvSpPr>
                <a:spLocks noChangeShapeType="1"/>
              </p:cNvSpPr>
              <p:nvPr/>
            </p:nvSpPr>
            <p:spPr bwMode="auto">
              <a:xfrm flipV="1">
                <a:off x="4214" y="3634"/>
                <a:ext cx="16" cy="1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50" name="Line 206"/>
              <p:cNvSpPr>
                <a:spLocks noChangeShapeType="1"/>
              </p:cNvSpPr>
              <p:nvPr/>
            </p:nvSpPr>
            <p:spPr bwMode="auto">
              <a:xfrm flipV="1">
                <a:off x="4230" y="3570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51" name="Line 207"/>
              <p:cNvSpPr>
                <a:spLocks noChangeShapeType="1"/>
              </p:cNvSpPr>
              <p:nvPr/>
            </p:nvSpPr>
            <p:spPr bwMode="auto">
              <a:xfrm flipV="1">
                <a:off x="4262" y="3491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52" name="Line 208"/>
              <p:cNvSpPr>
                <a:spLocks noChangeShapeType="1"/>
              </p:cNvSpPr>
              <p:nvPr/>
            </p:nvSpPr>
            <p:spPr bwMode="auto">
              <a:xfrm flipV="1">
                <a:off x="4294" y="3395"/>
                <a:ext cx="47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53" name="Line 209"/>
              <p:cNvSpPr>
                <a:spLocks noChangeShapeType="1"/>
              </p:cNvSpPr>
              <p:nvPr/>
            </p:nvSpPr>
            <p:spPr bwMode="auto">
              <a:xfrm flipV="1">
                <a:off x="4341" y="331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54" name="Line 210"/>
              <p:cNvSpPr>
                <a:spLocks noChangeShapeType="1"/>
              </p:cNvSpPr>
              <p:nvPr/>
            </p:nvSpPr>
            <p:spPr bwMode="auto">
              <a:xfrm flipV="1">
                <a:off x="4373" y="3236"/>
                <a:ext cx="32" cy="79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55" name="Line 211"/>
              <p:cNvSpPr>
                <a:spLocks noChangeShapeType="1"/>
              </p:cNvSpPr>
              <p:nvPr/>
            </p:nvSpPr>
            <p:spPr bwMode="auto">
              <a:xfrm flipV="1">
                <a:off x="4405" y="3172"/>
                <a:ext cx="32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56" name="Line 212"/>
              <p:cNvSpPr>
                <a:spLocks noChangeShapeType="1"/>
              </p:cNvSpPr>
              <p:nvPr/>
            </p:nvSpPr>
            <p:spPr bwMode="auto">
              <a:xfrm flipV="1">
                <a:off x="4437" y="3092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57" name="Line 213"/>
              <p:cNvSpPr>
                <a:spLocks noChangeShapeType="1"/>
              </p:cNvSpPr>
              <p:nvPr/>
            </p:nvSpPr>
            <p:spPr bwMode="auto">
              <a:xfrm flipV="1">
                <a:off x="4469" y="3028"/>
                <a:ext cx="48" cy="6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58" name="Line 214"/>
              <p:cNvSpPr>
                <a:spLocks noChangeShapeType="1"/>
              </p:cNvSpPr>
              <p:nvPr/>
            </p:nvSpPr>
            <p:spPr bwMode="auto">
              <a:xfrm flipV="1">
                <a:off x="4517" y="2965"/>
                <a:ext cx="32" cy="63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59" name="Line 215"/>
              <p:cNvSpPr>
                <a:spLocks noChangeShapeType="1"/>
              </p:cNvSpPr>
              <p:nvPr/>
            </p:nvSpPr>
            <p:spPr bwMode="auto">
              <a:xfrm flipV="1">
                <a:off x="4549" y="2885"/>
                <a:ext cx="32" cy="8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960" name="Line 216"/>
              <p:cNvSpPr>
                <a:spLocks noChangeShapeType="1"/>
              </p:cNvSpPr>
              <p:nvPr/>
            </p:nvSpPr>
            <p:spPr bwMode="auto">
              <a:xfrm flipV="1">
                <a:off x="4581" y="2789"/>
                <a:ext cx="31" cy="9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  <a:alpha val="74998"/>
                  </a:schemeClr>
                </a:prstShdw>
              </a:effectLst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53828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2140</Words>
  <Application>Microsoft Macintosh PowerPoint</Application>
  <PresentationFormat>On-screen Show (4:3)</PresentationFormat>
  <Paragraphs>539</Paragraphs>
  <Slides>85</Slides>
  <Notes>63</Notes>
  <HiddenSlides>5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Office Theme</vt:lpstr>
      <vt:lpstr>Equation</vt:lpstr>
      <vt:lpstr>Fourier Transform Insights and Techniques</vt:lpstr>
      <vt:lpstr>Outline</vt:lpstr>
      <vt:lpstr>PowerPoint Presentation</vt:lpstr>
      <vt:lpstr>PowerPoint Presentation</vt:lpstr>
      <vt:lpstr>PowerPoint Presentation</vt:lpstr>
      <vt:lpstr>PowerPoint Presentation</vt:lpstr>
      <vt:lpstr>Waves: 5</vt:lpstr>
      <vt:lpstr>Waves: 5</vt:lpstr>
      <vt:lpstr>Waves: 5</vt:lpstr>
      <vt:lpstr>Waves: 5</vt:lpstr>
      <vt:lpstr>Waves: 5</vt:lpstr>
      <vt:lpstr>PowerPoint Presentation</vt:lpstr>
      <vt:lpstr>PowerPoint Presentation</vt:lpstr>
      <vt:lpstr>Waves: 5</vt:lpstr>
      <vt:lpstr>Waves: 5</vt:lpstr>
      <vt:lpstr>Waves: 5</vt:lpstr>
      <vt:lpstr>Waves: 5</vt:lpstr>
      <vt:lpstr>Waves: 5</vt:lpstr>
      <vt:lpstr>PowerPoint Presentation</vt:lpstr>
      <vt:lpstr>Waves: 5</vt:lpstr>
      <vt:lpstr>Waves: 5</vt:lpstr>
      <vt:lpstr>Waves: 5</vt:lpstr>
      <vt:lpstr>Waves: 5</vt:lpstr>
      <vt:lpstr>Waves: 5</vt:lpstr>
      <vt:lpstr>PowerPoint Presentation</vt:lpstr>
      <vt:lpstr>PowerPoint Presentation</vt:lpstr>
      <vt:lpstr>PowerPoint Presentation</vt:lpstr>
      <vt:lpstr>PowerPoint Presentation</vt:lpstr>
      <vt:lpstr>Waves: 5</vt:lpstr>
      <vt:lpstr>Temporally periodic case</vt:lpstr>
      <vt:lpstr>Waves: 5</vt:lpstr>
      <vt:lpstr>PowerPoint Presentation</vt:lpstr>
      <vt:lpstr>Waves: 5</vt:lpstr>
      <vt:lpstr>PowerPoint Presentation</vt:lpstr>
      <vt:lpstr>    Taking T® ¥   in the complex form</vt:lpstr>
      <vt:lpstr>PowerPoint Presentation</vt:lpstr>
      <vt:lpstr>PowerPoint Presentation</vt:lpstr>
      <vt:lpstr>Waves: 5</vt:lpstr>
      <vt:lpstr>Waves: 5</vt:lpstr>
      <vt:lpstr> FOURIER TRANSFORM DERIVATIONS</vt:lpstr>
      <vt:lpstr>PowerPoint Presentation</vt:lpstr>
      <vt:lpstr>PowerPoint Presentation</vt:lpstr>
      <vt:lpstr>Waves: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PROPERTIES OF  FOURIER TRANSFORMS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Dimensional Fourier Transforms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Fourier Transform is the Radio Astronomer’s best friend.</vt:lpstr>
    </vt:vector>
  </TitlesOfParts>
  <Company>University of Tasmania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Dickey</dc:creator>
  <cp:lastModifiedBy>John Dickey</cp:lastModifiedBy>
  <cp:revision>35</cp:revision>
  <dcterms:created xsi:type="dcterms:W3CDTF">2014-09-29T05:52:29Z</dcterms:created>
  <dcterms:modified xsi:type="dcterms:W3CDTF">2014-09-29T22:36:51Z</dcterms:modified>
</cp:coreProperties>
</file>