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81" r:id="rId2"/>
    <p:sldId id="283" r:id="rId3"/>
    <p:sldId id="290" r:id="rId4"/>
    <p:sldId id="287" r:id="rId5"/>
    <p:sldId id="288" r:id="rId6"/>
    <p:sldId id="286" r:id="rId7"/>
    <p:sldId id="289" r:id="rId8"/>
    <p:sldId id="275" r:id="rId9"/>
    <p:sldId id="277" r:id="rId10"/>
    <p:sldId id="279" r:id="rId11"/>
    <p:sldId id="278" r:id="rId12"/>
    <p:sldId id="273" r:id="rId13"/>
    <p:sldId id="274" r:id="rId14"/>
    <p:sldId id="292" r:id="rId15"/>
    <p:sldId id="291" r:id="rId16"/>
    <p:sldId id="28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19" autoAdjust="0"/>
    <p:restoredTop sz="94693" autoAdjust="0"/>
  </p:normalViewPr>
  <p:slideViewPr>
    <p:cSldViewPr showGuides="1">
      <p:cViewPr>
        <p:scale>
          <a:sx n="100" d="100"/>
          <a:sy n="100" d="100"/>
        </p:scale>
        <p:origin x="-1448" y="64"/>
      </p:cViewPr>
      <p:guideLst>
        <p:guide orient="horz" pos="2160"/>
        <p:guide orient="horz" pos="799"/>
        <p:guide pos="2880"/>
        <p:guide pos="5556"/>
        <p:guide pos="226"/>
      </p:guideLst>
    </p:cSldViewPr>
  </p:slideViewPr>
  <p:outlineViewPr>
    <p:cViewPr>
      <p:scale>
        <a:sx n="33" d="100"/>
        <a:sy n="33" d="100"/>
      </p:scale>
      <p:origin x="0" y="788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720"/>
    </p:cViewPr>
  </p:sorterViewPr>
  <p:notesViewPr>
    <p:cSldViewPr showGuides="1">
      <p:cViewPr varScale="1">
        <p:scale>
          <a:sx n="54" d="100"/>
          <a:sy n="54" d="100"/>
        </p:scale>
        <p:origin x="-2844" y="-9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FA697C-5849-4DDF-A6C8-08E6893940F4}" type="datetimeFigureOut">
              <a:rPr lang="en-AU" smtClean="0"/>
              <a:pPr/>
              <a:t>25/11/2014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D014AF-979A-46D9-9B43-4C67319580DA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144417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992BC2-9435-4D31-AEB3-5D5877AD6447}" type="datetimeFigureOut">
              <a:rPr lang="en-AU" smtClean="0"/>
              <a:pPr/>
              <a:t>25/11/2014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496215-5E4C-414D-A8DB-C38AA7CF7C2A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31835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96215-5E4C-414D-A8DB-C38AA7CF7C2A}" type="slidenum">
              <a:rPr lang="en-AU" smtClean="0"/>
              <a:pPr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34029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96215-5E4C-414D-A8DB-C38AA7CF7C2A}" type="slidenum">
              <a:rPr lang="en-AU" smtClean="0"/>
              <a:pPr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293231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96215-5E4C-414D-A8DB-C38AA7CF7C2A}" type="slidenum">
              <a:rPr lang="en-AU" smtClean="0"/>
              <a:pPr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190110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96215-5E4C-414D-A8DB-C38AA7CF7C2A}" type="slidenum">
              <a:rPr lang="en-AU" smtClean="0"/>
              <a:pPr/>
              <a:t>16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17616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+ Collaborator logos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4440" y="3122613"/>
            <a:ext cx="8467494" cy="1080000"/>
          </a:xfrm>
        </p:spPr>
        <p:txBody>
          <a:bodyPr anchor="b" anchorCtr="0">
            <a:norm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4440" y="4257092"/>
            <a:ext cx="8475710" cy="360040"/>
          </a:xfrm>
        </p:spPr>
        <p:txBody>
          <a:bodyPr>
            <a:normAutofit/>
          </a:bodyPr>
          <a:lstStyle>
            <a:lvl1pPr marL="0" indent="0" algn="l">
              <a:buNone/>
              <a:defRPr sz="2200"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AU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1497" y="5500319"/>
            <a:ext cx="9170984" cy="1357681"/>
            <a:chOff x="1497" y="5500319"/>
            <a:chExt cx="9170984" cy="1357681"/>
          </a:xfrm>
        </p:grpSpPr>
        <p:sp>
          <p:nvSpPr>
            <p:cNvPr id="8" name="Rectangle 7"/>
            <p:cNvSpPr/>
            <p:nvPr userDrawn="1"/>
          </p:nvSpPr>
          <p:spPr>
            <a:xfrm>
              <a:off x="1497" y="5940320"/>
              <a:ext cx="9158377" cy="9176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9" name="Freeform 7"/>
            <p:cNvSpPr>
              <a:spLocks noEditPoints="1"/>
            </p:cNvSpPr>
            <p:nvPr userDrawn="1"/>
          </p:nvSpPr>
          <p:spPr bwMode="auto">
            <a:xfrm>
              <a:off x="1497" y="5563679"/>
              <a:ext cx="9170984" cy="932871"/>
            </a:xfrm>
            <a:custGeom>
              <a:avLst/>
              <a:gdLst/>
              <a:ahLst/>
              <a:cxnLst>
                <a:cxn ang="0">
                  <a:pos x="2313" y="117"/>
                </a:cxn>
                <a:cxn ang="0">
                  <a:pos x="0" y="117"/>
                </a:cxn>
                <a:cxn ang="0">
                  <a:pos x="0" y="137"/>
                </a:cxn>
                <a:cxn ang="0">
                  <a:pos x="2030" y="137"/>
                </a:cxn>
                <a:cxn ang="0">
                  <a:pos x="2313" y="117"/>
                </a:cxn>
                <a:cxn ang="0">
                  <a:pos x="2880" y="0"/>
                </a:cxn>
                <a:cxn ang="0">
                  <a:pos x="2880" y="0"/>
                </a:cxn>
                <a:cxn ang="0">
                  <a:pos x="2880" y="117"/>
                </a:cxn>
                <a:cxn ang="0">
                  <a:pos x="2313" y="117"/>
                </a:cxn>
                <a:cxn ang="0">
                  <a:pos x="2784" y="293"/>
                </a:cxn>
                <a:cxn ang="0">
                  <a:pos x="2880" y="293"/>
                </a:cxn>
                <a:cxn ang="0">
                  <a:pos x="2880" y="0"/>
                </a:cxn>
              </a:cxnLst>
              <a:rect l="0" t="0" r="r" b="b"/>
              <a:pathLst>
                <a:path w="2880" h="293">
                  <a:moveTo>
                    <a:pt x="2313" y="117"/>
                  </a:moveTo>
                  <a:cubicBezTo>
                    <a:pt x="0" y="117"/>
                    <a:pt x="0" y="117"/>
                    <a:pt x="0" y="117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2030" y="137"/>
                    <a:pt x="2030" y="137"/>
                    <a:pt x="2030" y="137"/>
                  </a:cubicBezTo>
                  <a:cubicBezTo>
                    <a:pt x="2214" y="137"/>
                    <a:pt x="2274" y="132"/>
                    <a:pt x="2313" y="117"/>
                  </a:cubicBezTo>
                  <a:moveTo>
                    <a:pt x="2880" y="0"/>
                  </a:moveTo>
                  <a:cubicBezTo>
                    <a:pt x="2880" y="0"/>
                    <a:pt x="2880" y="0"/>
                    <a:pt x="2880" y="0"/>
                  </a:cubicBezTo>
                  <a:cubicBezTo>
                    <a:pt x="2880" y="117"/>
                    <a:pt x="2880" y="117"/>
                    <a:pt x="2880" y="117"/>
                  </a:cubicBezTo>
                  <a:cubicBezTo>
                    <a:pt x="2313" y="117"/>
                    <a:pt x="2313" y="117"/>
                    <a:pt x="2313" y="117"/>
                  </a:cubicBezTo>
                  <a:cubicBezTo>
                    <a:pt x="2411" y="197"/>
                    <a:pt x="2542" y="293"/>
                    <a:pt x="2784" y="293"/>
                  </a:cubicBezTo>
                  <a:cubicBezTo>
                    <a:pt x="2842" y="293"/>
                    <a:pt x="2880" y="293"/>
                    <a:pt x="2880" y="293"/>
                  </a:cubicBezTo>
                  <a:cubicBezTo>
                    <a:pt x="2880" y="0"/>
                    <a:pt x="2880" y="0"/>
                    <a:pt x="2880" y="0"/>
                  </a:cubicBezTo>
                </a:path>
              </a:pathLst>
            </a:custGeom>
            <a:solidFill>
              <a:srgbClr val="BFBFB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0" name="Freeform 8"/>
            <p:cNvSpPr>
              <a:spLocks noEditPoints="1"/>
            </p:cNvSpPr>
            <p:nvPr userDrawn="1"/>
          </p:nvSpPr>
          <p:spPr bwMode="auto">
            <a:xfrm>
              <a:off x="1497" y="5500319"/>
              <a:ext cx="9170984" cy="435430"/>
            </a:xfrm>
            <a:custGeom>
              <a:avLst/>
              <a:gdLst/>
              <a:ahLst/>
              <a:cxnLst>
                <a:cxn ang="0">
                  <a:pos x="2880" y="20"/>
                </a:cxn>
                <a:cxn ang="0">
                  <a:pos x="2789" y="20"/>
                </a:cxn>
                <a:cxn ang="0">
                  <a:pos x="2313" y="137"/>
                </a:cxn>
                <a:cxn ang="0">
                  <a:pos x="2313" y="137"/>
                </a:cxn>
                <a:cxn ang="0">
                  <a:pos x="2880" y="137"/>
                </a:cxn>
                <a:cxn ang="0">
                  <a:pos x="2880" y="20"/>
                </a:cxn>
                <a:cxn ang="0">
                  <a:pos x="1860" y="0"/>
                </a:cxn>
                <a:cxn ang="0">
                  <a:pos x="0" y="0"/>
                </a:cxn>
                <a:cxn ang="0">
                  <a:pos x="0" y="137"/>
                </a:cxn>
                <a:cxn ang="0">
                  <a:pos x="2313" y="137"/>
                </a:cxn>
                <a:cxn ang="0">
                  <a:pos x="2313" y="137"/>
                </a:cxn>
                <a:cxn ang="0">
                  <a:pos x="2313" y="137"/>
                </a:cxn>
                <a:cxn ang="0">
                  <a:pos x="2313" y="137"/>
                </a:cxn>
                <a:cxn ang="0">
                  <a:pos x="1860" y="0"/>
                </a:cxn>
              </a:cxnLst>
              <a:rect l="0" t="0" r="r" b="b"/>
              <a:pathLst>
                <a:path w="2880" h="137">
                  <a:moveTo>
                    <a:pt x="2880" y="20"/>
                  </a:moveTo>
                  <a:cubicBezTo>
                    <a:pt x="2789" y="20"/>
                    <a:pt x="2789" y="20"/>
                    <a:pt x="2789" y="20"/>
                  </a:cubicBezTo>
                  <a:cubicBezTo>
                    <a:pt x="2500" y="20"/>
                    <a:pt x="2393" y="107"/>
                    <a:pt x="2313" y="137"/>
                  </a:cubicBezTo>
                  <a:cubicBezTo>
                    <a:pt x="2313" y="137"/>
                    <a:pt x="2313" y="137"/>
                    <a:pt x="2313" y="137"/>
                  </a:cubicBezTo>
                  <a:cubicBezTo>
                    <a:pt x="2880" y="137"/>
                    <a:pt x="2880" y="137"/>
                    <a:pt x="2880" y="137"/>
                  </a:cubicBezTo>
                  <a:cubicBezTo>
                    <a:pt x="2880" y="20"/>
                    <a:pt x="2880" y="20"/>
                    <a:pt x="2880" y="20"/>
                  </a:cubicBezTo>
                  <a:moveTo>
                    <a:pt x="186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2313" y="137"/>
                    <a:pt x="2313" y="137"/>
                    <a:pt x="2313" y="137"/>
                  </a:cubicBezTo>
                  <a:cubicBezTo>
                    <a:pt x="2313" y="137"/>
                    <a:pt x="2313" y="137"/>
                    <a:pt x="2313" y="137"/>
                  </a:cubicBezTo>
                  <a:cubicBezTo>
                    <a:pt x="2313" y="137"/>
                    <a:pt x="2313" y="137"/>
                    <a:pt x="2313" y="137"/>
                  </a:cubicBezTo>
                  <a:cubicBezTo>
                    <a:pt x="2313" y="137"/>
                    <a:pt x="2313" y="137"/>
                    <a:pt x="2313" y="137"/>
                  </a:cubicBezTo>
                  <a:cubicBezTo>
                    <a:pt x="2216" y="57"/>
                    <a:pt x="2053" y="0"/>
                    <a:pt x="1860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" name="Freeform 9"/>
            <p:cNvSpPr>
              <a:spLocks/>
            </p:cNvSpPr>
            <p:nvPr userDrawn="1"/>
          </p:nvSpPr>
          <p:spPr bwMode="auto">
            <a:xfrm>
              <a:off x="1497" y="5563679"/>
              <a:ext cx="7365906" cy="432734"/>
            </a:xfrm>
            <a:custGeom>
              <a:avLst/>
              <a:gdLst/>
              <a:ahLst/>
              <a:cxnLst>
                <a:cxn ang="0">
                  <a:pos x="2313" y="117"/>
                </a:cxn>
                <a:cxn ang="0">
                  <a:pos x="1860" y="0"/>
                </a:cxn>
                <a:cxn ang="0">
                  <a:pos x="0" y="0"/>
                </a:cxn>
                <a:cxn ang="0">
                  <a:pos x="0" y="136"/>
                </a:cxn>
                <a:cxn ang="0">
                  <a:pos x="2030" y="136"/>
                </a:cxn>
                <a:cxn ang="0">
                  <a:pos x="2313" y="117"/>
                </a:cxn>
              </a:cxnLst>
              <a:rect l="0" t="0" r="r" b="b"/>
              <a:pathLst>
                <a:path w="2313" h="136">
                  <a:moveTo>
                    <a:pt x="2313" y="117"/>
                  </a:moveTo>
                  <a:cubicBezTo>
                    <a:pt x="2204" y="55"/>
                    <a:pt x="2053" y="0"/>
                    <a:pt x="186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36"/>
                    <a:pt x="0" y="136"/>
                    <a:pt x="0" y="136"/>
                  </a:cubicBezTo>
                  <a:cubicBezTo>
                    <a:pt x="2030" y="136"/>
                    <a:pt x="2030" y="136"/>
                    <a:pt x="2030" y="136"/>
                  </a:cubicBezTo>
                  <a:cubicBezTo>
                    <a:pt x="2214" y="136"/>
                    <a:pt x="2274" y="132"/>
                    <a:pt x="2313" y="117"/>
                  </a:cubicBezTo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2" name="Freeform 10"/>
            <p:cNvSpPr>
              <a:spLocks/>
            </p:cNvSpPr>
            <p:nvPr userDrawn="1"/>
          </p:nvSpPr>
          <p:spPr bwMode="auto">
            <a:xfrm>
              <a:off x="7367402" y="5563679"/>
              <a:ext cx="1805078" cy="869511"/>
            </a:xfrm>
            <a:custGeom>
              <a:avLst/>
              <a:gdLst/>
              <a:ahLst/>
              <a:cxnLst>
                <a:cxn ang="0">
                  <a:pos x="476" y="0"/>
                </a:cxn>
                <a:cxn ang="0">
                  <a:pos x="0" y="117"/>
                </a:cxn>
                <a:cxn ang="0">
                  <a:pos x="471" y="273"/>
                </a:cxn>
                <a:cxn ang="0">
                  <a:pos x="567" y="273"/>
                </a:cxn>
                <a:cxn ang="0">
                  <a:pos x="567" y="0"/>
                </a:cxn>
                <a:cxn ang="0">
                  <a:pos x="476" y="0"/>
                </a:cxn>
              </a:cxnLst>
              <a:rect l="0" t="0" r="r" b="b"/>
              <a:pathLst>
                <a:path w="567" h="273">
                  <a:moveTo>
                    <a:pt x="476" y="0"/>
                  </a:moveTo>
                  <a:cubicBezTo>
                    <a:pt x="187" y="0"/>
                    <a:pt x="80" y="87"/>
                    <a:pt x="0" y="117"/>
                  </a:cubicBezTo>
                  <a:cubicBezTo>
                    <a:pt x="128" y="190"/>
                    <a:pt x="229" y="273"/>
                    <a:pt x="471" y="273"/>
                  </a:cubicBezTo>
                  <a:cubicBezTo>
                    <a:pt x="529" y="273"/>
                    <a:pt x="567" y="273"/>
                    <a:pt x="567" y="273"/>
                  </a:cubicBezTo>
                  <a:cubicBezTo>
                    <a:pt x="567" y="0"/>
                    <a:pt x="567" y="0"/>
                    <a:pt x="567" y="0"/>
                  </a:cubicBezTo>
                  <a:lnTo>
                    <a:pt x="47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pic>
          <p:nvPicPr>
            <p:cNvPr id="13" name="Picture 78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69275" y="5675743"/>
              <a:ext cx="655638" cy="655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4" name="Group 19"/>
            <p:cNvGrpSpPr/>
            <p:nvPr userDrawn="1"/>
          </p:nvGrpSpPr>
          <p:grpSpPr>
            <a:xfrm>
              <a:off x="360000" y="5807505"/>
              <a:ext cx="814388" cy="95250"/>
              <a:chOff x="3495675" y="5969000"/>
              <a:chExt cx="814388" cy="95250"/>
            </a:xfrm>
            <a:solidFill>
              <a:schemeClr val="accent1"/>
            </a:solidFill>
          </p:grpSpPr>
          <p:sp>
            <p:nvSpPr>
              <p:cNvPr id="15" name="Freeform 26"/>
              <p:cNvSpPr>
                <a:spLocks/>
              </p:cNvSpPr>
              <p:nvPr/>
            </p:nvSpPr>
            <p:spPr bwMode="auto">
              <a:xfrm>
                <a:off x="3495675" y="5997575"/>
                <a:ext cx="98425" cy="66675"/>
              </a:xfrm>
              <a:custGeom>
                <a:avLst/>
                <a:gdLst>
                  <a:gd name="T0" fmla="*/ 31 w 31"/>
                  <a:gd name="T1" fmla="*/ 0 h 21"/>
                  <a:gd name="T2" fmla="*/ 25 w 31"/>
                  <a:gd name="T3" fmla="*/ 21 h 21"/>
                  <a:gd name="T4" fmla="*/ 19 w 31"/>
                  <a:gd name="T5" fmla="*/ 21 h 21"/>
                  <a:gd name="T6" fmla="*/ 16 w 31"/>
                  <a:gd name="T7" fmla="*/ 9 h 21"/>
                  <a:gd name="T8" fmla="*/ 15 w 31"/>
                  <a:gd name="T9" fmla="*/ 7 h 21"/>
                  <a:gd name="T10" fmla="*/ 15 w 31"/>
                  <a:gd name="T11" fmla="*/ 7 h 21"/>
                  <a:gd name="T12" fmla="*/ 15 w 31"/>
                  <a:gd name="T13" fmla="*/ 9 h 21"/>
                  <a:gd name="T14" fmla="*/ 12 w 31"/>
                  <a:gd name="T15" fmla="*/ 21 h 21"/>
                  <a:gd name="T16" fmla="*/ 6 w 31"/>
                  <a:gd name="T17" fmla="*/ 21 h 21"/>
                  <a:gd name="T18" fmla="*/ 0 w 31"/>
                  <a:gd name="T19" fmla="*/ 0 h 21"/>
                  <a:gd name="T20" fmla="*/ 5 w 31"/>
                  <a:gd name="T21" fmla="*/ 0 h 21"/>
                  <a:gd name="T22" fmla="*/ 8 w 31"/>
                  <a:gd name="T23" fmla="*/ 13 h 21"/>
                  <a:gd name="T24" fmla="*/ 9 w 31"/>
                  <a:gd name="T25" fmla="*/ 16 h 21"/>
                  <a:gd name="T26" fmla="*/ 9 w 31"/>
                  <a:gd name="T27" fmla="*/ 16 h 21"/>
                  <a:gd name="T28" fmla="*/ 10 w 31"/>
                  <a:gd name="T29" fmla="*/ 13 h 21"/>
                  <a:gd name="T30" fmla="*/ 13 w 31"/>
                  <a:gd name="T31" fmla="*/ 0 h 21"/>
                  <a:gd name="T32" fmla="*/ 18 w 31"/>
                  <a:gd name="T33" fmla="*/ 0 h 21"/>
                  <a:gd name="T34" fmla="*/ 21 w 31"/>
                  <a:gd name="T35" fmla="*/ 13 h 21"/>
                  <a:gd name="T36" fmla="*/ 22 w 31"/>
                  <a:gd name="T37" fmla="*/ 16 h 21"/>
                  <a:gd name="T38" fmla="*/ 22 w 31"/>
                  <a:gd name="T39" fmla="*/ 16 h 21"/>
                  <a:gd name="T40" fmla="*/ 23 w 31"/>
                  <a:gd name="T41" fmla="*/ 12 h 21"/>
                  <a:gd name="T42" fmla="*/ 26 w 31"/>
                  <a:gd name="T43" fmla="*/ 0 h 21"/>
                  <a:gd name="T44" fmla="*/ 31 w 31"/>
                  <a:gd name="T45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1" h="21">
                    <a:moveTo>
                      <a:pt x="31" y="0"/>
                    </a:moveTo>
                    <a:cubicBezTo>
                      <a:pt x="29" y="7"/>
                      <a:pt x="27" y="14"/>
                      <a:pt x="25" y="21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2" y="21"/>
                      <a:pt x="12" y="21"/>
                      <a:pt x="12" y="21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4" y="14"/>
                      <a:pt x="1" y="7"/>
                      <a:pt x="0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6" y="5"/>
                      <a:pt x="7" y="9"/>
                      <a:pt x="8" y="13"/>
                    </a:cubicBezTo>
                    <a:cubicBezTo>
                      <a:pt x="8" y="14"/>
                      <a:pt x="9" y="15"/>
                      <a:pt x="9" y="16"/>
                    </a:cubicBezTo>
                    <a:cubicBezTo>
                      <a:pt x="9" y="16"/>
                      <a:pt x="9" y="16"/>
                      <a:pt x="9" y="16"/>
                    </a:cubicBezTo>
                    <a:cubicBezTo>
                      <a:pt x="10" y="13"/>
                      <a:pt x="10" y="13"/>
                      <a:pt x="10" y="13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21" y="13"/>
                      <a:pt x="21" y="13"/>
                      <a:pt x="21" y="13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3" y="15"/>
                      <a:pt x="23" y="13"/>
                      <a:pt x="23" y="12"/>
                    </a:cubicBezTo>
                    <a:cubicBezTo>
                      <a:pt x="24" y="8"/>
                      <a:pt x="25" y="4"/>
                      <a:pt x="26" y="0"/>
                    </a:cubicBezTo>
                    <a:lnTo>
                      <a:pt x="31" y="0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16" name="Freeform 27"/>
              <p:cNvSpPr>
                <a:spLocks/>
              </p:cNvSpPr>
              <p:nvPr/>
            </p:nvSpPr>
            <p:spPr bwMode="auto">
              <a:xfrm>
                <a:off x="3603625" y="5997575"/>
                <a:ext cx="98425" cy="66675"/>
              </a:xfrm>
              <a:custGeom>
                <a:avLst/>
                <a:gdLst>
                  <a:gd name="T0" fmla="*/ 31 w 31"/>
                  <a:gd name="T1" fmla="*/ 0 h 21"/>
                  <a:gd name="T2" fmla="*/ 25 w 31"/>
                  <a:gd name="T3" fmla="*/ 21 h 21"/>
                  <a:gd name="T4" fmla="*/ 19 w 31"/>
                  <a:gd name="T5" fmla="*/ 21 h 21"/>
                  <a:gd name="T6" fmla="*/ 16 w 31"/>
                  <a:gd name="T7" fmla="*/ 9 h 21"/>
                  <a:gd name="T8" fmla="*/ 15 w 31"/>
                  <a:gd name="T9" fmla="*/ 7 h 21"/>
                  <a:gd name="T10" fmla="*/ 15 w 31"/>
                  <a:gd name="T11" fmla="*/ 7 h 21"/>
                  <a:gd name="T12" fmla="*/ 15 w 31"/>
                  <a:gd name="T13" fmla="*/ 9 h 21"/>
                  <a:gd name="T14" fmla="*/ 12 w 31"/>
                  <a:gd name="T15" fmla="*/ 21 h 21"/>
                  <a:gd name="T16" fmla="*/ 6 w 31"/>
                  <a:gd name="T17" fmla="*/ 21 h 21"/>
                  <a:gd name="T18" fmla="*/ 0 w 31"/>
                  <a:gd name="T19" fmla="*/ 0 h 21"/>
                  <a:gd name="T20" fmla="*/ 5 w 31"/>
                  <a:gd name="T21" fmla="*/ 0 h 21"/>
                  <a:gd name="T22" fmla="*/ 8 w 31"/>
                  <a:gd name="T23" fmla="*/ 13 h 21"/>
                  <a:gd name="T24" fmla="*/ 9 w 31"/>
                  <a:gd name="T25" fmla="*/ 16 h 21"/>
                  <a:gd name="T26" fmla="*/ 9 w 31"/>
                  <a:gd name="T27" fmla="*/ 16 h 21"/>
                  <a:gd name="T28" fmla="*/ 10 w 31"/>
                  <a:gd name="T29" fmla="*/ 13 h 21"/>
                  <a:gd name="T30" fmla="*/ 13 w 31"/>
                  <a:gd name="T31" fmla="*/ 0 h 21"/>
                  <a:gd name="T32" fmla="*/ 18 w 31"/>
                  <a:gd name="T33" fmla="*/ 0 h 21"/>
                  <a:gd name="T34" fmla="*/ 22 w 31"/>
                  <a:gd name="T35" fmla="*/ 13 h 21"/>
                  <a:gd name="T36" fmla="*/ 22 w 31"/>
                  <a:gd name="T37" fmla="*/ 16 h 21"/>
                  <a:gd name="T38" fmla="*/ 22 w 31"/>
                  <a:gd name="T39" fmla="*/ 16 h 21"/>
                  <a:gd name="T40" fmla="*/ 23 w 31"/>
                  <a:gd name="T41" fmla="*/ 12 h 21"/>
                  <a:gd name="T42" fmla="*/ 26 w 31"/>
                  <a:gd name="T43" fmla="*/ 0 h 21"/>
                  <a:gd name="T44" fmla="*/ 31 w 31"/>
                  <a:gd name="T45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1" h="21">
                    <a:moveTo>
                      <a:pt x="31" y="0"/>
                    </a:moveTo>
                    <a:cubicBezTo>
                      <a:pt x="29" y="7"/>
                      <a:pt x="27" y="14"/>
                      <a:pt x="25" y="21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2" y="21"/>
                      <a:pt x="12" y="21"/>
                      <a:pt x="12" y="21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4" y="14"/>
                      <a:pt x="2" y="7"/>
                      <a:pt x="0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6" y="5"/>
                      <a:pt x="7" y="9"/>
                      <a:pt x="8" y="13"/>
                    </a:cubicBezTo>
                    <a:cubicBezTo>
                      <a:pt x="8" y="14"/>
                      <a:pt x="9" y="15"/>
                      <a:pt x="9" y="16"/>
                    </a:cubicBezTo>
                    <a:cubicBezTo>
                      <a:pt x="9" y="16"/>
                      <a:pt x="9" y="16"/>
                      <a:pt x="9" y="16"/>
                    </a:cubicBezTo>
                    <a:cubicBezTo>
                      <a:pt x="10" y="13"/>
                      <a:pt x="10" y="13"/>
                      <a:pt x="10" y="13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22" y="13"/>
                      <a:pt x="22" y="13"/>
                      <a:pt x="22" y="13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3" y="15"/>
                      <a:pt x="23" y="13"/>
                      <a:pt x="23" y="12"/>
                    </a:cubicBezTo>
                    <a:cubicBezTo>
                      <a:pt x="24" y="8"/>
                      <a:pt x="25" y="4"/>
                      <a:pt x="26" y="0"/>
                    </a:cubicBezTo>
                    <a:lnTo>
                      <a:pt x="31" y="0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17" name="Freeform 28"/>
              <p:cNvSpPr>
                <a:spLocks/>
              </p:cNvSpPr>
              <p:nvPr/>
            </p:nvSpPr>
            <p:spPr bwMode="auto">
              <a:xfrm>
                <a:off x="3711575" y="5997575"/>
                <a:ext cx="98425" cy="66675"/>
              </a:xfrm>
              <a:custGeom>
                <a:avLst/>
                <a:gdLst>
                  <a:gd name="T0" fmla="*/ 31 w 31"/>
                  <a:gd name="T1" fmla="*/ 0 h 21"/>
                  <a:gd name="T2" fmla="*/ 25 w 31"/>
                  <a:gd name="T3" fmla="*/ 21 h 21"/>
                  <a:gd name="T4" fmla="*/ 19 w 31"/>
                  <a:gd name="T5" fmla="*/ 21 h 21"/>
                  <a:gd name="T6" fmla="*/ 16 w 31"/>
                  <a:gd name="T7" fmla="*/ 9 h 21"/>
                  <a:gd name="T8" fmla="*/ 15 w 31"/>
                  <a:gd name="T9" fmla="*/ 7 h 21"/>
                  <a:gd name="T10" fmla="*/ 15 w 31"/>
                  <a:gd name="T11" fmla="*/ 7 h 21"/>
                  <a:gd name="T12" fmla="*/ 15 w 31"/>
                  <a:gd name="T13" fmla="*/ 9 h 21"/>
                  <a:gd name="T14" fmla="*/ 12 w 31"/>
                  <a:gd name="T15" fmla="*/ 21 h 21"/>
                  <a:gd name="T16" fmla="*/ 6 w 31"/>
                  <a:gd name="T17" fmla="*/ 21 h 21"/>
                  <a:gd name="T18" fmla="*/ 0 w 31"/>
                  <a:gd name="T19" fmla="*/ 0 h 21"/>
                  <a:gd name="T20" fmla="*/ 5 w 31"/>
                  <a:gd name="T21" fmla="*/ 0 h 21"/>
                  <a:gd name="T22" fmla="*/ 8 w 31"/>
                  <a:gd name="T23" fmla="*/ 13 h 21"/>
                  <a:gd name="T24" fmla="*/ 9 w 31"/>
                  <a:gd name="T25" fmla="*/ 16 h 21"/>
                  <a:gd name="T26" fmla="*/ 9 w 31"/>
                  <a:gd name="T27" fmla="*/ 16 h 21"/>
                  <a:gd name="T28" fmla="*/ 10 w 31"/>
                  <a:gd name="T29" fmla="*/ 13 h 21"/>
                  <a:gd name="T30" fmla="*/ 13 w 31"/>
                  <a:gd name="T31" fmla="*/ 0 h 21"/>
                  <a:gd name="T32" fmla="*/ 18 w 31"/>
                  <a:gd name="T33" fmla="*/ 0 h 21"/>
                  <a:gd name="T34" fmla="*/ 22 w 31"/>
                  <a:gd name="T35" fmla="*/ 13 h 21"/>
                  <a:gd name="T36" fmla="*/ 22 w 31"/>
                  <a:gd name="T37" fmla="*/ 16 h 21"/>
                  <a:gd name="T38" fmla="*/ 22 w 31"/>
                  <a:gd name="T39" fmla="*/ 16 h 21"/>
                  <a:gd name="T40" fmla="*/ 23 w 31"/>
                  <a:gd name="T41" fmla="*/ 12 h 21"/>
                  <a:gd name="T42" fmla="*/ 26 w 31"/>
                  <a:gd name="T43" fmla="*/ 0 h 21"/>
                  <a:gd name="T44" fmla="*/ 31 w 31"/>
                  <a:gd name="T45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1" h="21">
                    <a:moveTo>
                      <a:pt x="31" y="0"/>
                    </a:moveTo>
                    <a:cubicBezTo>
                      <a:pt x="29" y="7"/>
                      <a:pt x="27" y="14"/>
                      <a:pt x="25" y="21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2" y="21"/>
                      <a:pt x="12" y="21"/>
                      <a:pt x="12" y="21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4" y="14"/>
                      <a:pt x="2" y="7"/>
                      <a:pt x="0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6" y="5"/>
                      <a:pt x="7" y="9"/>
                      <a:pt x="8" y="13"/>
                    </a:cubicBezTo>
                    <a:cubicBezTo>
                      <a:pt x="9" y="14"/>
                      <a:pt x="9" y="15"/>
                      <a:pt x="9" y="16"/>
                    </a:cubicBezTo>
                    <a:cubicBezTo>
                      <a:pt x="9" y="16"/>
                      <a:pt x="9" y="16"/>
                      <a:pt x="9" y="16"/>
                    </a:cubicBezTo>
                    <a:cubicBezTo>
                      <a:pt x="10" y="13"/>
                      <a:pt x="10" y="13"/>
                      <a:pt x="10" y="13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22" y="13"/>
                      <a:pt x="22" y="13"/>
                      <a:pt x="22" y="13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3" y="15"/>
                      <a:pt x="23" y="13"/>
                      <a:pt x="23" y="12"/>
                    </a:cubicBezTo>
                    <a:cubicBezTo>
                      <a:pt x="24" y="8"/>
                      <a:pt x="25" y="4"/>
                      <a:pt x="26" y="0"/>
                    </a:cubicBezTo>
                    <a:lnTo>
                      <a:pt x="31" y="0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18" name="Oval 29"/>
              <p:cNvSpPr>
                <a:spLocks noChangeArrowheads="1"/>
              </p:cNvSpPr>
              <p:nvPr/>
            </p:nvSpPr>
            <p:spPr bwMode="auto">
              <a:xfrm>
                <a:off x="3819525" y="6042025"/>
                <a:ext cx="19050" cy="22225"/>
              </a:xfrm>
              <a:prstGeom prst="ellipse">
                <a:avLst/>
              </a:pr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19" name="Freeform 30"/>
              <p:cNvSpPr>
                <a:spLocks/>
              </p:cNvSpPr>
              <p:nvPr/>
            </p:nvSpPr>
            <p:spPr bwMode="auto">
              <a:xfrm>
                <a:off x="3851275" y="5997575"/>
                <a:ext cx="50800" cy="66675"/>
              </a:xfrm>
              <a:custGeom>
                <a:avLst/>
                <a:gdLst>
                  <a:gd name="T0" fmla="*/ 16 w 16"/>
                  <a:gd name="T1" fmla="*/ 20 h 21"/>
                  <a:gd name="T2" fmla="*/ 10 w 16"/>
                  <a:gd name="T3" fmla="*/ 21 h 21"/>
                  <a:gd name="T4" fmla="*/ 0 w 16"/>
                  <a:gd name="T5" fmla="*/ 11 h 21"/>
                  <a:gd name="T6" fmla="*/ 10 w 16"/>
                  <a:gd name="T7" fmla="*/ 0 h 21"/>
                  <a:gd name="T8" fmla="*/ 16 w 16"/>
                  <a:gd name="T9" fmla="*/ 1 h 21"/>
                  <a:gd name="T10" fmla="*/ 14 w 16"/>
                  <a:gd name="T11" fmla="*/ 5 h 21"/>
                  <a:gd name="T12" fmla="*/ 11 w 16"/>
                  <a:gd name="T13" fmla="*/ 4 h 21"/>
                  <a:gd name="T14" fmla="*/ 6 w 16"/>
                  <a:gd name="T15" fmla="*/ 10 h 21"/>
                  <a:gd name="T16" fmla="*/ 11 w 16"/>
                  <a:gd name="T17" fmla="*/ 17 h 21"/>
                  <a:gd name="T18" fmla="*/ 15 w 16"/>
                  <a:gd name="T19" fmla="*/ 16 h 21"/>
                  <a:gd name="T20" fmla="*/ 16 w 16"/>
                  <a:gd name="T21" fmla="*/ 2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6" h="21">
                    <a:moveTo>
                      <a:pt x="16" y="20"/>
                    </a:moveTo>
                    <a:cubicBezTo>
                      <a:pt x="14" y="21"/>
                      <a:pt x="12" y="21"/>
                      <a:pt x="10" y="21"/>
                    </a:cubicBezTo>
                    <a:cubicBezTo>
                      <a:pt x="3" y="21"/>
                      <a:pt x="0" y="17"/>
                      <a:pt x="0" y="11"/>
                    </a:cubicBezTo>
                    <a:cubicBezTo>
                      <a:pt x="0" y="4"/>
                      <a:pt x="4" y="0"/>
                      <a:pt x="10" y="0"/>
                    </a:cubicBezTo>
                    <a:cubicBezTo>
                      <a:pt x="12" y="0"/>
                      <a:pt x="14" y="0"/>
                      <a:pt x="16" y="1"/>
                    </a:cubicBezTo>
                    <a:cubicBezTo>
                      <a:pt x="14" y="5"/>
                      <a:pt x="14" y="5"/>
                      <a:pt x="14" y="5"/>
                    </a:cubicBezTo>
                    <a:cubicBezTo>
                      <a:pt x="13" y="4"/>
                      <a:pt x="12" y="4"/>
                      <a:pt x="11" y="4"/>
                    </a:cubicBezTo>
                    <a:cubicBezTo>
                      <a:pt x="7" y="4"/>
                      <a:pt x="6" y="6"/>
                      <a:pt x="6" y="10"/>
                    </a:cubicBezTo>
                    <a:cubicBezTo>
                      <a:pt x="6" y="15"/>
                      <a:pt x="7" y="17"/>
                      <a:pt x="11" y="17"/>
                    </a:cubicBezTo>
                    <a:cubicBezTo>
                      <a:pt x="12" y="17"/>
                      <a:pt x="14" y="17"/>
                      <a:pt x="15" y="16"/>
                    </a:cubicBezTo>
                    <a:lnTo>
                      <a:pt x="16" y="20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20" name="Freeform 31"/>
              <p:cNvSpPr>
                <a:spLocks/>
              </p:cNvSpPr>
              <p:nvPr/>
            </p:nvSpPr>
            <p:spPr bwMode="auto">
              <a:xfrm>
                <a:off x="3911600" y="5997575"/>
                <a:ext cx="47625" cy="66675"/>
              </a:xfrm>
              <a:custGeom>
                <a:avLst/>
                <a:gdLst>
                  <a:gd name="T0" fmla="*/ 6 w 15"/>
                  <a:gd name="T1" fmla="*/ 21 h 21"/>
                  <a:gd name="T2" fmla="*/ 0 w 15"/>
                  <a:gd name="T3" fmla="*/ 20 h 21"/>
                  <a:gd name="T4" fmla="*/ 1 w 15"/>
                  <a:gd name="T5" fmla="*/ 16 h 21"/>
                  <a:gd name="T6" fmla="*/ 6 w 15"/>
                  <a:gd name="T7" fmla="*/ 17 h 21"/>
                  <a:gd name="T8" fmla="*/ 9 w 15"/>
                  <a:gd name="T9" fmla="*/ 15 h 21"/>
                  <a:gd name="T10" fmla="*/ 6 w 15"/>
                  <a:gd name="T11" fmla="*/ 12 h 21"/>
                  <a:gd name="T12" fmla="*/ 0 w 15"/>
                  <a:gd name="T13" fmla="*/ 6 h 21"/>
                  <a:gd name="T14" fmla="*/ 8 w 15"/>
                  <a:gd name="T15" fmla="*/ 0 h 21"/>
                  <a:gd name="T16" fmla="*/ 13 w 15"/>
                  <a:gd name="T17" fmla="*/ 0 h 21"/>
                  <a:gd name="T18" fmla="*/ 13 w 15"/>
                  <a:gd name="T19" fmla="*/ 4 h 21"/>
                  <a:gd name="T20" fmla="*/ 9 w 15"/>
                  <a:gd name="T21" fmla="*/ 4 h 21"/>
                  <a:gd name="T22" fmla="*/ 6 w 15"/>
                  <a:gd name="T23" fmla="*/ 6 h 21"/>
                  <a:gd name="T24" fmla="*/ 9 w 15"/>
                  <a:gd name="T25" fmla="*/ 9 h 21"/>
                  <a:gd name="T26" fmla="*/ 15 w 15"/>
                  <a:gd name="T27" fmla="*/ 14 h 21"/>
                  <a:gd name="T28" fmla="*/ 6 w 15"/>
                  <a:gd name="T29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5" h="21">
                    <a:moveTo>
                      <a:pt x="6" y="21"/>
                    </a:moveTo>
                    <a:cubicBezTo>
                      <a:pt x="4" y="21"/>
                      <a:pt x="2" y="21"/>
                      <a:pt x="0" y="20"/>
                    </a:cubicBezTo>
                    <a:cubicBezTo>
                      <a:pt x="1" y="16"/>
                      <a:pt x="1" y="16"/>
                      <a:pt x="1" y="16"/>
                    </a:cubicBezTo>
                    <a:cubicBezTo>
                      <a:pt x="3" y="17"/>
                      <a:pt x="5" y="17"/>
                      <a:pt x="6" y="17"/>
                    </a:cubicBezTo>
                    <a:cubicBezTo>
                      <a:pt x="8" y="17"/>
                      <a:pt x="9" y="16"/>
                      <a:pt x="9" y="15"/>
                    </a:cubicBezTo>
                    <a:cubicBezTo>
                      <a:pt x="9" y="14"/>
                      <a:pt x="8" y="13"/>
                      <a:pt x="6" y="12"/>
                    </a:cubicBezTo>
                    <a:cubicBezTo>
                      <a:pt x="3" y="11"/>
                      <a:pt x="0" y="10"/>
                      <a:pt x="0" y="6"/>
                    </a:cubicBezTo>
                    <a:cubicBezTo>
                      <a:pt x="0" y="2"/>
                      <a:pt x="3" y="0"/>
                      <a:pt x="8" y="0"/>
                    </a:cubicBezTo>
                    <a:cubicBezTo>
                      <a:pt x="10" y="0"/>
                      <a:pt x="12" y="0"/>
                      <a:pt x="13" y="0"/>
                    </a:cubicBezTo>
                    <a:cubicBezTo>
                      <a:pt x="13" y="4"/>
                      <a:pt x="13" y="4"/>
                      <a:pt x="13" y="4"/>
                    </a:cubicBezTo>
                    <a:cubicBezTo>
                      <a:pt x="11" y="4"/>
                      <a:pt x="10" y="4"/>
                      <a:pt x="9" y="4"/>
                    </a:cubicBezTo>
                    <a:cubicBezTo>
                      <a:pt x="6" y="4"/>
                      <a:pt x="6" y="5"/>
                      <a:pt x="6" y="6"/>
                    </a:cubicBezTo>
                    <a:cubicBezTo>
                      <a:pt x="6" y="7"/>
                      <a:pt x="7" y="8"/>
                      <a:pt x="9" y="9"/>
                    </a:cubicBezTo>
                    <a:cubicBezTo>
                      <a:pt x="13" y="10"/>
                      <a:pt x="15" y="11"/>
                      <a:pt x="15" y="14"/>
                    </a:cubicBezTo>
                    <a:cubicBezTo>
                      <a:pt x="15" y="18"/>
                      <a:pt x="11" y="21"/>
                      <a:pt x="6" y="21"/>
                    </a:cubicBezTo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21" name="Freeform 32"/>
              <p:cNvSpPr>
                <a:spLocks noEditPoints="1"/>
              </p:cNvSpPr>
              <p:nvPr/>
            </p:nvSpPr>
            <p:spPr bwMode="auto">
              <a:xfrm>
                <a:off x="3965575" y="5969000"/>
                <a:ext cx="28575" cy="95250"/>
              </a:xfrm>
              <a:custGeom>
                <a:avLst/>
                <a:gdLst>
                  <a:gd name="T0" fmla="*/ 4 w 9"/>
                  <a:gd name="T1" fmla="*/ 30 h 30"/>
                  <a:gd name="T2" fmla="*/ 4 w 9"/>
                  <a:gd name="T3" fmla="*/ 13 h 30"/>
                  <a:gd name="T4" fmla="*/ 0 w 9"/>
                  <a:gd name="T5" fmla="*/ 13 h 30"/>
                  <a:gd name="T6" fmla="*/ 0 w 9"/>
                  <a:gd name="T7" fmla="*/ 9 h 30"/>
                  <a:gd name="T8" fmla="*/ 9 w 9"/>
                  <a:gd name="T9" fmla="*/ 9 h 30"/>
                  <a:gd name="T10" fmla="*/ 9 w 9"/>
                  <a:gd name="T11" fmla="*/ 30 h 30"/>
                  <a:gd name="T12" fmla="*/ 4 w 9"/>
                  <a:gd name="T13" fmla="*/ 30 h 30"/>
                  <a:gd name="T14" fmla="*/ 6 w 9"/>
                  <a:gd name="T15" fmla="*/ 6 h 30"/>
                  <a:gd name="T16" fmla="*/ 3 w 9"/>
                  <a:gd name="T17" fmla="*/ 3 h 30"/>
                  <a:gd name="T18" fmla="*/ 6 w 9"/>
                  <a:gd name="T19" fmla="*/ 0 h 30"/>
                  <a:gd name="T20" fmla="*/ 9 w 9"/>
                  <a:gd name="T21" fmla="*/ 3 h 30"/>
                  <a:gd name="T22" fmla="*/ 6 w 9"/>
                  <a:gd name="T23" fmla="*/ 6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" h="30">
                    <a:moveTo>
                      <a:pt x="4" y="30"/>
                    </a:moveTo>
                    <a:cubicBezTo>
                      <a:pt x="4" y="13"/>
                      <a:pt x="4" y="13"/>
                      <a:pt x="4" y="13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9" y="9"/>
                      <a:pt x="9" y="9"/>
                      <a:pt x="9" y="9"/>
                    </a:cubicBezTo>
                    <a:cubicBezTo>
                      <a:pt x="9" y="30"/>
                      <a:pt x="9" y="30"/>
                      <a:pt x="9" y="30"/>
                    </a:cubicBezTo>
                    <a:lnTo>
                      <a:pt x="4" y="30"/>
                    </a:lnTo>
                    <a:close/>
                    <a:moveTo>
                      <a:pt x="6" y="6"/>
                    </a:moveTo>
                    <a:cubicBezTo>
                      <a:pt x="4" y="6"/>
                      <a:pt x="3" y="5"/>
                      <a:pt x="3" y="3"/>
                    </a:cubicBezTo>
                    <a:cubicBezTo>
                      <a:pt x="3" y="1"/>
                      <a:pt x="4" y="0"/>
                      <a:pt x="6" y="0"/>
                    </a:cubicBezTo>
                    <a:cubicBezTo>
                      <a:pt x="8" y="0"/>
                      <a:pt x="9" y="1"/>
                      <a:pt x="9" y="3"/>
                    </a:cubicBezTo>
                    <a:cubicBezTo>
                      <a:pt x="9" y="5"/>
                      <a:pt x="8" y="6"/>
                      <a:pt x="6" y="6"/>
                    </a:cubicBezTo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22" name="Freeform 33"/>
              <p:cNvSpPr>
                <a:spLocks/>
              </p:cNvSpPr>
              <p:nvPr/>
            </p:nvSpPr>
            <p:spPr bwMode="auto">
              <a:xfrm>
                <a:off x="4013200" y="5997575"/>
                <a:ext cx="39687" cy="66675"/>
              </a:xfrm>
              <a:custGeom>
                <a:avLst/>
                <a:gdLst>
                  <a:gd name="T0" fmla="*/ 11 w 12"/>
                  <a:gd name="T1" fmla="*/ 5 h 21"/>
                  <a:gd name="T2" fmla="*/ 9 w 12"/>
                  <a:gd name="T3" fmla="*/ 5 h 21"/>
                  <a:gd name="T4" fmla="*/ 5 w 12"/>
                  <a:gd name="T5" fmla="*/ 8 h 21"/>
                  <a:gd name="T6" fmla="*/ 5 w 12"/>
                  <a:gd name="T7" fmla="*/ 21 h 21"/>
                  <a:gd name="T8" fmla="*/ 0 w 12"/>
                  <a:gd name="T9" fmla="*/ 21 h 21"/>
                  <a:gd name="T10" fmla="*/ 0 w 12"/>
                  <a:gd name="T11" fmla="*/ 0 h 21"/>
                  <a:gd name="T12" fmla="*/ 4 w 12"/>
                  <a:gd name="T13" fmla="*/ 0 h 21"/>
                  <a:gd name="T14" fmla="*/ 4 w 12"/>
                  <a:gd name="T15" fmla="*/ 4 h 21"/>
                  <a:gd name="T16" fmla="*/ 10 w 12"/>
                  <a:gd name="T17" fmla="*/ 0 h 21"/>
                  <a:gd name="T18" fmla="*/ 12 w 12"/>
                  <a:gd name="T19" fmla="*/ 0 h 21"/>
                  <a:gd name="T20" fmla="*/ 11 w 12"/>
                  <a:gd name="T21" fmla="*/ 5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2" h="21">
                    <a:moveTo>
                      <a:pt x="11" y="5"/>
                    </a:moveTo>
                    <a:cubicBezTo>
                      <a:pt x="11" y="5"/>
                      <a:pt x="10" y="5"/>
                      <a:pt x="9" y="5"/>
                    </a:cubicBezTo>
                    <a:cubicBezTo>
                      <a:pt x="8" y="5"/>
                      <a:pt x="7" y="6"/>
                      <a:pt x="5" y="8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4" y="4"/>
                      <a:pt x="4" y="4"/>
                      <a:pt x="4" y="4"/>
                    </a:cubicBezTo>
                    <a:cubicBezTo>
                      <a:pt x="6" y="1"/>
                      <a:pt x="8" y="0"/>
                      <a:pt x="10" y="0"/>
                    </a:cubicBezTo>
                    <a:cubicBezTo>
                      <a:pt x="11" y="0"/>
                      <a:pt x="11" y="0"/>
                      <a:pt x="12" y="0"/>
                    </a:cubicBezTo>
                    <a:lnTo>
                      <a:pt x="11" y="5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23" name="Freeform 34"/>
              <p:cNvSpPr>
                <a:spLocks noEditPoints="1"/>
              </p:cNvSpPr>
              <p:nvPr/>
            </p:nvSpPr>
            <p:spPr bwMode="auto">
              <a:xfrm>
                <a:off x="4062413" y="5997575"/>
                <a:ext cx="66675" cy="66675"/>
              </a:xfrm>
              <a:custGeom>
                <a:avLst/>
                <a:gdLst>
                  <a:gd name="T0" fmla="*/ 10 w 21"/>
                  <a:gd name="T1" fmla="*/ 21 h 21"/>
                  <a:gd name="T2" fmla="*/ 0 w 21"/>
                  <a:gd name="T3" fmla="*/ 11 h 21"/>
                  <a:gd name="T4" fmla="*/ 10 w 21"/>
                  <a:gd name="T5" fmla="*/ 0 h 21"/>
                  <a:gd name="T6" fmla="*/ 21 w 21"/>
                  <a:gd name="T7" fmla="*/ 10 h 21"/>
                  <a:gd name="T8" fmla="*/ 10 w 21"/>
                  <a:gd name="T9" fmla="*/ 21 h 21"/>
                  <a:gd name="T10" fmla="*/ 10 w 21"/>
                  <a:gd name="T11" fmla="*/ 4 h 21"/>
                  <a:gd name="T12" fmla="*/ 5 w 21"/>
                  <a:gd name="T13" fmla="*/ 10 h 21"/>
                  <a:gd name="T14" fmla="*/ 10 w 21"/>
                  <a:gd name="T15" fmla="*/ 17 h 21"/>
                  <a:gd name="T16" fmla="*/ 15 w 21"/>
                  <a:gd name="T17" fmla="*/ 11 h 21"/>
                  <a:gd name="T18" fmla="*/ 10 w 21"/>
                  <a:gd name="T19" fmla="*/ 4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" h="21">
                    <a:moveTo>
                      <a:pt x="10" y="21"/>
                    </a:moveTo>
                    <a:cubicBezTo>
                      <a:pt x="3" y="21"/>
                      <a:pt x="0" y="17"/>
                      <a:pt x="0" y="11"/>
                    </a:cubicBezTo>
                    <a:cubicBezTo>
                      <a:pt x="0" y="4"/>
                      <a:pt x="3" y="0"/>
                      <a:pt x="10" y="0"/>
                    </a:cubicBezTo>
                    <a:cubicBezTo>
                      <a:pt x="17" y="0"/>
                      <a:pt x="21" y="4"/>
                      <a:pt x="21" y="10"/>
                    </a:cubicBezTo>
                    <a:cubicBezTo>
                      <a:pt x="21" y="17"/>
                      <a:pt x="17" y="21"/>
                      <a:pt x="10" y="21"/>
                    </a:cubicBezTo>
                    <a:moveTo>
                      <a:pt x="10" y="4"/>
                    </a:moveTo>
                    <a:cubicBezTo>
                      <a:pt x="7" y="4"/>
                      <a:pt x="5" y="7"/>
                      <a:pt x="5" y="10"/>
                    </a:cubicBezTo>
                    <a:cubicBezTo>
                      <a:pt x="5" y="14"/>
                      <a:pt x="6" y="17"/>
                      <a:pt x="10" y="17"/>
                    </a:cubicBezTo>
                    <a:cubicBezTo>
                      <a:pt x="14" y="17"/>
                      <a:pt x="15" y="14"/>
                      <a:pt x="15" y="11"/>
                    </a:cubicBezTo>
                    <a:cubicBezTo>
                      <a:pt x="15" y="6"/>
                      <a:pt x="14" y="4"/>
                      <a:pt x="10" y="4"/>
                    </a:cubicBezTo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24" name="Oval 35"/>
              <p:cNvSpPr>
                <a:spLocks noChangeArrowheads="1"/>
              </p:cNvSpPr>
              <p:nvPr/>
            </p:nvSpPr>
            <p:spPr bwMode="auto">
              <a:xfrm>
                <a:off x="4141788" y="6042025"/>
                <a:ext cx="19050" cy="22225"/>
              </a:xfrm>
              <a:prstGeom prst="ellipse">
                <a:avLst/>
              </a:pr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25" name="Freeform 36"/>
              <p:cNvSpPr>
                <a:spLocks noEditPoints="1"/>
              </p:cNvSpPr>
              <p:nvPr/>
            </p:nvSpPr>
            <p:spPr bwMode="auto">
              <a:xfrm>
                <a:off x="4176713" y="5997575"/>
                <a:ext cx="57150" cy="66675"/>
              </a:xfrm>
              <a:custGeom>
                <a:avLst/>
                <a:gdLst>
                  <a:gd name="T0" fmla="*/ 14 w 18"/>
                  <a:gd name="T1" fmla="*/ 21 h 21"/>
                  <a:gd name="T2" fmla="*/ 13 w 18"/>
                  <a:gd name="T3" fmla="*/ 19 h 21"/>
                  <a:gd name="T4" fmla="*/ 7 w 18"/>
                  <a:gd name="T5" fmla="*/ 21 h 21"/>
                  <a:gd name="T6" fmla="*/ 0 w 18"/>
                  <a:gd name="T7" fmla="*/ 15 h 21"/>
                  <a:gd name="T8" fmla="*/ 10 w 18"/>
                  <a:gd name="T9" fmla="*/ 8 h 21"/>
                  <a:gd name="T10" fmla="*/ 13 w 18"/>
                  <a:gd name="T11" fmla="*/ 8 h 21"/>
                  <a:gd name="T12" fmla="*/ 13 w 18"/>
                  <a:gd name="T13" fmla="*/ 7 h 21"/>
                  <a:gd name="T14" fmla="*/ 8 w 18"/>
                  <a:gd name="T15" fmla="*/ 4 h 21"/>
                  <a:gd name="T16" fmla="*/ 2 w 18"/>
                  <a:gd name="T17" fmla="*/ 5 h 21"/>
                  <a:gd name="T18" fmla="*/ 2 w 18"/>
                  <a:gd name="T19" fmla="*/ 1 h 21"/>
                  <a:gd name="T20" fmla="*/ 9 w 18"/>
                  <a:gd name="T21" fmla="*/ 0 h 21"/>
                  <a:gd name="T22" fmla="*/ 18 w 18"/>
                  <a:gd name="T23" fmla="*/ 7 h 21"/>
                  <a:gd name="T24" fmla="*/ 18 w 18"/>
                  <a:gd name="T25" fmla="*/ 21 h 21"/>
                  <a:gd name="T26" fmla="*/ 14 w 18"/>
                  <a:gd name="T27" fmla="*/ 21 h 21"/>
                  <a:gd name="T28" fmla="*/ 13 w 18"/>
                  <a:gd name="T29" fmla="*/ 12 h 21"/>
                  <a:gd name="T30" fmla="*/ 10 w 18"/>
                  <a:gd name="T31" fmla="*/ 12 h 21"/>
                  <a:gd name="T32" fmla="*/ 5 w 18"/>
                  <a:gd name="T33" fmla="*/ 15 h 21"/>
                  <a:gd name="T34" fmla="*/ 8 w 18"/>
                  <a:gd name="T35" fmla="*/ 17 h 21"/>
                  <a:gd name="T36" fmla="*/ 13 w 18"/>
                  <a:gd name="T37" fmla="*/ 15 h 21"/>
                  <a:gd name="T38" fmla="*/ 13 w 18"/>
                  <a:gd name="T39" fmla="*/ 12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8" h="21">
                    <a:moveTo>
                      <a:pt x="14" y="21"/>
                    </a:moveTo>
                    <a:cubicBezTo>
                      <a:pt x="13" y="19"/>
                      <a:pt x="13" y="19"/>
                      <a:pt x="13" y="19"/>
                    </a:cubicBezTo>
                    <a:cubicBezTo>
                      <a:pt x="12" y="20"/>
                      <a:pt x="10" y="21"/>
                      <a:pt x="7" y="21"/>
                    </a:cubicBezTo>
                    <a:cubicBezTo>
                      <a:pt x="3" y="21"/>
                      <a:pt x="0" y="19"/>
                      <a:pt x="0" y="15"/>
                    </a:cubicBezTo>
                    <a:cubicBezTo>
                      <a:pt x="0" y="10"/>
                      <a:pt x="4" y="8"/>
                      <a:pt x="10" y="8"/>
                    </a:cubicBezTo>
                    <a:cubicBezTo>
                      <a:pt x="13" y="8"/>
                      <a:pt x="13" y="8"/>
                      <a:pt x="13" y="8"/>
                    </a:cubicBezTo>
                    <a:cubicBezTo>
                      <a:pt x="13" y="7"/>
                      <a:pt x="13" y="7"/>
                      <a:pt x="13" y="7"/>
                    </a:cubicBezTo>
                    <a:cubicBezTo>
                      <a:pt x="13" y="5"/>
                      <a:pt x="12" y="4"/>
                      <a:pt x="8" y="4"/>
                    </a:cubicBezTo>
                    <a:cubicBezTo>
                      <a:pt x="6" y="4"/>
                      <a:pt x="4" y="4"/>
                      <a:pt x="2" y="5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4" y="0"/>
                      <a:pt x="6" y="0"/>
                      <a:pt x="9" y="0"/>
                    </a:cubicBezTo>
                    <a:cubicBezTo>
                      <a:pt x="15" y="0"/>
                      <a:pt x="18" y="2"/>
                      <a:pt x="18" y="7"/>
                    </a:cubicBezTo>
                    <a:cubicBezTo>
                      <a:pt x="18" y="21"/>
                      <a:pt x="18" y="21"/>
                      <a:pt x="18" y="21"/>
                    </a:cubicBezTo>
                    <a:lnTo>
                      <a:pt x="14" y="21"/>
                    </a:lnTo>
                    <a:close/>
                    <a:moveTo>
                      <a:pt x="13" y="12"/>
                    </a:moveTo>
                    <a:cubicBezTo>
                      <a:pt x="10" y="12"/>
                      <a:pt x="10" y="12"/>
                      <a:pt x="10" y="12"/>
                    </a:cubicBezTo>
                    <a:cubicBezTo>
                      <a:pt x="7" y="12"/>
                      <a:pt x="5" y="13"/>
                      <a:pt x="5" y="15"/>
                    </a:cubicBezTo>
                    <a:cubicBezTo>
                      <a:pt x="5" y="16"/>
                      <a:pt x="6" y="17"/>
                      <a:pt x="8" y="17"/>
                    </a:cubicBezTo>
                    <a:cubicBezTo>
                      <a:pt x="10" y="17"/>
                      <a:pt x="11" y="17"/>
                      <a:pt x="13" y="15"/>
                    </a:cubicBezTo>
                    <a:lnTo>
                      <a:pt x="13" y="12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26" name="Freeform 37"/>
              <p:cNvSpPr>
                <a:spLocks/>
              </p:cNvSpPr>
              <p:nvPr/>
            </p:nvSpPr>
            <p:spPr bwMode="auto">
              <a:xfrm>
                <a:off x="4252913" y="5997575"/>
                <a:ext cx="57150" cy="66675"/>
              </a:xfrm>
              <a:custGeom>
                <a:avLst/>
                <a:gdLst>
                  <a:gd name="T0" fmla="*/ 14 w 18"/>
                  <a:gd name="T1" fmla="*/ 21 h 21"/>
                  <a:gd name="T2" fmla="*/ 14 w 18"/>
                  <a:gd name="T3" fmla="*/ 18 h 21"/>
                  <a:gd name="T4" fmla="*/ 7 w 18"/>
                  <a:gd name="T5" fmla="*/ 21 h 21"/>
                  <a:gd name="T6" fmla="*/ 0 w 18"/>
                  <a:gd name="T7" fmla="*/ 13 h 21"/>
                  <a:gd name="T8" fmla="*/ 0 w 18"/>
                  <a:gd name="T9" fmla="*/ 0 h 21"/>
                  <a:gd name="T10" fmla="*/ 5 w 18"/>
                  <a:gd name="T11" fmla="*/ 0 h 21"/>
                  <a:gd name="T12" fmla="*/ 5 w 18"/>
                  <a:gd name="T13" fmla="*/ 12 h 21"/>
                  <a:gd name="T14" fmla="*/ 8 w 18"/>
                  <a:gd name="T15" fmla="*/ 17 h 21"/>
                  <a:gd name="T16" fmla="*/ 13 w 18"/>
                  <a:gd name="T17" fmla="*/ 14 h 21"/>
                  <a:gd name="T18" fmla="*/ 13 w 18"/>
                  <a:gd name="T19" fmla="*/ 0 h 21"/>
                  <a:gd name="T20" fmla="*/ 18 w 18"/>
                  <a:gd name="T21" fmla="*/ 0 h 21"/>
                  <a:gd name="T22" fmla="*/ 18 w 18"/>
                  <a:gd name="T23" fmla="*/ 21 h 21"/>
                  <a:gd name="T24" fmla="*/ 14 w 18"/>
                  <a:gd name="T25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" h="21">
                    <a:moveTo>
                      <a:pt x="14" y="21"/>
                    </a:moveTo>
                    <a:cubicBezTo>
                      <a:pt x="14" y="18"/>
                      <a:pt x="14" y="18"/>
                      <a:pt x="14" y="18"/>
                    </a:cubicBezTo>
                    <a:cubicBezTo>
                      <a:pt x="12" y="20"/>
                      <a:pt x="10" y="21"/>
                      <a:pt x="7" y="21"/>
                    </a:cubicBezTo>
                    <a:cubicBezTo>
                      <a:pt x="2" y="21"/>
                      <a:pt x="0" y="18"/>
                      <a:pt x="0" y="13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5" y="12"/>
                      <a:pt x="5" y="12"/>
                      <a:pt x="5" y="12"/>
                    </a:cubicBezTo>
                    <a:cubicBezTo>
                      <a:pt x="5" y="15"/>
                      <a:pt x="6" y="17"/>
                      <a:pt x="8" y="17"/>
                    </a:cubicBezTo>
                    <a:cubicBezTo>
                      <a:pt x="10" y="17"/>
                      <a:pt x="11" y="16"/>
                      <a:pt x="13" y="14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18" y="21"/>
                      <a:pt x="18" y="21"/>
                      <a:pt x="18" y="21"/>
                    </a:cubicBezTo>
                    <a:lnTo>
                      <a:pt x="14" y="21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</p:grpSp>
      </p:grpSp>
      <p:sp>
        <p:nvSpPr>
          <p:cNvPr id="27" name="Text Placeholder 14"/>
          <p:cNvSpPr>
            <a:spLocks noGrp="1"/>
          </p:cNvSpPr>
          <p:nvPr>
            <p:ph type="body" sz="quarter" idx="17"/>
          </p:nvPr>
        </p:nvSpPr>
        <p:spPr>
          <a:xfrm>
            <a:off x="360000" y="5625959"/>
            <a:ext cx="4752000" cy="144000"/>
          </a:xfrm>
        </p:spPr>
        <p:txBody>
          <a:bodyPr anchor="ctr">
            <a:noAutofit/>
          </a:bodyPr>
          <a:lstStyle>
            <a:lvl1pPr>
              <a:buFontTx/>
              <a:buNone/>
              <a:defRPr sz="1200" b="1" cap="all" baseline="0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sz="1200">
                <a:solidFill>
                  <a:schemeClr val="bg2"/>
                </a:solidFill>
              </a:defRPr>
            </a:lvl2pPr>
            <a:lvl3pPr marL="0" indent="0">
              <a:buFontTx/>
              <a:buNone/>
              <a:defRPr sz="1200">
                <a:solidFill>
                  <a:schemeClr val="bg2"/>
                </a:solidFill>
              </a:defRPr>
            </a:lvl3pPr>
            <a:lvl4pPr marL="0" indent="0">
              <a:buFontTx/>
              <a:buNone/>
              <a:defRPr sz="1200">
                <a:solidFill>
                  <a:schemeClr val="bg2"/>
                </a:solidFill>
              </a:defRPr>
            </a:lvl4pPr>
            <a:lvl5pPr marL="0" indent="0">
              <a:buFontTx/>
              <a:buNone/>
              <a:defRPr sz="1200">
                <a:solidFill>
                  <a:schemeClr val="bg2"/>
                </a:solidFill>
              </a:defRPr>
            </a:lvl5pPr>
            <a:lvl6pPr marL="0" indent="0">
              <a:buFontTx/>
              <a:buNone/>
              <a:defRPr sz="1200">
                <a:solidFill>
                  <a:schemeClr val="bg2"/>
                </a:solidFill>
              </a:defRPr>
            </a:lvl6pPr>
            <a:lvl7pPr marL="0" indent="0">
              <a:buFontTx/>
              <a:buNone/>
              <a:defRPr sz="1200">
                <a:solidFill>
                  <a:schemeClr val="bg2"/>
                </a:solidFill>
              </a:defRPr>
            </a:lvl7pPr>
            <a:lvl8pPr marL="0" indent="0">
              <a:buFontTx/>
              <a:buNone/>
              <a:defRPr sz="1200">
                <a:solidFill>
                  <a:schemeClr val="bg2"/>
                </a:solidFill>
              </a:defRPr>
            </a:lvl8pPr>
            <a:lvl9pPr marL="0" indent="0">
              <a:buFontTx/>
              <a:buNone/>
              <a:defRPr sz="1200">
                <a:solidFill>
                  <a:schemeClr val="bg2"/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20713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ATNF Operations  |  ATUC - 25 November 2014</a:t>
            </a:r>
            <a:endParaRPr lang="en-AU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330200" y="6504332"/>
            <a:ext cx="288789" cy="12734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2ABE124A-B5C5-46E0-B944-45307B126769}" type="slidenum">
              <a:rPr lang="en-AU" smtClean="0"/>
              <a:pPr/>
              <a:t>‹#›</a:t>
            </a:fld>
            <a:r>
              <a:rPr lang="en-AU" dirty="0" smtClean="0"/>
              <a:t>  |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63885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ATNF Operations  |  ATUC - 25 November 2014</a:t>
            </a:r>
            <a:endParaRPr lang="en-AU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60000" y="1276350"/>
            <a:ext cx="8460000" cy="4559300"/>
          </a:xfrm>
        </p:spPr>
        <p:txBody>
          <a:bodyPr/>
          <a:lstStyle>
            <a:lvl1pPr>
              <a:lnSpc>
                <a:spcPct val="85000"/>
              </a:lnSpc>
              <a:spcAft>
                <a:spcPts val="0"/>
              </a:spcAft>
              <a:buFontTx/>
              <a:buNone/>
              <a:defRPr sz="4000" b="1">
                <a:solidFill>
                  <a:schemeClr val="accent1">
                    <a:lumMod val="75000"/>
                  </a:schemeClr>
                </a:solidFill>
              </a:defRPr>
            </a:lvl1pPr>
            <a:lvl2pPr marL="0" indent="0">
              <a:lnSpc>
                <a:spcPct val="85000"/>
              </a:lnSpc>
              <a:spcAft>
                <a:spcPts val="0"/>
              </a:spcAft>
              <a:buNone/>
              <a:defRPr sz="4000" b="1">
                <a:solidFill>
                  <a:schemeClr val="accent2"/>
                </a:solidFill>
              </a:defRPr>
            </a:lvl2pPr>
            <a:lvl3pPr marL="0" indent="0">
              <a:spcBef>
                <a:spcPts val="2200"/>
              </a:spcBef>
              <a:buNone/>
              <a:defRPr b="1">
                <a:solidFill>
                  <a:srgbClr val="00313C"/>
                </a:solidFill>
              </a:defRPr>
            </a:lvl3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330200" y="6504332"/>
            <a:ext cx="288789" cy="12734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2ABE124A-B5C5-46E0-B944-45307B126769}" type="slidenum">
              <a:rPr lang="en-AU" smtClean="0"/>
              <a:pPr/>
              <a:t>‹#›</a:t>
            </a:fld>
            <a:r>
              <a:rPr lang="en-AU" dirty="0" smtClean="0"/>
              <a:t>  |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938246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/>
          <p:cNvGrpSpPr/>
          <p:nvPr userDrawn="1"/>
        </p:nvGrpSpPr>
        <p:grpSpPr>
          <a:xfrm>
            <a:off x="-7938" y="6056313"/>
            <a:ext cx="9161463" cy="801687"/>
            <a:chOff x="-7938" y="6056313"/>
            <a:chExt cx="9161463" cy="801687"/>
          </a:xfrm>
        </p:grpSpPr>
        <p:sp>
          <p:nvSpPr>
            <p:cNvPr id="32" name="AutoShape 4"/>
            <p:cNvSpPr>
              <a:spLocks noChangeAspect="1" noChangeArrowheads="1" noTextEdit="1"/>
            </p:cNvSpPr>
            <p:nvPr userDrawn="1"/>
          </p:nvSpPr>
          <p:spPr bwMode="auto">
            <a:xfrm>
              <a:off x="-7938" y="6056313"/>
              <a:ext cx="9161463" cy="801687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n-AU"/>
            </a:p>
          </p:txBody>
        </p:sp>
        <p:grpSp>
          <p:nvGrpSpPr>
            <p:cNvPr id="33" name="Group 1"/>
            <p:cNvGrpSpPr>
              <a:grpSpLocks/>
            </p:cNvGrpSpPr>
            <p:nvPr userDrawn="1"/>
          </p:nvGrpSpPr>
          <p:grpSpPr bwMode="auto">
            <a:xfrm>
              <a:off x="1588" y="6065838"/>
              <a:ext cx="9142412" cy="690562"/>
              <a:chOff x="1495" y="6065893"/>
              <a:chExt cx="9143026" cy="690563"/>
            </a:xfrm>
          </p:grpSpPr>
          <p:sp>
            <p:nvSpPr>
              <p:cNvPr id="35" name="Freeform 8"/>
              <p:cNvSpPr>
                <a:spLocks noEditPoints="1"/>
              </p:cNvSpPr>
              <p:nvPr userDrawn="1"/>
            </p:nvSpPr>
            <p:spPr bwMode="auto">
              <a:xfrm>
                <a:off x="1495" y="6065893"/>
                <a:ext cx="9143026" cy="690563"/>
              </a:xfrm>
              <a:custGeom>
                <a:avLst/>
                <a:gdLst>
                  <a:gd name="T0" fmla="*/ 2880 w 2880"/>
                  <a:gd name="T1" fmla="*/ 14 h 217"/>
                  <a:gd name="T2" fmla="*/ 2817 w 2880"/>
                  <a:gd name="T3" fmla="*/ 14 h 217"/>
                  <a:gd name="T4" fmla="*/ 2486 w 2880"/>
                  <a:gd name="T5" fmla="*/ 95 h 217"/>
                  <a:gd name="T6" fmla="*/ 2486 w 2880"/>
                  <a:gd name="T7" fmla="*/ 95 h 217"/>
                  <a:gd name="T8" fmla="*/ 2880 w 2880"/>
                  <a:gd name="T9" fmla="*/ 95 h 217"/>
                  <a:gd name="T10" fmla="*/ 2880 w 2880"/>
                  <a:gd name="T11" fmla="*/ 217 h 217"/>
                  <a:gd name="T12" fmla="*/ 2880 w 2880"/>
                  <a:gd name="T13" fmla="*/ 217 h 217"/>
                  <a:gd name="T14" fmla="*/ 2880 w 2880"/>
                  <a:gd name="T15" fmla="*/ 14 h 217"/>
                  <a:gd name="T16" fmla="*/ 2171 w 2880"/>
                  <a:gd name="T17" fmla="*/ 0 h 217"/>
                  <a:gd name="T18" fmla="*/ 0 w 2880"/>
                  <a:gd name="T19" fmla="*/ 0 h 217"/>
                  <a:gd name="T20" fmla="*/ 0 w 2880"/>
                  <a:gd name="T21" fmla="*/ 95 h 217"/>
                  <a:gd name="T22" fmla="*/ 2486 w 2880"/>
                  <a:gd name="T23" fmla="*/ 95 h 217"/>
                  <a:gd name="T24" fmla="*/ 2486 w 2880"/>
                  <a:gd name="T25" fmla="*/ 95 h 217"/>
                  <a:gd name="T26" fmla="*/ 2486 w 2880"/>
                  <a:gd name="T27" fmla="*/ 95 h 217"/>
                  <a:gd name="T28" fmla="*/ 2486 w 2880"/>
                  <a:gd name="T29" fmla="*/ 95 h 217"/>
                  <a:gd name="T30" fmla="*/ 2171 w 2880"/>
                  <a:gd name="T31" fmla="*/ 0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880" h="217">
                    <a:moveTo>
                      <a:pt x="2880" y="14"/>
                    </a:moveTo>
                    <a:cubicBezTo>
                      <a:pt x="2817" y="14"/>
                      <a:pt x="2817" y="14"/>
                      <a:pt x="2817" y="14"/>
                    </a:cubicBezTo>
                    <a:cubicBezTo>
                      <a:pt x="2616" y="14"/>
                      <a:pt x="2542" y="74"/>
                      <a:pt x="2486" y="95"/>
                    </a:cubicBezTo>
                    <a:cubicBezTo>
                      <a:pt x="2486" y="95"/>
                      <a:pt x="2486" y="95"/>
                      <a:pt x="2486" y="95"/>
                    </a:cubicBezTo>
                    <a:cubicBezTo>
                      <a:pt x="2880" y="95"/>
                      <a:pt x="2880" y="95"/>
                      <a:pt x="2880" y="95"/>
                    </a:cubicBezTo>
                    <a:cubicBezTo>
                      <a:pt x="2880" y="217"/>
                      <a:pt x="2880" y="217"/>
                      <a:pt x="2880" y="217"/>
                    </a:cubicBezTo>
                    <a:cubicBezTo>
                      <a:pt x="2880" y="217"/>
                      <a:pt x="2880" y="217"/>
                      <a:pt x="2880" y="217"/>
                    </a:cubicBezTo>
                    <a:cubicBezTo>
                      <a:pt x="2880" y="14"/>
                      <a:pt x="2880" y="14"/>
                      <a:pt x="2880" y="14"/>
                    </a:cubicBezTo>
                    <a:moveTo>
                      <a:pt x="2171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95"/>
                      <a:pt x="0" y="95"/>
                      <a:pt x="0" y="95"/>
                    </a:cubicBezTo>
                    <a:cubicBezTo>
                      <a:pt x="2486" y="95"/>
                      <a:pt x="2486" y="95"/>
                      <a:pt x="2486" y="95"/>
                    </a:cubicBezTo>
                    <a:cubicBezTo>
                      <a:pt x="2486" y="95"/>
                      <a:pt x="2486" y="95"/>
                      <a:pt x="2486" y="95"/>
                    </a:cubicBezTo>
                    <a:cubicBezTo>
                      <a:pt x="2486" y="95"/>
                      <a:pt x="2486" y="95"/>
                      <a:pt x="2486" y="95"/>
                    </a:cubicBezTo>
                    <a:cubicBezTo>
                      <a:pt x="2486" y="95"/>
                      <a:pt x="2486" y="95"/>
                      <a:pt x="2486" y="95"/>
                    </a:cubicBezTo>
                    <a:cubicBezTo>
                      <a:pt x="2419" y="39"/>
                      <a:pt x="2306" y="0"/>
                      <a:pt x="2171" y="0"/>
                    </a:cubicBezTo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36" name="Freeform 9"/>
              <p:cNvSpPr>
                <a:spLocks noEditPoints="1"/>
              </p:cNvSpPr>
              <p:nvPr userDrawn="1"/>
            </p:nvSpPr>
            <p:spPr bwMode="auto">
              <a:xfrm>
                <a:off x="1495" y="6367518"/>
                <a:ext cx="9143026" cy="388938"/>
              </a:xfrm>
              <a:custGeom>
                <a:avLst/>
                <a:gdLst>
                  <a:gd name="T0" fmla="*/ 2486 w 2880"/>
                  <a:gd name="T1" fmla="*/ 0 h 122"/>
                  <a:gd name="T2" fmla="*/ 0 w 2880"/>
                  <a:gd name="T3" fmla="*/ 0 h 122"/>
                  <a:gd name="T4" fmla="*/ 0 w 2880"/>
                  <a:gd name="T5" fmla="*/ 13 h 122"/>
                  <a:gd name="T6" fmla="*/ 2289 w 2880"/>
                  <a:gd name="T7" fmla="*/ 13 h 122"/>
                  <a:gd name="T8" fmla="*/ 2486 w 2880"/>
                  <a:gd name="T9" fmla="*/ 0 h 122"/>
                  <a:gd name="T10" fmla="*/ 2880 w 2880"/>
                  <a:gd name="T11" fmla="*/ 0 h 122"/>
                  <a:gd name="T12" fmla="*/ 2486 w 2880"/>
                  <a:gd name="T13" fmla="*/ 0 h 122"/>
                  <a:gd name="T14" fmla="*/ 2813 w 2880"/>
                  <a:gd name="T15" fmla="*/ 122 h 122"/>
                  <a:gd name="T16" fmla="*/ 2880 w 2880"/>
                  <a:gd name="T17" fmla="*/ 122 h 122"/>
                  <a:gd name="T18" fmla="*/ 2880 w 2880"/>
                  <a:gd name="T19" fmla="*/ 0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880" h="122">
                    <a:moveTo>
                      <a:pt x="2486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2289" y="13"/>
                      <a:pt x="2289" y="13"/>
                      <a:pt x="2289" y="13"/>
                    </a:cubicBezTo>
                    <a:cubicBezTo>
                      <a:pt x="2418" y="13"/>
                      <a:pt x="2459" y="10"/>
                      <a:pt x="2486" y="0"/>
                    </a:cubicBezTo>
                    <a:moveTo>
                      <a:pt x="2880" y="0"/>
                    </a:moveTo>
                    <a:cubicBezTo>
                      <a:pt x="2486" y="0"/>
                      <a:pt x="2486" y="0"/>
                      <a:pt x="2486" y="0"/>
                    </a:cubicBezTo>
                    <a:cubicBezTo>
                      <a:pt x="2554" y="56"/>
                      <a:pt x="2645" y="122"/>
                      <a:pt x="2813" y="122"/>
                    </a:cubicBezTo>
                    <a:cubicBezTo>
                      <a:pt x="2854" y="122"/>
                      <a:pt x="2880" y="122"/>
                      <a:pt x="2880" y="122"/>
                    </a:cubicBezTo>
                    <a:cubicBezTo>
                      <a:pt x="2880" y="0"/>
                      <a:pt x="2880" y="0"/>
                      <a:pt x="2880" y="0"/>
                    </a:cubicBezTo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37" name="Freeform 10"/>
              <p:cNvSpPr>
                <a:spLocks/>
              </p:cNvSpPr>
              <p:nvPr userDrawn="1"/>
            </p:nvSpPr>
            <p:spPr bwMode="auto">
              <a:xfrm>
                <a:off x="1495" y="6110343"/>
                <a:ext cx="7891992" cy="298450"/>
              </a:xfrm>
              <a:custGeom>
                <a:avLst/>
                <a:gdLst>
                  <a:gd name="T0" fmla="*/ 2486 w 2486"/>
                  <a:gd name="T1" fmla="*/ 81 h 94"/>
                  <a:gd name="T2" fmla="*/ 2171 w 2486"/>
                  <a:gd name="T3" fmla="*/ 0 h 94"/>
                  <a:gd name="T4" fmla="*/ 0 w 2486"/>
                  <a:gd name="T5" fmla="*/ 0 h 94"/>
                  <a:gd name="T6" fmla="*/ 0 w 2486"/>
                  <a:gd name="T7" fmla="*/ 94 h 94"/>
                  <a:gd name="T8" fmla="*/ 2289 w 2486"/>
                  <a:gd name="T9" fmla="*/ 94 h 94"/>
                  <a:gd name="T10" fmla="*/ 2486 w 2486"/>
                  <a:gd name="T11" fmla="*/ 81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86" h="94">
                    <a:moveTo>
                      <a:pt x="2486" y="81"/>
                    </a:moveTo>
                    <a:cubicBezTo>
                      <a:pt x="2410" y="38"/>
                      <a:pt x="2306" y="0"/>
                      <a:pt x="217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2289" y="94"/>
                      <a:pt x="2289" y="94"/>
                      <a:pt x="2289" y="94"/>
                    </a:cubicBezTo>
                    <a:cubicBezTo>
                      <a:pt x="2418" y="94"/>
                      <a:pt x="2459" y="91"/>
                      <a:pt x="2486" y="81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38" name="Freeform 11"/>
              <p:cNvSpPr>
                <a:spLocks/>
              </p:cNvSpPr>
              <p:nvPr userDrawn="1"/>
            </p:nvSpPr>
            <p:spPr bwMode="auto">
              <a:xfrm>
                <a:off x="7893487" y="6110343"/>
                <a:ext cx="1251034" cy="601663"/>
              </a:xfrm>
              <a:custGeom>
                <a:avLst/>
                <a:gdLst>
                  <a:gd name="T0" fmla="*/ 331 w 394"/>
                  <a:gd name="T1" fmla="*/ 0 h 189"/>
                  <a:gd name="T2" fmla="*/ 0 w 394"/>
                  <a:gd name="T3" fmla="*/ 81 h 189"/>
                  <a:gd name="T4" fmla="*/ 327 w 394"/>
                  <a:gd name="T5" fmla="*/ 189 h 189"/>
                  <a:gd name="T6" fmla="*/ 394 w 394"/>
                  <a:gd name="T7" fmla="*/ 189 h 189"/>
                  <a:gd name="T8" fmla="*/ 394 w 394"/>
                  <a:gd name="T9" fmla="*/ 0 h 189"/>
                  <a:gd name="T10" fmla="*/ 331 w 394"/>
                  <a:gd name="T11" fmla="*/ 0 h 1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4" h="189">
                    <a:moveTo>
                      <a:pt x="331" y="0"/>
                    </a:moveTo>
                    <a:cubicBezTo>
                      <a:pt x="130" y="0"/>
                      <a:pt x="56" y="60"/>
                      <a:pt x="0" y="81"/>
                    </a:cubicBezTo>
                    <a:cubicBezTo>
                      <a:pt x="89" y="131"/>
                      <a:pt x="159" y="189"/>
                      <a:pt x="327" y="189"/>
                    </a:cubicBezTo>
                    <a:cubicBezTo>
                      <a:pt x="368" y="189"/>
                      <a:pt x="394" y="189"/>
                      <a:pt x="394" y="189"/>
                    </a:cubicBezTo>
                    <a:cubicBezTo>
                      <a:pt x="394" y="0"/>
                      <a:pt x="394" y="0"/>
                      <a:pt x="394" y="0"/>
                    </a:cubicBezTo>
                    <a:lnTo>
                      <a:pt x="331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</p:grpSp>
        <p:pic>
          <p:nvPicPr>
            <p:cNvPr id="34" name="Picture 78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459788" y="6191250"/>
              <a:ext cx="454025" cy="454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60000" y="1276350"/>
            <a:ext cx="7477125" cy="4559301"/>
          </a:xfrm>
        </p:spPr>
        <p:txBody>
          <a:bodyPr/>
          <a:lstStyle>
            <a:lvl1pPr>
              <a:spcAft>
                <a:spcPts val="0"/>
              </a:spcAft>
              <a:buFontTx/>
              <a:buNone/>
              <a:defRPr sz="4400" b="1">
                <a:solidFill>
                  <a:schemeClr val="accent1"/>
                </a:solidFill>
              </a:defRPr>
            </a:lvl1pPr>
            <a:lvl2pPr marL="0" indent="0">
              <a:lnSpc>
                <a:spcPct val="75000"/>
              </a:lnSpc>
              <a:spcAft>
                <a:spcPts val="850"/>
              </a:spcAft>
              <a:buNone/>
              <a:defRPr sz="4400" b="1">
                <a:solidFill>
                  <a:schemeClr val="bg1"/>
                </a:solidFill>
              </a:defRPr>
            </a:lvl2pPr>
            <a:lvl3pPr marL="0" indent="0">
              <a:buNone/>
              <a:defRPr sz="2200" b="1">
                <a:solidFill>
                  <a:srgbClr val="FFFFFF"/>
                </a:solidFill>
              </a:defRPr>
            </a:lvl3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7991" y="6504332"/>
            <a:ext cx="6083845" cy="124274"/>
          </a:xfrm>
        </p:spPr>
        <p:txBody>
          <a:bodyPr/>
          <a:lstStyle/>
          <a:p>
            <a:r>
              <a:rPr lang="en-AU" smtClean="0"/>
              <a:t>ATNF Operations  |  ATUC - 25 November 2014</a:t>
            </a:r>
            <a:endParaRPr lang="en-AU"/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330200" y="6504332"/>
            <a:ext cx="288789" cy="12734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2ABE124A-B5C5-46E0-B944-45307B126769}" type="slidenum">
              <a:rPr lang="en-AU" smtClean="0"/>
              <a:pPr/>
              <a:t>‹#›</a:t>
            </a:fld>
            <a:r>
              <a:rPr lang="en-AU" dirty="0" smtClean="0"/>
              <a:t>  |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64123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 Option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8"/>
          <p:cNvGrpSpPr/>
          <p:nvPr userDrawn="1"/>
        </p:nvGrpSpPr>
        <p:grpSpPr>
          <a:xfrm>
            <a:off x="608" y="5500319"/>
            <a:ext cx="9167813" cy="996950"/>
            <a:chOff x="608" y="5500319"/>
            <a:chExt cx="9167813" cy="996950"/>
          </a:xfrm>
        </p:grpSpPr>
        <p:grpSp>
          <p:nvGrpSpPr>
            <p:cNvPr id="4" name="Group 22"/>
            <p:cNvGrpSpPr>
              <a:grpSpLocks/>
            </p:cNvGrpSpPr>
            <p:nvPr userDrawn="1"/>
          </p:nvGrpSpPr>
          <p:grpSpPr bwMode="auto">
            <a:xfrm>
              <a:off x="608" y="5500319"/>
              <a:ext cx="9167813" cy="996950"/>
              <a:chOff x="-7938" y="5668963"/>
              <a:chExt cx="9167813" cy="996950"/>
            </a:xfrm>
          </p:grpSpPr>
          <p:sp>
            <p:nvSpPr>
              <p:cNvPr id="58" name="Freeform 11"/>
              <p:cNvSpPr>
                <a:spLocks noEditPoints="1"/>
              </p:cNvSpPr>
              <p:nvPr userDrawn="1"/>
            </p:nvSpPr>
            <p:spPr bwMode="auto">
              <a:xfrm>
                <a:off x="-7938" y="5668963"/>
                <a:ext cx="9167813" cy="996950"/>
              </a:xfrm>
              <a:custGeom>
                <a:avLst/>
                <a:gdLst>
                  <a:gd name="T0" fmla="*/ 2880 w 2880"/>
                  <a:gd name="T1" fmla="*/ 20 h 313"/>
                  <a:gd name="T2" fmla="*/ 2789 w 2880"/>
                  <a:gd name="T3" fmla="*/ 20 h 313"/>
                  <a:gd name="T4" fmla="*/ 2313 w 2880"/>
                  <a:gd name="T5" fmla="*/ 137 h 313"/>
                  <a:gd name="T6" fmla="*/ 2784 w 2880"/>
                  <a:gd name="T7" fmla="*/ 313 h 313"/>
                  <a:gd name="T8" fmla="*/ 2880 w 2880"/>
                  <a:gd name="T9" fmla="*/ 313 h 313"/>
                  <a:gd name="T10" fmla="*/ 2880 w 2880"/>
                  <a:gd name="T11" fmla="*/ 20 h 313"/>
                  <a:gd name="T12" fmla="*/ 1860 w 2880"/>
                  <a:gd name="T13" fmla="*/ 0 h 313"/>
                  <a:gd name="T14" fmla="*/ 0 w 2880"/>
                  <a:gd name="T15" fmla="*/ 0 h 313"/>
                  <a:gd name="T16" fmla="*/ 0 w 2880"/>
                  <a:gd name="T17" fmla="*/ 157 h 313"/>
                  <a:gd name="T18" fmla="*/ 2030 w 2880"/>
                  <a:gd name="T19" fmla="*/ 157 h 313"/>
                  <a:gd name="T20" fmla="*/ 2313 w 2880"/>
                  <a:gd name="T21" fmla="*/ 137 h 313"/>
                  <a:gd name="T22" fmla="*/ 2313 w 2880"/>
                  <a:gd name="T23" fmla="*/ 137 h 313"/>
                  <a:gd name="T24" fmla="*/ 2313 w 2880"/>
                  <a:gd name="T25" fmla="*/ 137 h 313"/>
                  <a:gd name="T26" fmla="*/ 1860 w 2880"/>
                  <a:gd name="T27" fmla="*/ 0 h 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880" h="313">
                    <a:moveTo>
                      <a:pt x="2880" y="20"/>
                    </a:moveTo>
                    <a:cubicBezTo>
                      <a:pt x="2789" y="20"/>
                      <a:pt x="2789" y="20"/>
                      <a:pt x="2789" y="20"/>
                    </a:cubicBezTo>
                    <a:cubicBezTo>
                      <a:pt x="2500" y="20"/>
                      <a:pt x="2393" y="107"/>
                      <a:pt x="2313" y="137"/>
                    </a:cubicBezTo>
                    <a:cubicBezTo>
                      <a:pt x="2411" y="217"/>
                      <a:pt x="2542" y="313"/>
                      <a:pt x="2784" y="313"/>
                    </a:cubicBezTo>
                    <a:cubicBezTo>
                      <a:pt x="2842" y="313"/>
                      <a:pt x="2880" y="313"/>
                      <a:pt x="2880" y="313"/>
                    </a:cubicBezTo>
                    <a:cubicBezTo>
                      <a:pt x="2880" y="20"/>
                      <a:pt x="2880" y="20"/>
                      <a:pt x="2880" y="20"/>
                    </a:cubicBezTo>
                    <a:moveTo>
                      <a:pt x="186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57"/>
                      <a:pt x="0" y="157"/>
                      <a:pt x="0" y="157"/>
                    </a:cubicBezTo>
                    <a:cubicBezTo>
                      <a:pt x="2030" y="157"/>
                      <a:pt x="2030" y="157"/>
                      <a:pt x="2030" y="157"/>
                    </a:cubicBezTo>
                    <a:cubicBezTo>
                      <a:pt x="2214" y="157"/>
                      <a:pt x="2274" y="152"/>
                      <a:pt x="2313" y="137"/>
                    </a:cubicBezTo>
                    <a:cubicBezTo>
                      <a:pt x="2313" y="137"/>
                      <a:pt x="2313" y="137"/>
                      <a:pt x="2313" y="137"/>
                    </a:cubicBezTo>
                    <a:cubicBezTo>
                      <a:pt x="2313" y="137"/>
                      <a:pt x="2313" y="137"/>
                      <a:pt x="2313" y="137"/>
                    </a:cubicBezTo>
                    <a:cubicBezTo>
                      <a:pt x="2216" y="57"/>
                      <a:pt x="2053" y="0"/>
                      <a:pt x="1860" y="0"/>
                    </a:cubicBezTo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59" name="Freeform 24"/>
              <p:cNvSpPr>
                <a:spLocks/>
              </p:cNvSpPr>
              <p:nvPr userDrawn="1"/>
            </p:nvSpPr>
            <p:spPr bwMode="auto">
              <a:xfrm>
                <a:off x="-7938" y="5732463"/>
                <a:ext cx="7362826" cy="433387"/>
              </a:xfrm>
              <a:custGeom>
                <a:avLst/>
                <a:gdLst>
                  <a:gd name="T0" fmla="*/ 2313 w 2313"/>
                  <a:gd name="T1" fmla="*/ 117 h 136"/>
                  <a:gd name="T2" fmla="*/ 1860 w 2313"/>
                  <a:gd name="T3" fmla="*/ 0 h 136"/>
                  <a:gd name="T4" fmla="*/ 0 w 2313"/>
                  <a:gd name="T5" fmla="*/ 0 h 136"/>
                  <a:gd name="T6" fmla="*/ 0 w 2313"/>
                  <a:gd name="T7" fmla="*/ 136 h 136"/>
                  <a:gd name="T8" fmla="*/ 2030 w 2313"/>
                  <a:gd name="T9" fmla="*/ 136 h 136"/>
                  <a:gd name="T10" fmla="*/ 2313 w 2313"/>
                  <a:gd name="T11" fmla="*/ 117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313" h="136">
                    <a:moveTo>
                      <a:pt x="2313" y="117"/>
                    </a:moveTo>
                    <a:cubicBezTo>
                      <a:pt x="2204" y="55"/>
                      <a:pt x="2053" y="0"/>
                      <a:pt x="186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36"/>
                      <a:pt x="0" y="136"/>
                      <a:pt x="0" y="136"/>
                    </a:cubicBezTo>
                    <a:cubicBezTo>
                      <a:pt x="2030" y="136"/>
                      <a:pt x="2030" y="136"/>
                      <a:pt x="2030" y="136"/>
                    </a:cubicBezTo>
                    <a:cubicBezTo>
                      <a:pt x="2214" y="136"/>
                      <a:pt x="2274" y="132"/>
                      <a:pt x="2313" y="117"/>
                    </a:cubicBez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60" name="Freeform 25"/>
              <p:cNvSpPr>
                <a:spLocks/>
              </p:cNvSpPr>
              <p:nvPr userDrawn="1"/>
            </p:nvSpPr>
            <p:spPr bwMode="auto">
              <a:xfrm>
                <a:off x="7354888" y="5732463"/>
                <a:ext cx="1804987" cy="869950"/>
              </a:xfrm>
              <a:custGeom>
                <a:avLst/>
                <a:gdLst>
                  <a:gd name="T0" fmla="*/ 476 w 567"/>
                  <a:gd name="T1" fmla="*/ 0 h 273"/>
                  <a:gd name="T2" fmla="*/ 0 w 567"/>
                  <a:gd name="T3" fmla="*/ 117 h 273"/>
                  <a:gd name="T4" fmla="*/ 471 w 567"/>
                  <a:gd name="T5" fmla="*/ 273 h 273"/>
                  <a:gd name="T6" fmla="*/ 567 w 567"/>
                  <a:gd name="T7" fmla="*/ 273 h 273"/>
                  <a:gd name="T8" fmla="*/ 567 w 567"/>
                  <a:gd name="T9" fmla="*/ 0 h 273"/>
                  <a:gd name="T10" fmla="*/ 476 w 567"/>
                  <a:gd name="T11" fmla="*/ 0 h 2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67" h="273">
                    <a:moveTo>
                      <a:pt x="476" y="0"/>
                    </a:moveTo>
                    <a:cubicBezTo>
                      <a:pt x="187" y="0"/>
                      <a:pt x="80" y="87"/>
                      <a:pt x="0" y="117"/>
                    </a:cubicBezTo>
                    <a:cubicBezTo>
                      <a:pt x="128" y="190"/>
                      <a:pt x="229" y="273"/>
                      <a:pt x="471" y="273"/>
                    </a:cubicBezTo>
                    <a:cubicBezTo>
                      <a:pt x="529" y="273"/>
                      <a:pt x="567" y="273"/>
                      <a:pt x="567" y="273"/>
                    </a:cubicBezTo>
                    <a:cubicBezTo>
                      <a:pt x="567" y="0"/>
                      <a:pt x="567" y="0"/>
                      <a:pt x="567" y="0"/>
                    </a:cubicBezTo>
                    <a:lnTo>
                      <a:pt x="47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</p:grpSp>
        <p:pic>
          <p:nvPicPr>
            <p:cNvPr id="44" name="Picture 78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69275" y="5675743"/>
              <a:ext cx="655638" cy="655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5" name="Group 19"/>
            <p:cNvGrpSpPr/>
            <p:nvPr userDrawn="1"/>
          </p:nvGrpSpPr>
          <p:grpSpPr>
            <a:xfrm>
              <a:off x="360000" y="5807505"/>
              <a:ext cx="814388" cy="95250"/>
              <a:chOff x="3495675" y="5969000"/>
              <a:chExt cx="814388" cy="95250"/>
            </a:xfrm>
            <a:solidFill>
              <a:schemeClr val="accent1"/>
            </a:solidFill>
          </p:grpSpPr>
          <p:sp>
            <p:nvSpPr>
              <p:cNvPr id="46" name="Freeform 26"/>
              <p:cNvSpPr>
                <a:spLocks/>
              </p:cNvSpPr>
              <p:nvPr/>
            </p:nvSpPr>
            <p:spPr bwMode="auto">
              <a:xfrm>
                <a:off x="3495675" y="5997575"/>
                <a:ext cx="98425" cy="66675"/>
              </a:xfrm>
              <a:custGeom>
                <a:avLst/>
                <a:gdLst>
                  <a:gd name="T0" fmla="*/ 31 w 31"/>
                  <a:gd name="T1" fmla="*/ 0 h 21"/>
                  <a:gd name="T2" fmla="*/ 25 w 31"/>
                  <a:gd name="T3" fmla="*/ 21 h 21"/>
                  <a:gd name="T4" fmla="*/ 19 w 31"/>
                  <a:gd name="T5" fmla="*/ 21 h 21"/>
                  <a:gd name="T6" fmla="*/ 16 w 31"/>
                  <a:gd name="T7" fmla="*/ 9 h 21"/>
                  <a:gd name="T8" fmla="*/ 15 w 31"/>
                  <a:gd name="T9" fmla="*/ 7 h 21"/>
                  <a:gd name="T10" fmla="*/ 15 w 31"/>
                  <a:gd name="T11" fmla="*/ 7 h 21"/>
                  <a:gd name="T12" fmla="*/ 15 w 31"/>
                  <a:gd name="T13" fmla="*/ 9 h 21"/>
                  <a:gd name="T14" fmla="*/ 12 w 31"/>
                  <a:gd name="T15" fmla="*/ 21 h 21"/>
                  <a:gd name="T16" fmla="*/ 6 w 31"/>
                  <a:gd name="T17" fmla="*/ 21 h 21"/>
                  <a:gd name="T18" fmla="*/ 0 w 31"/>
                  <a:gd name="T19" fmla="*/ 0 h 21"/>
                  <a:gd name="T20" fmla="*/ 5 w 31"/>
                  <a:gd name="T21" fmla="*/ 0 h 21"/>
                  <a:gd name="T22" fmla="*/ 8 w 31"/>
                  <a:gd name="T23" fmla="*/ 13 h 21"/>
                  <a:gd name="T24" fmla="*/ 9 w 31"/>
                  <a:gd name="T25" fmla="*/ 16 h 21"/>
                  <a:gd name="T26" fmla="*/ 9 w 31"/>
                  <a:gd name="T27" fmla="*/ 16 h 21"/>
                  <a:gd name="T28" fmla="*/ 10 w 31"/>
                  <a:gd name="T29" fmla="*/ 13 h 21"/>
                  <a:gd name="T30" fmla="*/ 13 w 31"/>
                  <a:gd name="T31" fmla="*/ 0 h 21"/>
                  <a:gd name="T32" fmla="*/ 18 w 31"/>
                  <a:gd name="T33" fmla="*/ 0 h 21"/>
                  <a:gd name="T34" fmla="*/ 21 w 31"/>
                  <a:gd name="T35" fmla="*/ 13 h 21"/>
                  <a:gd name="T36" fmla="*/ 22 w 31"/>
                  <a:gd name="T37" fmla="*/ 16 h 21"/>
                  <a:gd name="T38" fmla="*/ 22 w 31"/>
                  <a:gd name="T39" fmla="*/ 16 h 21"/>
                  <a:gd name="T40" fmla="*/ 23 w 31"/>
                  <a:gd name="T41" fmla="*/ 12 h 21"/>
                  <a:gd name="T42" fmla="*/ 26 w 31"/>
                  <a:gd name="T43" fmla="*/ 0 h 21"/>
                  <a:gd name="T44" fmla="*/ 31 w 31"/>
                  <a:gd name="T45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1" h="21">
                    <a:moveTo>
                      <a:pt x="31" y="0"/>
                    </a:moveTo>
                    <a:cubicBezTo>
                      <a:pt x="29" y="7"/>
                      <a:pt x="27" y="14"/>
                      <a:pt x="25" y="21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2" y="21"/>
                      <a:pt x="12" y="21"/>
                      <a:pt x="12" y="21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4" y="14"/>
                      <a:pt x="1" y="7"/>
                      <a:pt x="0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6" y="5"/>
                      <a:pt x="7" y="9"/>
                      <a:pt x="8" y="13"/>
                    </a:cubicBezTo>
                    <a:cubicBezTo>
                      <a:pt x="8" y="14"/>
                      <a:pt x="9" y="15"/>
                      <a:pt x="9" y="16"/>
                    </a:cubicBezTo>
                    <a:cubicBezTo>
                      <a:pt x="9" y="16"/>
                      <a:pt x="9" y="16"/>
                      <a:pt x="9" y="16"/>
                    </a:cubicBezTo>
                    <a:cubicBezTo>
                      <a:pt x="10" y="13"/>
                      <a:pt x="10" y="13"/>
                      <a:pt x="10" y="13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21" y="13"/>
                      <a:pt x="21" y="13"/>
                      <a:pt x="21" y="13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3" y="15"/>
                      <a:pt x="23" y="13"/>
                      <a:pt x="23" y="12"/>
                    </a:cubicBezTo>
                    <a:cubicBezTo>
                      <a:pt x="24" y="8"/>
                      <a:pt x="25" y="4"/>
                      <a:pt x="26" y="0"/>
                    </a:cubicBezTo>
                    <a:lnTo>
                      <a:pt x="31" y="0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47" name="Freeform 27"/>
              <p:cNvSpPr>
                <a:spLocks/>
              </p:cNvSpPr>
              <p:nvPr/>
            </p:nvSpPr>
            <p:spPr bwMode="auto">
              <a:xfrm>
                <a:off x="3603625" y="5997575"/>
                <a:ext cx="98425" cy="66675"/>
              </a:xfrm>
              <a:custGeom>
                <a:avLst/>
                <a:gdLst>
                  <a:gd name="T0" fmla="*/ 31 w 31"/>
                  <a:gd name="T1" fmla="*/ 0 h 21"/>
                  <a:gd name="T2" fmla="*/ 25 w 31"/>
                  <a:gd name="T3" fmla="*/ 21 h 21"/>
                  <a:gd name="T4" fmla="*/ 19 w 31"/>
                  <a:gd name="T5" fmla="*/ 21 h 21"/>
                  <a:gd name="T6" fmla="*/ 16 w 31"/>
                  <a:gd name="T7" fmla="*/ 9 h 21"/>
                  <a:gd name="T8" fmla="*/ 15 w 31"/>
                  <a:gd name="T9" fmla="*/ 7 h 21"/>
                  <a:gd name="T10" fmla="*/ 15 w 31"/>
                  <a:gd name="T11" fmla="*/ 7 h 21"/>
                  <a:gd name="T12" fmla="*/ 15 w 31"/>
                  <a:gd name="T13" fmla="*/ 9 h 21"/>
                  <a:gd name="T14" fmla="*/ 12 w 31"/>
                  <a:gd name="T15" fmla="*/ 21 h 21"/>
                  <a:gd name="T16" fmla="*/ 6 w 31"/>
                  <a:gd name="T17" fmla="*/ 21 h 21"/>
                  <a:gd name="T18" fmla="*/ 0 w 31"/>
                  <a:gd name="T19" fmla="*/ 0 h 21"/>
                  <a:gd name="T20" fmla="*/ 5 w 31"/>
                  <a:gd name="T21" fmla="*/ 0 h 21"/>
                  <a:gd name="T22" fmla="*/ 8 w 31"/>
                  <a:gd name="T23" fmla="*/ 13 h 21"/>
                  <a:gd name="T24" fmla="*/ 9 w 31"/>
                  <a:gd name="T25" fmla="*/ 16 h 21"/>
                  <a:gd name="T26" fmla="*/ 9 w 31"/>
                  <a:gd name="T27" fmla="*/ 16 h 21"/>
                  <a:gd name="T28" fmla="*/ 10 w 31"/>
                  <a:gd name="T29" fmla="*/ 13 h 21"/>
                  <a:gd name="T30" fmla="*/ 13 w 31"/>
                  <a:gd name="T31" fmla="*/ 0 h 21"/>
                  <a:gd name="T32" fmla="*/ 18 w 31"/>
                  <a:gd name="T33" fmla="*/ 0 h 21"/>
                  <a:gd name="T34" fmla="*/ 22 w 31"/>
                  <a:gd name="T35" fmla="*/ 13 h 21"/>
                  <a:gd name="T36" fmla="*/ 22 w 31"/>
                  <a:gd name="T37" fmla="*/ 16 h 21"/>
                  <a:gd name="T38" fmla="*/ 22 w 31"/>
                  <a:gd name="T39" fmla="*/ 16 h 21"/>
                  <a:gd name="T40" fmla="*/ 23 w 31"/>
                  <a:gd name="T41" fmla="*/ 12 h 21"/>
                  <a:gd name="T42" fmla="*/ 26 w 31"/>
                  <a:gd name="T43" fmla="*/ 0 h 21"/>
                  <a:gd name="T44" fmla="*/ 31 w 31"/>
                  <a:gd name="T45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1" h="21">
                    <a:moveTo>
                      <a:pt x="31" y="0"/>
                    </a:moveTo>
                    <a:cubicBezTo>
                      <a:pt x="29" y="7"/>
                      <a:pt x="27" y="14"/>
                      <a:pt x="25" y="21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2" y="21"/>
                      <a:pt x="12" y="21"/>
                      <a:pt x="12" y="21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4" y="14"/>
                      <a:pt x="2" y="7"/>
                      <a:pt x="0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6" y="5"/>
                      <a:pt x="7" y="9"/>
                      <a:pt x="8" y="13"/>
                    </a:cubicBezTo>
                    <a:cubicBezTo>
                      <a:pt x="8" y="14"/>
                      <a:pt x="9" y="15"/>
                      <a:pt x="9" y="16"/>
                    </a:cubicBezTo>
                    <a:cubicBezTo>
                      <a:pt x="9" y="16"/>
                      <a:pt x="9" y="16"/>
                      <a:pt x="9" y="16"/>
                    </a:cubicBezTo>
                    <a:cubicBezTo>
                      <a:pt x="10" y="13"/>
                      <a:pt x="10" y="13"/>
                      <a:pt x="10" y="13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22" y="13"/>
                      <a:pt x="22" y="13"/>
                      <a:pt x="22" y="13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3" y="15"/>
                      <a:pt x="23" y="13"/>
                      <a:pt x="23" y="12"/>
                    </a:cubicBezTo>
                    <a:cubicBezTo>
                      <a:pt x="24" y="8"/>
                      <a:pt x="25" y="4"/>
                      <a:pt x="26" y="0"/>
                    </a:cubicBezTo>
                    <a:lnTo>
                      <a:pt x="31" y="0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48" name="Freeform 28"/>
              <p:cNvSpPr>
                <a:spLocks/>
              </p:cNvSpPr>
              <p:nvPr/>
            </p:nvSpPr>
            <p:spPr bwMode="auto">
              <a:xfrm>
                <a:off x="3711575" y="5997575"/>
                <a:ext cx="98425" cy="66675"/>
              </a:xfrm>
              <a:custGeom>
                <a:avLst/>
                <a:gdLst>
                  <a:gd name="T0" fmla="*/ 31 w 31"/>
                  <a:gd name="T1" fmla="*/ 0 h 21"/>
                  <a:gd name="T2" fmla="*/ 25 w 31"/>
                  <a:gd name="T3" fmla="*/ 21 h 21"/>
                  <a:gd name="T4" fmla="*/ 19 w 31"/>
                  <a:gd name="T5" fmla="*/ 21 h 21"/>
                  <a:gd name="T6" fmla="*/ 16 w 31"/>
                  <a:gd name="T7" fmla="*/ 9 h 21"/>
                  <a:gd name="T8" fmla="*/ 15 w 31"/>
                  <a:gd name="T9" fmla="*/ 7 h 21"/>
                  <a:gd name="T10" fmla="*/ 15 w 31"/>
                  <a:gd name="T11" fmla="*/ 7 h 21"/>
                  <a:gd name="T12" fmla="*/ 15 w 31"/>
                  <a:gd name="T13" fmla="*/ 9 h 21"/>
                  <a:gd name="T14" fmla="*/ 12 w 31"/>
                  <a:gd name="T15" fmla="*/ 21 h 21"/>
                  <a:gd name="T16" fmla="*/ 6 w 31"/>
                  <a:gd name="T17" fmla="*/ 21 h 21"/>
                  <a:gd name="T18" fmla="*/ 0 w 31"/>
                  <a:gd name="T19" fmla="*/ 0 h 21"/>
                  <a:gd name="T20" fmla="*/ 5 w 31"/>
                  <a:gd name="T21" fmla="*/ 0 h 21"/>
                  <a:gd name="T22" fmla="*/ 8 w 31"/>
                  <a:gd name="T23" fmla="*/ 13 h 21"/>
                  <a:gd name="T24" fmla="*/ 9 w 31"/>
                  <a:gd name="T25" fmla="*/ 16 h 21"/>
                  <a:gd name="T26" fmla="*/ 9 w 31"/>
                  <a:gd name="T27" fmla="*/ 16 h 21"/>
                  <a:gd name="T28" fmla="*/ 10 w 31"/>
                  <a:gd name="T29" fmla="*/ 13 h 21"/>
                  <a:gd name="T30" fmla="*/ 13 w 31"/>
                  <a:gd name="T31" fmla="*/ 0 h 21"/>
                  <a:gd name="T32" fmla="*/ 18 w 31"/>
                  <a:gd name="T33" fmla="*/ 0 h 21"/>
                  <a:gd name="T34" fmla="*/ 22 w 31"/>
                  <a:gd name="T35" fmla="*/ 13 h 21"/>
                  <a:gd name="T36" fmla="*/ 22 w 31"/>
                  <a:gd name="T37" fmla="*/ 16 h 21"/>
                  <a:gd name="T38" fmla="*/ 22 w 31"/>
                  <a:gd name="T39" fmla="*/ 16 h 21"/>
                  <a:gd name="T40" fmla="*/ 23 w 31"/>
                  <a:gd name="T41" fmla="*/ 12 h 21"/>
                  <a:gd name="T42" fmla="*/ 26 w 31"/>
                  <a:gd name="T43" fmla="*/ 0 h 21"/>
                  <a:gd name="T44" fmla="*/ 31 w 31"/>
                  <a:gd name="T45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1" h="21">
                    <a:moveTo>
                      <a:pt x="31" y="0"/>
                    </a:moveTo>
                    <a:cubicBezTo>
                      <a:pt x="29" y="7"/>
                      <a:pt x="27" y="14"/>
                      <a:pt x="25" y="21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2" y="21"/>
                      <a:pt x="12" y="21"/>
                      <a:pt x="12" y="21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4" y="14"/>
                      <a:pt x="2" y="7"/>
                      <a:pt x="0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6" y="5"/>
                      <a:pt x="7" y="9"/>
                      <a:pt x="8" y="13"/>
                    </a:cubicBezTo>
                    <a:cubicBezTo>
                      <a:pt x="9" y="14"/>
                      <a:pt x="9" y="15"/>
                      <a:pt x="9" y="16"/>
                    </a:cubicBezTo>
                    <a:cubicBezTo>
                      <a:pt x="9" y="16"/>
                      <a:pt x="9" y="16"/>
                      <a:pt x="9" y="16"/>
                    </a:cubicBezTo>
                    <a:cubicBezTo>
                      <a:pt x="10" y="13"/>
                      <a:pt x="10" y="13"/>
                      <a:pt x="10" y="13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22" y="13"/>
                      <a:pt x="22" y="13"/>
                      <a:pt x="22" y="13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3" y="15"/>
                      <a:pt x="23" y="13"/>
                      <a:pt x="23" y="12"/>
                    </a:cubicBezTo>
                    <a:cubicBezTo>
                      <a:pt x="24" y="8"/>
                      <a:pt x="25" y="4"/>
                      <a:pt x="26" y="0"/>
                    </a:cubicBezTo>
                    <a:lnTo>
                      <a:pt x="31" y="0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49" name="Oval 29"/>
              <p:cNvSpPr>
                <a:spLocks noChangeArrowheads="1"/>
              </p:cNvSpPr>
              <p:nvPr/>
            </p:nvSpPr>
            <p:spPr bwMode="auto">
              <a:xfrm>
                <a:off x="3819525" y="6042025"/>
                <a:ext cx="19050" cy="22225"/>
              </a:xfrm>
              <a:prstGeom prst="ellipse">
                <a:avLst/>
              </a:pr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50" name="Freeform 30"/>
              <p:cNvSpPr>
                <a:spLocks/>
              </p:cNvSpPr>
              <p:nvPr/>
            </p:nvSpPr>
            <p:spPr bwMode="auto">
              <a:xfrm>
                <a:off x="3851275" y="5997575"/>
                <a:ext cx="50800" cy="66675"/>
              </a:xfrm>
              <a:custGeom>
                <a:avLst/>
                <a:gdLst>
                  <a:gd name="T0" fmla="*/ 16 w 16"/>
                  <a:gd name="T1" fmla="*/ 20 h 21"/>
                  <a:gd name="T2" fmla="*/ 10 w 16"/>
                  <a:gd name="T3" fmla="*/ 21 h 21"/>
                  <a:gd name="T4" fmla="*/ 0 w 16"/>
                  <a:gd name="T5" fmla="*/ 11 h 21"/>
                  <a:gd name="T6" fmla="*/ 10 w 16"/>
                  <a:gd name="T7" fmla="*/ 0 h 21"/>
                  <a:gd name="T8" fmla="*/ 16 w 16"/>
                  <a:gd name="T9" fmla="*/ 1 h 21"/>
                  <a:gd name="T10" fmla="*/ 14 w 16"/>
                  <a:gd name="T11" fmla="*/ 5 h 21"/>
                  <a:gd name="T12" fmla="*/ 11 w 16"/>
                  <a:gd name="T13" fmla="*/ 4 h 21"/>
                  <a:gd name="T14" fmla="*/ 6 w 16"/>
                  <a:gd name="T15" fmla="*/ 10 h 21"/>
                  <a:gd name="T16" fmla="*/ 11 w 16"/>
                  <a:gd name="T17" fmla="*/ 17 h 21"/>
                  <a:gd name="T18" fmla="*/ 15 w 16"/>
                  <a:gd name="T19" fmla="*/ 16 h 21"/>
                  <a:gd name="T20" fmla="*/ 16 w 16"/>
                  <a:gd name="T21" fmla="*/ 2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6" h="21">
                    <a:moveTo>
                      <a:pt x="16" y="20"/>
                    </a:moveTo>
                    <a:cubicBezTo>
                      <a:pt x="14" y="21"/>
                      <a:pt x="12" y="21"/>
                      <a:pt x="10" y="21"/>
                    </a:cubicBezTo>
                    <a:cubicBezTo>
                      <a:pt x="3" y="21"/>
                      <a:pt x="0" y="17"/>
                      <a:pt x="0" y="11"/>
                    </a:cubicBezTo>
                    <a:cubicBezTo>
                      <a:pt x="0" y="4"/>
                      <a:pt x="4" y="0"/>
                      <a:pt x="10" y="0"/>
                    </a:cubicBezTo>
                    <a:cubicBezTo>
                      <a:pt x="12" y="0"/>
                      <a:pt x="14" y="0"/>
                      <a:pt x="16" y="1"/>
                    </a:cubicBezTo>
                    <a:cubicBezTo>
                      <a:pt x="14" y="5"/>
                      <a:pt x="14" y="5"/>
                      <a:pt x="14" y="5"/>
                    </a:cubicBezTo>
                    <a:cubicBezTo>
                      <a:pt x="13" y="4"/>
                      <a:pt x="12" y="4"/>
                      <a:pt x="11" y="4"/>
                    </a:cubicBezTo>
                    <a:cubicBezTo>
                      <a:pt x="7" y="4"/>
                      <a:pt x="6" y="6"/>
                      <a:pt x="6" y="10"/>
                    </a:cubicBezTo>
                    <a:cubicBezTo>
                      <a:pt x="6" y="15"/>
                      <a:pt x="7" y="17"/>
                      <a:pt x="11" y="17"/>
                    </a:cubicBezTo>
                    <a:cubicBezTo>
                      <a:pt x="12" y="17"/>
                      <a:pt x="14" y="17"/>
                      <a:pt x="15" y="16"/>
                    </a:cubicBezTo>
                    <a:lnTo>
                      <a:pt x="16" y="20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51" name="Freeform 31"/>
              <p:cNvSpPr>
                <a:spLocks/>
              </p:cNvSpPr>
              <p:nvPr/>
            </p:nvSpPr>
            <p:spPr bwMode="auto">
              <a:xfrm>
                <a:off x="3911600" y="5997575"/>
                <a:ext cx="47625" cy="66675"/>
              </a:xfrm>
              <a:custGeom>
                <a:avLst/>
                <a:gdLst>
                  <a:gd name="T0" fmla="*/ 6 w 15"/>
                  <a:gd name="T1" fmla="*/ 21 h 21"/>
                  <a:gd name="T2" fmla="*/ 0 w 15"/>
                  <a:gd name="T3" fmla="*/ 20 h 21"/>
                  <a:gd name="T4" fmla="*/ 1 w 15"/>
                  <a:gd name="T5" fmla="*/ 16 h 21"/>
                  <a:gd name="T6" fmla="*/ 6 w 15"/>
                  <a:gd name="T7" fmla="*/ 17 h 21"/>
                  <a:gd name="T8" fmla="*/ 9 w 15"/>
                  <a:gd name="T9" fmla="*/ 15 h 21"/>
                  <a:gd name="T10" fmla="*/ 6 w 15"/>
                  <a:gd name="T11" fmla="*/ 12 h 21"/>
                  <a:gd name="T12" fmla="*/ 0 w 15"/>
                  <a:gd name="T13" fmla="*/ 6 h 21"/>
                  <a:gd name="T14" fmla="*/ 8 w 15"/>
                  <a:gd name="T15" fmla="*/ 0 h 21"/>
                  <a:gd name="T16" fmla="*/ 13 w 15"/>
                  <a:gd name="T17" fmla="*/ 0 h 21"/>
                  <a:gd name="T18" fmla="*/ 13 w 15"/>
                  <a:gd name="T19" fmla="*/ 4 h 21"/>
                  <a:gd name="T20" fmla="*/ 9 w 15"/>
                  <a:gd name="T21" fmla="*/ 4 h 21"/>
                  <a:gd name="T22" fmla="*/ 6 w 15"/>
                  <a:gd name="T23" fmla="*/ 6 h 21"/>
                  <a:gd name="T24" fmla="*/ 9 w 15"/>
                  <a:gd name="T25" fmla="*/ 9 h 21"/>
                  <a:gd name="T26" fmla="*/ 15 w 15"/>
                  <a:gd name="T27" fmla="*/ 14 h 21"/>
                  <a:gd name="T28" fmla="*/ 6 w 15"/>
                  <a:gd name="T29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5" h="21">
                    <a:moveTo>
                      <a:pt x="6" y="21"/>
                    </a:moveTo>
                    <a:cubicBezTo>
                      <a:pt x="4" y="21"/>
                      <a:pt x="2" y="21"/>
                      <a:pt x="0" y="20"/>
                    </a:cubicBezTo>
                    <a:cubicBezTo>
                      <a:pt x="1" y="16"/>
                      <a:pt x="1" y="16"/>
                      <a:pt x="1" y="16"/>
                    </a:cubicBezTo>
                    <a:cubicBezTo>
                      <a:pt x="3" y="17"/>
                      <a:pt x="5" y="17"/>
                      <a:pt x="6" y="17"/>
                    </a:cubicBezTo>
                    <a:cubicBezTo>
                      <a:pt x="8" y="17"/>
                      <a:pt x="9" y="16"/>
                      <a:pt x="9" y="15"/>
                    </a:cubicBezTo>
                    <a:cubicBezTo>
                      <a:pt x="9" y="14"/>
                      <a:pt x="8" y="13"/>
                      <a:pt x="6" y="12"/>
                    </a:cubicBezTo>
                    <a:cubicBezTo>
                      <a:pt x="3" y="11"/>
                      <a:pt x="0" y="10"/>
                      <a:pt x="0" y="6"/>
                    </a:cubicBezTo>
                    <a:cubicBezTo>
                      <a:pt x="0" y="2"/>
                      <a:pt x="3" y="0"/>
                      <a:pt x="8" y="0"/>
                    </a:cubicBezTo>
                    <a:cubicBezTo>
                      <a:pt x="10" y="0"/>
                      <a:pt x="12" y="0"/>
                      <a:pt x="13" y="0"/>
                    </a:cubicBezTo>
                    <a:cubicBezTo>
                      <a:pt x="13" y="4"/>
                      <a:pt x="13" y="4"/>
                      <a:pt x="13" y="4"/>
                    </a:cubicBezTo>
                    <a:cubicBezTo>
                      <a:pt x="11" y="4"/>
                      <a:pt x="10" y="4"/>
                      <a:pt x="9" y="4"/>
                    </a:cubicBezTo>
                    <a:cubicBezTo>
                      <a:pt x="6" y="4"/>
                      <a:pt x="6" y="5"/>
                      <a:pt x="6" y="6"/>
                    </a:cubicBezTo>
                    <a:cubicBezTo>
                      <a:pt x="6" y="7"/>
                      <a:pt x="7" y="8"/>
                      <a:pt x="9" y="9"/>
                    </a:cubicBezTo>
                    <a:cubicBezTo>
                      <a:pt x="13" y="10"/>
                      <a:pt x="15" y="11"/>
                      <a:pt x="15" y="14"/>
                    </a:cubicBezTo>
                    <a:cubicBezTo>
                      <a:pt x="15" y="18"/>
                      <a:pt x="11" y="21"/>
                      <a:pt x="6" y="21"/>
                    </a:cubicBezTo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52" name="Freeform 32"/>
              <p:cNvSpPr>
                <a:spLocks noEditPoints="1"/>
              </p:cNvSpPr>
              <p:nvPr/>
            </p:nvSpPr>
            <p:spPr bwMode="auto">
              <a:xfrm>
                <a:off x="3965575" y="5969000"/>
                <a:ext cx="28575" cy="95250"/>
              </a:xfrm>
              <a:custGeom>
                <a:avLst/>
                <a:gdLst>
                  <a:gd name="T0" fmla="*/ 4 w 9"/>
                  <a:gd name="T1" fmla="*/ 30 h 30"/>
                  <a:gd name="T2" fmla="*/ 4 w 9"/>
                  <a:gd name="T3" fmla="*/ 13 h 30"/>
                  <a:gd name="T4" fmla="*/ 0 w 9"/>
                  <a:gd name="T5" fmla="*/ 13 h 30"/>
                  <a:gd name="T6" fmla="*/ 0 w 9"/>
                  <a:gd name="T7" fmla="*/ 9 h 30"/>
                  <a:gd name="T8" fmla="*/ 9 w 9"/>
                  <a:gd name="T9" fmla="*/ 9 h 30"/>
                  <a:gd name="T10" fmla="*/ 9 w 9"/>
                  <a:gd name="T11" fmla="*/ 30 h 30"/>
                  <a:gd name="T12" fmla="*/ 4 w 9"/>
                  <a:gd name="T13" fmla="*/ 30 h 30"/>
                  <a:gd name="T14" fmla="*/ 6 w 9"/>
                  <a:gd name="T15" fmla="*/ 6 h 30"/>
                  <a:gd name="T16" fmla="*/ 3 w 9"/>
                  <a:gd name="T17" fmla="*/ 3 h 30"/>
                  <a:gd name="T18" fmla="*/ 6 w 9"/>
                  <a:gd name="T19" fmla="*/ 0 h 30"/>
                  <a:gd name="T20" fmla="*/ 9 w 9"/>
                  <a:gd name="T21" fmla="*/ 3 h 30"/>
                  <a:gd name="T22" fmla="*/ 6 w 9"/>
                  <a:gd name="T23" fmla="*/ 6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" h="30">
                    <a:moveTo>
                      <a:pt x="4" y="30"/>
                    </a:moveTo>
                    <a:cubicBezTo>
                      <a:pt x="4" y="13"/>
                      <a:pt x="4" y="13"/>
                      <a:pt x="4" y="13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9" y="9"/>
                      <a:pt x="9" y="9"/>
                      <a:pt x="9" y="9"/>
                    </a:cubicBezTo>
                    <a:cubicBezTo>
                      <a:pt x="9" y="30"/>
                      <a:pt x="9" y="30"/>
                      <a:pt x="9" y="30"/>
                    </a:cubicBezTo>
                    <a:lnTo>
                      <a:pt x="4" y="30"/>
                    </a:lnTo>
                    <a:close/>
                    <a:moveTo>
                      <a:pt x="6" y="6"/>
                    </a:moveTo>
                    <a:cubicBezTo>
                      <a:pt x="4" y="6"/>
                      <a:pt x="3" y="5"/>
                      <a:pt x="3" y="3"/>
                    </a:cubicBezTo>
                    <a:cubicBezTo>
                      <a:pt x="3" y="1"/>
                      <a:pt x="4" y="0"/>
                      <a:pt x="6" y="0"/>
                    </a:cubicBezTo>
                    <a:cubicBezTo>
                      <a:pt x="8" y="0"/>
                      <a:pt x="9" y="1"/>
                      <a:pt x="9" y="3"/>
                    </a:cubicBezTo>
                    <a:cubicBezTo>
                      <a:pt x="9" y="5"/>
                      <a:pt x="8" y="6"/>
                      <a:pt x="6" y="6"/>
                    </a:cubicBezTo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53" name="Freeform 33"/>
              <p:cNvSpPr>
                <a:spLocks/>
              </p:cNvSpPr>
              <p:nvPr/>
            </p:nvSpPr>
            <p:spPr bwMode="auto">
              <a:xfrm>
                <a:off x="4013200" y="5997575"/>
                <a:ext cx="39687" cy="66675"/>
              </a:xfrm>
              <a:custGeom>
                <a:avLst/>
                <a:gdLst>
                  <a:gd name="T0" fmla="*/ 11 w 12"/>
                  <a:gd name="T1" fmla="*/ 5 h 21"/>
                  <a:gd name="T2" fmla="*/ 9 w 12"/>
                  <a:gd name="T3" fmla="*/ 5 h 21"/>
                  <a:gd name="T4" fmla="*/ 5 w 12"/>
                  <a:gd name="T5" fmla="*/ 8 h 21"/>
                  <a:gd name="T6" fmla="*/ 5 w 12"/>
                  <a:gd name="T7" fmla="*/ 21 h 21"/>
                  <a:gd name="T8" fmla="*/ 0 w 12"/>
                  <a:gd name="T9" fmla="*/ 21 h 21"/>
                  <a:gd name="T10" fmla="*/ 0 w 12"/>
                  <a:gd name="T11" fmla="*/ 0 h 21"/>
                  <a:gd name="T12" fmla="*/ 4 w 12"/>
                  <a:gd name="T13" fmla="*/ 0 h 21"/>
                  <a:gd name="T14" fmla="*/ 4 w 12"/>
                  <a:gd name="T15" fmla="*/ 4 h 21"/>
                  <a:gd name="T16" fmla="*/ 10 w 12"/>
                  <a:gd name="T17" fmla="*/ 0 h 21"/>
                  <a:gd name="T18" fmla="*/ 12 w 12"/>
                  <a:gd name="T19" fmla="*/ 0 h 21"/>
                  <a:gd name="T20" fmla="*/ 11 w 12"/>
                  <a:gd name="T21" fmla="*/ 5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2" h="21">
                    <a:moveTo>
                      <a:pt x="11" y="5"/>
                    </a:moveTo>
                    <a:cubicBezTo>
                      <a:pt x="11" y="5"/>
                      <a:pt x="10" y="5"/>
                      <a:pt x="9" y="5"/>
                    </a:cubicBezTo>
                    <a:cubicBezTo>
                      <a:pt x="8" y="5"/>
                      <a:pt x="7" y="6"/>
                      <a:pt x="5" y="8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4" y="4"/>
                      <a:pt x="4" y="4"/>
                      <a:pt x="4" y="4"/>
                    </a:cubicBezTo>
                    <a:cubicBezTo>
                      <a:pt x="6" y="1"/>
                      <a:pt x="8" y="0"/>
                      <a:pt x="10" y="0"/>
                    </a:cubicBezTo>
                    <a:cubicBezTo>
                      <a:pt x="11" y="0"/>
                      <a:pt x="11" y="0"/>
                      <a:pt x="12" y="0"/>
                    </a:cubicBezTo>
                    <a:lnTo>
                      <a:pt x="11" y="5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54" name="Freeform 34"/>
              <p:cNvSpPr>
                <a:spLocks noEditPoints="1"/>
              </p:cNvSpPr>
              <p:nvPr/>
            </p:nvSpPr>
            <p:spPr bwMode="auto">
              <a:xfrm>
                <a:off x="4062413" y="5997575"/>
                <a:ext cx="66675" cy="66675"/>
              </a:xfrm>
              <a:custGeom>
                <a:avLst/>
                <a:gdLst>
                  <a:gd name="T0" fmla="*/ 10 w 21"/>
                  <a:gd name="T1" fmla="*/ 21 h 21"/>
                  <a:gd name="T2" fmla="*/ 0 w 21"/>
                  <a:gd name="T3" fmla="*/ 11 h 21"/>
                  <a:gd name="T4" fmla="*/ 10 w 21"/>
                  <a:gd name="T5" fmla="*/ 0 h 21"/>
                  <a:gd name="T6" fmla="*/ 21 w 21"/>
                  <a:gd name="T7" fmla="*/ 10 h 21"/>
                  <a:gd name="T8" fmla="*/ 10 w 21"/>
                  <a:gd name="T9" fmla="*/ 21 h 21"/>
                  <a:gd name="T10" fmla="*/ 10 w 21"/>
                  <a:gd name="T11" fmla="*/ 4 h 21"/>
                  <a:gd name="T12" fmla="*/ 5 w 21"/>
                  <a:gd name="T13" fmla="*/ 10 h 21"/>
                  <a:gd name="T14" fmla="*/ 10 w 21"/>
                  <a:gd name="T15" fmla="*/ 17 h 21"/>
                  <a:gd name="T16" fmla="*/ 15 w 21"/>
                  <a:gd name="T17" fmla="*/ 11 h 21"/>
                  <a:gd name="T18" fmla="*/ 10 w 21"/>
                  <a:gd name="T19" fmla="*/ 4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" h="21">
                    <a:moveTo>
                      <a:pt x="10" y="21"/>
                    </a:moveTo>
                    <a:cubicBezTo>
                      <a:pt x="3" y="21"/>
                      <a:pt x="0" y="17"/>
                      <a:pt x="0" y="11"/>
                    </a:cubicBezTo>
                    <a:cubicBezTo>
                      <a:pt x="0" y="4"/>
                      <a:pt x="3" y="0"/>
                      <a:pt x="10" y="0"/>
                    </a:cubicBezTo>
                    <a:cubicBezTo>
                      <a:pt x="17" y="0"/>
                      <a:pt x="21" y="4"/>
                      <a:pt x="21" y="10"/>
                    </a:cubicBezTo>
                    <a:cubicBezTo>
                      <a:pt x="21" y="17"/>
                      <a:pt x="17" y="21"/>
                      <a:pt x="10" y="21"/>
                    </a:cubicBezTo>
                    <a:moveTo>
                      <a:pt x="10" y="4"/>
                    </a:moveTo>
                    <a:cubicBezTo>
                      <a:pt x="7" y="4"/>
                      <a:pt x="5" y="7"/>
                      <a:pt x="5" y="10"/>
                    </a:cubicBezTo>
                    <a:cubicBezTo>
                      <a:pt x="5" y="14"/>
                      <a:pt x="6" y="17"/>
                      <a:pt x="10" y="17"/>
                    </a:cubicBezTo>
                    <a:cubicBezTo>
                      <a:pt x="14" y="17"/>
                      <a:pt x="15" y="14"/>
                      <a:pt x="15" y="11"/>
                    </a:cubicBezTo>
                    <a:cubicBezTo>
                      <a:pt x="15" y="6"/>
                      <a:pt x="14" y="4"/>
                      <a:pt x="10" y="4"/>
                    </a:cubicBezTo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55" name="Oval 35"/>
              <p:cNvSpPr>
                <a:spLocks noChangeArrowheads="1"/>
              </p:cNvSpPr>
              <p:nvPr/>
            </p:nvSpPr>
            <p:spPr bwMode="auto">
              <a:xfrm>
                <a:off x="4141788" y="6042025"/>
                <a:ext cx="19050" cy="22225"/>
              </a:xfrm>
              <a:prstGeom prst="ellipse">
                <a:avLst/>
              </a:pr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56" name="Freeform 36"/>
              <p:cNvSpPr>
                <a:spLocks noEditPoints="1"/>
              </p:cNvSpPr>
              <p:nvPr/>
            </p:nvSpPr>
            <p:spPr bwMode="auto">
              <a:xfrm>
                <a:off x="4176713" y="5997575"/>
                <a:ext cx="57150" cy="66675"/>
              </a:xfrm>
              <a:custGeom>
                <a:avLst/>
                <a:gdLst>
                  <a:gd name="T0" fmla="*/ 14 w 18"/>
                  <a:gd name="T1" fmla="*/ 21 h 21"/>
                  <a:gd name="T2" fmla="*/ 13 w 18"/>
                  <a:gd name="T3" fmla="*/ 19 h 21"/>
                  <a:gd name="T4" fmla="*/ 7 w 18"/>
                  <a:gd name="T5" fmla="*/ 21 h 21"/>
                  <a:gd name="T6" fmla="*/ 0 w 18"/>
                  <a:gd name="T7" fmla="*/ 15 h 21"/>
                  <a:gd name="T8" fmla="*/ 10 w 18"/>
                  <a:gd name="T9" fmla="*/ 8 h 21"/>
                  <a:gd name="T10" fmla="*/ 13 w 18"/>
                  <a:gd name="T11" fmla="*/ 8 h 21"/>
                  <a:gd name="T12" fmla="*/ 13 w 18"/>
                  <a:gd name="T13" fmla="*/ 7 h 21"/>
                  <a:gd name="T14" fmla="*/ 8 w 18"/>
                  <a:gd name="T15" fmla="*/ 4 h 21"/>
                  <a:gd name="T16" fmla="*/ 2 w 18"/>
                  <a:gd name="T17" fmla="*/ 5 h 21"/>
                  <a:gd name="T18" fmla="*/ 2 w 18"/>
                  <a:gd name="T19" fmla="*/ 1 h 21"/>
                  <a:gd name="T20" fmla="*/ 9 w 18"/>
                  <a:gd name="T21" fmla="*/ 0 h 21"/>
                  <a:gd name="T22" fmla="*/ 18 w 18"/>
                  <a:gd name="T23" fmla="*/ 7 h 21"/>
                  <a:gd name="T24" fmla="*/ 18 w 18"/>
                  <a:gd name="T25" fmla="*/ 21 h 21"/>
                  <a:gd name="T26" fmla="*/ 14 w 18"/>
                  <a:gd name="T27" fmla="*/ 21 h 21"/>
                  <a:gd name="T28" fmla="*/ 13 w 18"/>
                  <a:gd name="T29" fmla="*/ 12 h 21"/>
                  <a:gd name="T30" fmla="*/ 10 w 18"/>
                  <a:gd name="T31" fmla="*/ 12 h 21"/>
                  <a:gd name="T32" fmla="*/ 5 w 18"/>
                  <a:gd name="T33" fmla="*/ 15 h 21"/>
                  <a:gd name="T34" fmla="*/ 8 w 18"/>
                  <a:gd name="T35" fmla="*/ 17 h 21"/>
                  <a:gd name="T36" fmla="*/ 13 w 18"/>
                  <a:gd name="T37" fmla="*/ 15 h 21"/>
                  <a:gd name="T38" fmla="*/ 13 w 18"/>
                  <a:gd name="T39" fmla="*/ 12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8" h="21">
                    <a:moveTo>
                      <a:pt x="14" y="21"/>
                    </a:moveTo>
                    <a:cubicBezTo>
                      <a:pt x="13" y="19"/>
                      <a:pt x="13" y="19"/>
                      <a:pt x="13" y="19"/>
                    </a:cubicBezTo>
                    <a:cubicBezTo>
                      <a:pt x="12" y="20"/>
                      <a:pt x="10" y="21"/>
                      <a:pt x="7" y="21"/>
                    </a:cubicBezTo>
                    <a:cubicBezTo>
                      <a:pt x="3" y="21"/>
                      <a:pt x="0" y="19"/>
                      <a:pt x="0" y="15"/>
                    </a:cubicBezTo>
                    <a:cubicBezTo>
                      <a:pt x="0" y="10"/>
                      <a:pt x="4" y="8"/>
                      <a:pt x="10" y="8"/>
                    </a:cubicBezTo>
                    <a:cubicBezTo>
                      <a:pt x="13" y="8"/>
                      <a:pt x="13" y="8"/>
                      <a:pt x="13" y="8"/>
                    </a:cubicBezTo>
                    <a:cubicBezTo>
                      <a:pt x="13" y="7"/>
                      <a:pt x="13" y="7"/>
                      <a:pt x="13" y="7"/>
                    </a:cubicBezTo>
                    <a:cubicBezTo>
                      <a:pt x="13" y="5"/>
                      <a:pt x="12" y="4"/>
                      <a:pt x="8" y="4"/>
                    </a:cubicBezTo>
                    <a:cubicBezTo>
                      <a:pt x="6" y="4"/>
                      <a:pt x="4" y="4"/>
                      <a:pt x="2" y="5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4" y="0"/>
                      <a:pt x="6" y="0"/>
                      <a:pt x="9" y="0"/>
                    </a:cubicBezTo>
                    <a:cubicBezTo>
                      <a:pt x="15" y="0"/>
                      <a:pt x="18" y="2"/>
                      <a:pt x="18" y="7"/>
                    </a:cubicBezTo>
                    <a:cubicBezTo>
                      <a:pt x="18" y="21"/>
                      <a:pt x="18" y="21"/>
                      <a:pt x="18" y="21"/>
                    </a:cubicBezTo>
                    <a:lnTo>
                      <a:pt x="14" y="21"/>
                    </a:lnTo>
                    <a:close/>
                    <a:moveTo>
                      <a:pt x="13" y="12"/>
                    </a:moveTo>
                    <a:cubicBezTo>
                      <a:pt x="10" y="12"/>
                      <a:pt x="10" y="12"/>
                      <a:pt x="10" y="12"/>
                    </a:cubicBezTo>
                    <a:cubicBezTo>
                      <a:pt x="7" y="12"/>
                      <a:pt x="5" y="13"/>
                      <a:pt x="5" y="15"/>
                    </a:cubicBezTo>
                    <a:cubicBezTo>
                      <a:pt x="5" y="16"/>
                      <a:pt x="6" y="17"/>
                      <a:pt x="8" y="17"/>
                    </a:cubicBezTo>
                    <a:cubicBezTo>
                      <a:pt x="10" y="17"/>
                      <a:pt x="11" y="17"/>
                      <a:pt x="13" y="15"/>
                    </a:cubicBezTo>
                    <a:lnTo>
                      <a:pt x="13" y="12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57" name="Freeform 37"/>
              <p:cNvSpPr>
                <a:spLocks/>
              </p:cNvSpPr>
              <p:nvPr/>
            </p:nvSpPr>
            <p:spPr bwMode="auto">
              <a:xfrm>
                <a:off x="4252913" y="5997575"/>
                <a:ext cx="57150" cy="66675"/>
              </a:xfrm>
              <a:custGeom>
                <a:avLst/>
                <a:gdLst>
                  <a:gd name="T0" fmla="*/ 14 w 18"/>
                  <a:gd name="T1" fmla="*/ 21 h 21"/>
                  <a:gd name="T2" fmla="*/ 14 w 18"/>
                  <a:gd name="T3" fmla="*/ 18 h 21"/>
                  <a:gd name="T4" fmla="*/ 7 w 18"/>
                  <a:gd name="T5" fmla="*/ 21 h 21"/>
                  <a:gd name="T6" fmla="*/ 0 w 18"/>
                  <a:gd name="T7" fmla="*/ 13 h 21"/>
                  <a:gd name="T8" fmla="*/ 0 w 18"/>
                  <a:gd name="T9" fmla="*/ 0 h 21"/>
                  <a:gd name="T10" fmla="*/ 5 w 18"/>
                  <a:gd name="T11" fmla="*/ 0 h 21"/>
                  <a:gd name="T12" fmla="*/ 5 w 18"/>
                  <a:gd name="T13" fmla="*/ 12 h 21"/>
                  <a:gd name="T14" fmla="*/ 8 w 18"/>
                  <a:gd name="T15" fmla="*/ 17 h 21"/>
                  <a:gd name="T16" fmla="*/ 13 w 18"/>
                  <a:gd name="T17" fmla="*/ 14 h 21"/>
                  <a:gd name="T18" fmla="*/ 13 w 18"/>
                  <a:gd name="T19" fmla="*/ 0 h 21"/>
                  <a:gd name="T20" fmla="*/ 18 w 18"/>
                  <a:gd name="T21" fmla="*/ 0 h 21"/>
                  <a:gd name="T22" fmla="*/ 18 w 18"/>
                  <a:gd name="T23" fmla="*/ 21 h 21"/>
                  <a:gd name="T24" fmla="*/ 14 w 18"/>
                  <a:gd name="T25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" h="21">
                    <a:moveTo>
                      <a:pt x="14" y="21"/>
                    </a:moveTo>
                    <a:cubicBezTo>
                      <a:pt x="14" y="18"/>
                      <a:pt x="14" y="18"/>
                      <a:pt x="14" y="18"/>
                    </a:cubicBezTo>
                    <a:cubicBezTo>
                      <a:pt x="12" y="20"/>
                      <a:pt x="10" y="21"/>
                      <a:pt x="7" y="21"/>
                    </a:cubicBezTo>
                    <a:cubicBezTo>
                      <a:pt x="2" y="21"/>
                      <a:pt x="0" y="18"/>
                      <a:pt x="0" y="13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5" y="12"/>
                      <a:pt x="5" y="12"/>
                      <a:pt x="5" y="12"/>
                    </a:cubicBezTo>
                    <a:cubicBezTo>
                      <a:pt x="5" y="15"/>
                      <a:pt x="6" y="17"/>
                      <a:pt x="8" y="17"/>
                    </a:cubicBezTo>
                    <a:cubicBezTo>
                      <a:pt x="10" y="17"/>
                      <a:pt x="11" y="16"/>
                      <a:pt x="13" y="14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18" y="21"/>
                      <a:pt x="18" y="21"/>
                      <a:pt x="18" y="21"/>
                    </a:cubicBezTo>
                    <a:lnTo>
                      <a:pt x="14" y="21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</p:grpSp>
      </p:grp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58774" y="3717032"/>
            <a:ext cx="6121438" cy="1539200"/>
          </a:xfrm>
        </p:spPr>
        <p:txBody>
          <a:bodyPr numCol="2" spcCol="360000">
            <a:normAutofit/>
          </a:bodyPr>
          <a:lstStyle>
            <a:lvl1pPr marL="0" indent="0" algn="l">
              <a:lnSpc>
                <a:spcPct val="90000"/>
              </a:lnSpc>
              <a:spcBef>
                <a:spcPts val="3000"/>
              </a:spcBef>
              <a:buNone/>
              <a:defRPr sz="1600" b="1">
                <a:solidFill>
                  <a:schemeClr val="bg1"/>
                </a:solidFill>
              </a:defRPr>
            </a:lvl1pPr>
            <a:lvl2pPr marL="0" indent="0" algn="l">
              <a:lnSpc>
                <a:spcPct val="90000"/>
              </a:lnSpc>
              <a:spcBef>
                <a:spcPts val="0"/>
              </a:spcBef>
              <a:spcAft>
                <a:spcPts val="563"/>
              </a:spcAft>
              <a:buNone/>
              <a:defRPr sz="1600">
                <a:solidFill>
                  <a:schemeClr val="bg1"/>
                </a:solidFill>
              </a:defRPr>
            </a:lvl2pPr>
            <a:lvl3pPr marL="266400" indent="-266400" algn="l">
              <a:lnSpc>
                <a:spcPct val="90000"/>
              </a:lnSpc>
              <a:spcBef>
                <a:spcPts val="0"/>
              </a:spcBef>
              <a:buNone/>
              <a:tabLst>
                <a:tab pos="356400" algn="l"/>
              </a:tabLst>
              <a:defRPr sz="1600"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27" name="Text Placeholder 14"/>
          <p:cNvSpPr>
            <a:spLocks noGrp="1"/>
          </p:cNvSpPr>
          <p:nvPr userDrawn="1">
            <p:ph type="body" sz="quarter" idx="17"/>
          </p:nvPr>
        </p:nvSpPr>
        <p:spPr>
          <a:xfrm>
            <a:off x="360000" y="5625959"/>
            <a:ext cx="4752000" cy="144000"/>
          </a:xfrm>
        </p:spPr>
        <p:txBody>
          <a:bodyPr anchor="ctr">
            <a:noAutofit/>
          </a:bodyPr>
          <a:lstStyle>
            <a:lvl1pPr>
              <a:buFontTx/>
              <a:buNone/>
              <a:defRPr sz="1200" b="1" cap="all" baseline="0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sz="1200">
                <a:solidFill>
                  <a:schemeClr val="bg2"/>
                </a:solidFill>
              </a:defRPr>
            </a:lvl2pPr>
            <a:lvl3pPr marL="0" indent="0">
              <a:buFontTx/>
              <a:buNone/>
              <a:defRPr sz="1200">
                <a:solidFill>
                  <a:schemeClr val="bg2"/>
                </a:solidFill>
              </a:defRPr>
            </a:lvl3pPr>
            <a:lvl4pPr marL="0" indent="0">
              <a:buFontTx/>
              <a:buNone/>
              <a:defRPr sz="1200">
                <a:solidFill>
                  <a:schemeClr val="bg2"/>
                </a:solidFill>
              </a:defRPr>
            </a:lvl4pPr>
            <a:lvl5pPr marL="0" indent="0">
              <a:buFontTx/>
              <a:buNone/>
              <a:defRPr sz="1200">
                <a:solidFill>
                  <a:schemeClr val="bg2"/>
                </a:solidFill>
              </a:defRPr>
            </a:lvl5pPr>
            <a:lvl6pPr marL="0" indent="0">
              <a:buFontTx/>
              <a:buNone/>
              <a:defRPr sz="1200">
                <a:solidFill>
                  <a:schemeClr val="bg2"/>
                </a:solidFill>
              </a:defRPr>
            </a:lvl6pPr>
            <a:lvl7pPr marL="0" indent="0">
              <a:buFontTx/>
              <a:buNone/>
              <a:defRPr sz="1200">
                <a:solidFill>
                  <a:schemeClr val="bg2"/>
                </a:solidFill>
              </a:defRPr>
            </a:lvl7pPr>
            <a:lvl8pPr marL="0" indent="0">
              <a:buFontTx/>
              <a:buNone/>
              <a:defRPr sz="1200">
                <a:solidFill>
                  <a:schemeClr val="bg2"/>
                </a:solidFill>
              </a:defRPr>
            </a:lvl8pPr>
            <a:lvl9pPr marL="0" indent="0">
              <a:buFontTx/>
              <a:buNone/>
              <a:defRPr sz="1200">
                <a:solidFill>
                  <a:schemeClr val="bg2"/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>
          <a:xfrm>
            <a:off x="358776" y="2744924"/>
            <a:ext cx="8461374" cy="852487"/>
          </a:xfrm>
        </p:spPr>
        <p:txBody>
          <a:bodyPr>
            <a:noAutofit/>
          </a:bodyPr>
          <a:lstStyle>
            <a:lvl1pPr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630210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 Option 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 userDrawn="1"/>
        </p:nvGrpSpPr>
        <p:grpSpPr>
          <a:xfrm>
            <a:off x="608" y="5500319"/>
            <a:ext cx="9167813" cy="996950"/>
            <a:chOff x="608" y="5500319"/>
            <a:chExt cx="9167813" cy="996950"/>
          </a:xfrm>
        </p:grpSpPr>
        <p:grpSp>
          <p:nvGrpSpPr>
            <p:cNvPr id="43" name="Group 22"/>
            <p:cNvGrpSpPr>
              <a:grpSpLocks/>
            </p:cNvGrpSpPr>
            <p:nvPr userDrawn="1"/>
          </p:nvGrpSpPr>
          <p:grpSpPr bwMode="auto">
            <a:xfrm>
              <a:off x="608" y="5500319"/>
              <a:ext cx="9167813" cy="996950"/>
              <a:chOff x="-7938" y="5668963"/>
              <a:chExt cx="9167813" cy="996950"/>
            </a:xfrm>
          </p:grpSpPr>
          <p:sp>
            <p:nvSpPr>
              <p:cNvPr id="58" name="Freeform 11"/>
              <p:cNvSpPr>
                <a:spLocks noEditPoints="1"/>
              </p:cNvSpPr>
              <p:nvPr userDrawn="1"/>
            </p:nvSpPr>
            <p:spPr bwMode="auto">
              <a:xfrm>
                <a:off x="-7938" y="5668963"/>
                <a:ext cx="9167813" cy="996950"/>
              </a:xfrm>
              <a:custGeom>
                <a:avLst/>
                <a:gdLst>
                  <a:gd name="T0" fmla="*/ 2880 w 2880"/>
                  <a:gd name="T1" fmla="*/ 20 h 313"/>
                  <a:gd name="T2" fmla="*/ 2789 w 2880"/>
                  <a:gd name="T3" fmla="*/ 20 h 313"/>
                  <a:gd name="T4" fmla="*/ 2313 w 2880"/>
                  <a:gd name="T5" fmla="*/ 137 h 313"/>
                  <a:gd name="T6" fmla="*/ 2784 w 2880"/>
                  <a:gd name="T7" fmla="*/ 313 h 313"/>
                  <a:gd name="T8" fmla="*/ 2880 w 2880"/>
                  <a:gd name="T9" fmla="*/ 313 h 313"/>
                  <a:gd name="T10" fmla="*/ 2880 w 2880"/>
                  <a:gd name="T11" fmla="*/ 20 h 313"/>
                  <a:gd name="T12" fmla="*/ 1860 w 2880"/>
                  <a:gd name="T13" fmla="*/ 0 h 313"/>
                  <a:gd name="T14" fmla="*/ 0 w 2880"/>
                  <a:gd name="T15" fmla="*/ 0 h 313"/>
                  <a:gd name="T16" fmla="*/ 0 w 2880"/>
                  <a:gd name="T17" fmla="*/ 157 h 313"/>
                  <a:gd name="T18" fmla="*/ 2030 w 2880"/>
                  <a:gd name="T19" fmla="*/ 157 h 313"/>
                  <a:gd name="T20" fmla="*/ 2313 w 2880"/>
                  <a:gd name="T21" fmla="*/ 137 h 313"/>
                  <a:gd name="T22" fmla="*/ 2313 w 2880"/>
                  <a:gd name="T23" fmla="*/ 137 h 313"/>
                  <a:gd name="T24" fmla="*/ 2313 w 2880"/>
                  <a:gd name="T25" fmla="*/ 137 h 313"/>
                  <a:gd name="T26" fmla="*/ 1860 w 2880"/>
                  <a:gd name="T27" fmla="*/ 0 h 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880" h="313">
                    <a:moveTo>
                      <a:pt x="2880" y="20"/>
                    </a:moveTo>
                    <a:cubicBezTo>
                      <a:pt x="2789" y="20"/>
                      <a:pt x="2789" y="20"/>
                      <a:pt x="2789" y="20"/>
                    </a:cubicBezTo>
                    <a:cubicBezTo>
                      <a:pt x="2500" y="20"/>
                      <a:pt x="2393" y="107"/>
                      <a:pt x="2313" y="137"/>
                    </a:cubicBezTo>
                    <a:cubicBezTo>
                      <a:pt x="2411" y="217"/>
                      <a:pt x="2542" y="313"/>
                      <a:pt x="2784" y="313"/>
                    </a:cubicBezTo>
                    <a:cubicBezTo>
                      <a:pt x="2842" y="313"/>
                      <a:pt x="2880" y="313"/>
                      <a:pt x="2880" y="313"/>
                    </a:cubicBezTo>
                    <a:cubicBezTo>
                      <a:pt x="2880" y="20"/>
                      <a:pt x="2880" y="20"/>
                      <a:pt x="2880" y="20"/>
                    </a:cubicBezTo>
                    <a:moveTo>
                      <a:pt x="186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57"/>
                      <a:pt x="0" y="157"/>
                      <a:pt x="0" y="157"/>
                    </a:cubicBezTo>
                    <a:cubicBezTo>
                      <a:pt x="2030" y="157"/>
                      <a:pt x="2030" y="157"/>
                      <a:pt x="2030" y="157"/>
                    </a:cubicBezTo>
                    <a:cubicBezTo>
                      <a:pt x="2214" y="157"/>
                      <a:pt x="2274" y="152"/>
                      <a:pt x="2313" y="137"/>
                    </a:cubicBezTo>
                    <a:cubicBezTo>
                      <a:pt x="2313" y="137"/>
                      <a:pt x="2313" y="137"/>
                      <a:pt x="2313" y="137"/>
                    </a:cubicBezTo>
                    <a:cubicBezTo>
                      <a:pt x="2313" y="137"/>
                      <a:pt x="2313" y="137"/>
                      <a:pt x="2313" y="137"/>
                    </a:cubicBezTo>
                    <a:cubicBezTo>
                      <a:pt x="2216" y="57"/>
                      <a:pt x="2053" y="0"/>
                      <a:pt x="1860" y="0"/>
                    </a:cubicBezTo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59" name="Freeform 24"/>
              <p:cNvSpPr>
                <a:spLocks/>
              </p:cNvSpPr>
              <p:nvPr userDrawn="1"/>
            </p:nvSpPr>
            <p:spPr bwMode="auto">
              <a:xfrm>
                <a:off x="-7938" y="5732463"/>
                <a:ext cx="7362826" cy="433387"/>
              </a:xfrm>
              <a:custGeom>
                <a:avLst/>
                <a:gdLst>
                  <a:gd name="T0" fmla="*/ 2313 w 2313"/>
                  <a:gd name="T1" fmla="*/ 117 h 136"/>
                  <a:gd name="T2" fmla="*/ 1860 w 2313"/>
                  <a:gd name="T3" fmla="*/ 0 h 136"/>
                  <a:gd name="T4" fmla="*/ 0 w 2313"/>
                  <a:gd name="T5" fmla="*/ 0 h 136"/>
                  <a:gd name="T6" fmla="*/ 0 w 2313"/>
                  <a:gd name="T7" fmla="*/ 136 h 136"/>
                  <a:gd name="T8" fmla="*/ 2030 w 2313"/>
                  <a:gd name="T9" fmla="*/ 136 h 136"/>
                  <a:gd name="T10" fmla="*/ 2313 w 2313"/>
                  <a:gd name="T11" fmla="*/ 117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313" h="136">
                    <a:moveTo>
                      <a:pt x="2313" y="117"/>
                    </a:moveTo>
                    <a:cubicBezTo>
                      <a:pt x="2204" y="55"/>
                      <a:pt x="2053" y="0"/>
                      <a:pt x="186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36"/>
                      <a:pt x="0" y="136"/>
                      <a:pt x="0" y="136"/>
                    </a:cubicBezTo>
                    <a:cubicBezTo>
                      <a:pt x="2030" y="136"/>
                      <a:pt x="2030" y="136"/>
                      <a:pt x="2030" y="136"/>
                    </a:cubicBezTo>
                    <a:cubicBezTo>
                      <a:pt x="2214" y="136"/>
                      <a:pt x="2274" y="132"/>
                      <a:pt x="2313" y="117"/>
                    </a:cubicBez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60" name="Freeform 25"/>
              <p:cNvSpPr>
                <a:spLocks/>
              </p:cNvSpPr>
              <p:nvPr userDrawn="1"/>
            </p:nvSpPr>
            <p:spPr bwMode="auto">
              <a:xfrm>
                <a:off x="7354888" y="5732463"/>
                <a:ext cx="1804987" cy="869950"/>
              </a:xfrm>
              <a:custGeom>
                <a:avLst/>
                <a:gdLst>
                  <a:gd name="T0" fmla="*/ 476 w 567"/>
                  <a:gd name="T1" fmla="*/ 0 h 273"/>
                  <a:gd name="T2" fmla="*/ 0 w 567"/>
                  <a:gd name="T3" fmla="*/ 117 h 273"/>
                  <a:gd name="T4" fmla="*/ 471 w 567"/>
                  <a:gd name="T5" fmla="*/ 273 h 273"/>
                  <a:gd name="T6" fmla="*/ 567 w 567"/>
                  <a:gd name="T7" fmla="*/ 273 h 273"/>
                  <a:gd name="T8" fmla="*/ 567 w 567"/>
                  <a:gd name="T9" fmla="*/ 0 h 273"/>
                  <a:gd name="T10" fmla="*/ 476 w 567"/>
                  <a:gd name="T11" fmla="*/ 0 h 2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67" h="273">
                    <a:moveTo>
                      <a:pt x="476" y="0"/>
                    </a:moveTo>
                    <a:cubicBezTo>
                      <a:pt x="187" y="0"/>
                      <a:pt x="80" y="87"/>
                      <a:pt x="0" y="117"/>
                    </a:cubicBezTo>
                    <a:cubicBezTo>
                      <a:pt x="128" y="190"/>
                      <a:pt x="229" y="273"/>
                      <a:pt x="471" y="273"/>
                    </a:cubicBezTo>
                    <a:cubicBezTo>
                      <a:pt x="529" y="273"/>
                      <a:pt x="567" y="273"/>
                      <a:pt x="567" y="273"/>
                    </a:cubicBezTo>
                    <a:cubicBezTo>
                      <a:pt x="567" y="0"/>
                      <a:pt x="567" y="0"/>
                      <a:pt x="567" y="0"/>
                    </a:cubicBezTo>
                    <a:lnTo>
                      <a:pt x="47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</p:grpSp>
        <p:pic>
          <p:nvPicPr>
            <p:cNvPr id="44" name="Picture 78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69275" y="5675743"/>
              <a:ext cx="655638" cy="655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45" name="Group 19"/>
            <p:cNvGrpSpPr/>
            <p:nvPr userDrawn="1"/>
          </p:nvGrpSpPr>
          <p:grpSpPr>
            <a:xfrm>
              <a:off x="360000" y="5807505"/>
              <a:ext cx="814388" cy="95250"/>
              <a:chOff x="3495675" y="5969000"/>
              <a:chExt cx="814388" cy="95250"/>
            </a:xfrm>
            <a:solidFill>
              <a:schemeClr val="accent1"/>
            </a:solidFill>
          </p:grpSpPr>
          <p:sp>
            <p:nvSpPr>
              <p:cNvPr id="46" name="Freeform 26"/>
              <p:cNvSpPr>
                <a:spLocks/>
              </p:cNvSpPr>
              <p:nvPr/>
            </p:nvSpPr>
            <p:spPr bwMode="auto">
              <a:xfrm>
                <a:off x="3495675" y="5997575"/>
                <a:ext cx="98425" cy="66675"/>
              </a:xfrm>
              <a:custGeom>
                <a:avLst/>
                <a:gdLst>
                  <a:gd name="T0" fmla="*/ 31 w 31"/>
                  <a:gd name="T1" fmla="*/ 0 h 21"/>
                  <a:gd name="T2" fmla="*/ 25 w 31"/>
                  <a:gd name="T3" fmla="*/ 21 h 21"/>
                  <a:gd name="T4" fmla="*/ 19 w 31"/>
                  <a:gd name="T5" fmla="*/ 21 h 21"/>
                  <a:gd name="T6" fmla="*/ 16 w 31"/>
                  <a:gd name="T7" fmla="*/ 9 h 21"/>
                  <a:gd name="T8" fmla="*/ 15 w 31"/>
                  <a:gd name="T9" fmla="*/ 7 h 21"/>
                  <a:gd name="T10" fmla="*/ 15 w 31"/>
                  <a:gd name="T11" fmla="*/ 7 h 21"/>
                  <a:gd name="T12" fmla="*/ 15 w 31"/>
                  <a:gd name="T13" fmla="*/ 9 h 21"/>
                  <a:gd name="T14" fmla="*/ 12 w 31"/>
                  <a:gd name="T15" fmla="*/ 21 h 21"/>
                  <a:gd name="T16" fmla="*/ 6 w 31"/>
                  <a:gd name="T17" fmla="*/ 21 h 21"/>
                  <a:gd name="T18" fmla="*/ 0 w 31"/>
                  <a:gd name="T19" fmla="*/ 0 h 21"/>
                  <a:gd name="T20" fmla="*/ 5 w 31"/>
                  <a:gd name="T21" fmla="*/ 0 h 21"/>
                  <a:gd name="T22" fmla="*/ 8 w 31"/>
                  <a:gd name="T23" fmla="*/ 13 h 21"/>
                  <a:gd name="T24" fmla="*/ 9 w 31"/>
                  <a:gd name="T25" fmla="*/ 16 h 21"/>
                  <a:gd name="T26" fmla="*/ 9 w 31"/>
                  <a:gd name="T27" fmla="*/ 16 h 21"/>
                  <a:gd name="T28" fmla="*/ 10 w 31"/>
                  <a:gd name="T29" fmla="*/ 13 h 21"/>
                  <a:gd name="T30" fmla="*/ 13 w 31"/>
                  <a:gd name="T31" fmla="*/ 0 h 21"/>
                  <a:gd name="T32" fmla="*/ 18 w 31"/>
                  <a:gd name="T33" fmla="*/ 0 h 21"/>
                  <a:gd name="T34" fmla="*/ 21 w 31"/>
                  <a:gd name="T35" fmla="*/ 13 h 21"/>
                  <a:gd name="T36" fmla="*/ 22 w 31"/>
                  <a:gd name="T37" fmla="*/ 16 h 21"/>
                  <a:gd name="T38" fmla="*/ 22 w 31"/>
                  <a:gd name="T39" fmla="*/ 16 h 21"/>
                  <a:gd name="T40" fmla="*/ 23 w 31"/>
                  <a:gd name="T41" fmla="*/ 12 h 21"/>
                  <a:gd name="T42" fmla="*/ 26 w 31"/>
                  <a:gd name="T43" fmla="*/ 0 h 21"/>
                  <a:gd name="T44" fmla="*/ 31 w 31"/>
                  <a:gd name="T45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1" h="21">
                    <a:moveTo>
                      <a:pt x="31" y="0"/>
                    </a:moveTo>
                    <a:cubicBezTo>
                      <a:pt x="29" y="7"/>
                      <a:pt x="27" y="14"/>
                      <a:pt x="25" y="21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2" y="21"/>
                      <a:pt x="12" y="21"/>
                      <a:pt x="12" y="21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4" y="14"/>
                      <a:pt x="1" y="7"/>
                      <a:pt x="0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6" y="5"/>
                      <a:pt x="7" y="9"/>
                      <a:pt x="8" y="13"/>
                    </a:cubicBezTo>
                    <a:cubicBezTo>
                      <a:pt x="8" y="14"/>
                      <a:pt x="9" y="15"/>
                      <a:pt x="9" y="16"/>
                    </a:cubicBezTo>
                    <a:cubicBezTo>
                      <a:pt x="9" y="16"/>
                      <a:pt x="9" y="16"/>
                      <a:pt x="9" y="16"/>
                    </a:cubicBezTo>
                    <a:cubicBezTo>
                      <a:pt x="10" y="13"/>
                      <a:pt x="10" y="13"/>
                      <a:pt x="10" y="13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21" y="13"/>
                      <a:pt x="21" y="13"/>
                      <a:pt x="21" y="13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3" y="15"/>
                      <a:pt x="23" y="13"/>
                      <a:pt x="23" y="12"/>
                    </a:cubicBezTo>
                    <a:cubicBezTo>
                      <a:pt x="24" y="8"/>
                      <a:pt x="25" y="4"/>
                      <a:pt x="26" y="0"/>
                    </a:cubicBezTo>
                    <a:lnTo>
                      <a:pt x="31" y="0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47" name="Freeform 27"/>
              <p:cNvSpPr>
                <a:spLocks/>
              </p:cNvSpPr>
              <p:nvPr/>
            </p:nvSpPr>
            <p:spPr bwMode="auto">
              <a:xfrm>
                <a:off x="3603625" y="5997575"/>
                <a:ext cx="98425" cy="66675"/>
              </a:xfrm>
              <a:custGeom>
                <a:avLst/>
                <a:gdLst>
                  <a:gd name="T0" fmla="*/ 31 w 31"/>
                  <a:gd name="T1" fmla="*/ 0 h 21"/>
                  <a:gd name="T2" fmla="*/ 25 w 31"/>
                  <a:gd name="T3" fmla="*/ 21 h 21"/>
                  <a:gd name="T4" fmla="*/ 19 w 31"/>
                  <a:gd name="T5" fmla="*/ 21 h 21"/>
                  <a:gd name="T6" fmla="*/ 16 w 31"/>
                  <a:gd name="T7" fmla="*/ 9 h 21"/>
                  <a:gd name="T8" fmla="*/ 15 w 31"/>
                  <a:gd name="T9" fmla="*/ 7 h 21"/>
                  <a:gd name="T10" fmla="*/ 15 w 31"/>
                  <a:gd name="T11" fmla="*/ 7 h 21"/>
                  <a:gd name="T12" fmla="*/ 15 w 31"/>
                  <a:gd name="T13" fmla="*/ 9 h 21"/>
                  <a:gd name="T14" fmla="*/ 12 w 31"/>
                  <a:gd name="T15" fmla="*/ 21 h 21"/>
                  <a:gd name="T16" fmla="*/ 6 w 31"/>
                  <a:gd name="T17" fmla="*/ 21 h 21"/>
                  <a:gd name="T18" fmla="*/ 0 w 31"/>
                  <a:gd name="T19" fmla="*/ 0 h 21"/>
                  <a:gd name="T20" fmla="*/ 5 w 31"/>
                  <a:gd name="T21" fmla="*/ 0 h 21"/>
                  <a:gd name="T22" fmla="*/ 8 w 31"/>
                  <a:gd name="T23" fmla="*/ 13 h 21"/>
                  <a:gd name="T24" fmla="*/ 9 w 31"/>
                  <a:gd name="T25" fmla="*/ 16 h 21"/>
                  <a:gd name="T26" fmla="*/ 9 w 31"/>
                  <a:gd name="T27" fmla="*/ 16 h 21"/>
                  <a:gd name="T28" fmla="*/ 10 w 31"/>
                  <a:gd name="T29" fmla="*/ 13 h 21"/>
                  <a:gd name="T30" fmla="*/ 13 w 31"/>
                  <a:gd name="T31" fmla="*/ 0 h 21"/>
                  <a:gd name="T32" fmla="*/ 18 w 31"/>
                  <a:gd name="T33" fmla="*/ 0 h 21"/>
                  <a:gd name="T34" fmla="*/ 22 w 31"/>
                  <a:gd name="T35" fmla="*/ 13 h 21"/>
                  <a:gd name="T36" fmla="*/ 22 w 31"/>
                  <a:gd name="T37" fmla="*/ 16 h 21"/>
                  <a:gd name="T38" fmla="*/ 22 w 31"/>
                  <a:gd name="T39" fmla="*/ 16 h 21"/>
                  <a:gd name="T40" fmla="*/ 23 w 31"/>
                  <a:gd name="T41" fmla="*/ 12 h 21"/>
                  <a:gd name="T42" fmla="*/ 26 w 31"/>
                  <a:gd name="T43" fmla="*/ 0 h 21"/>
                  <a:gd name="T44" fmla="*/ 31 w 31"/>
                  <a:gd name="T45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1" h="21">
                    <a:moveTo>
                      <a:pt x="31" y="0"/>
                    </a:moveTo>
                    <a:cubicBezTo>
                      <a:pt x="29" y="7"/>
                      <a:pt x="27" y="14"/>
                      <a:pt x="25" y="21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2" y="21"/>
                      <a:pt x="12" y="21"/>
                      <a:pt x="12" y="21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4" y="14"/>
                      <a:pt x="2" y="7"/>
                      <a:pt x="0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6" y="5"/>
                      <a:pt x="7" y="9"/>
                      <a:pt x="8" y="13"/>
                    </a:cubicBezTo>
                    <a:cubicBezTo>
                      <a:pt x="8" y="14"/>
                      <a:pt x="9" y="15"/>
                      <a:pt x="9" y="16"/>
                    </a:cubicBezTo>
                    <a:cubicBezTo>
                      <a:pt x="9" y="16"/>
                      <a:pt x="9" y="16"/>
                      <a:pt x="9" y="16"/>
                    </a:cubicBezTo>
                    <a:cubicBezTo>
                      <a:pt x="10" y="13"/>
                      <a:pt x="10" y="13"/>
                      <a:pt x="10" y="13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22" y="13"/>
                      <a:pt x="22" y="13"/>
                      <a:pt x="22" y="13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3" y="15"/>
                      <a:pt x="23" y="13"/>
                      <a:pt x="23" y="12"/>
                    </a:cubicBezTo>
                    <a:cubicBezTo>
                      <a:pt x="24" y="8"/>
                      <a:pt x="25" y="4"/>
                      <a:pt x="26" y="0"/>
                    </a:cubicBezTo>
                    <a:lnTo>
                      <a:pt x="31" y="0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48" name="Freeform 28"/>
              <p:cNvSpPr>
                <a:spLocks/>
              </p:cNvSpPr>
              <p:nvPr/>
            </p:nvSpPr>
            <p:spPr bwMode="auto">
              <a:xfrm>
                <a:off x="3711575" y="5997575"/>
                <a:ext cx="98425" cy="66675"/>
              </a:xfrm>
              <a:custGeom>
                <a:avLst/>
                <a:gdLst>
                  <a:gd name="T0" fmla="*/ 31 w 31"/>
                  <a:gd name="T1" fmla="*/ 0 h 21"/>
                  <a:gd name="T2" fmla="*/ 25 w 31"/>
                  <a:gd name="T3" fmla="*/ 21 h 21"/>
                  <a:gd name="T4" fmla="*/ 19 w 31"/>
                  <a:gd name="T5" fmla="*/ 21 h 21"/>
                  <a:gd name="T6" fmla="*/ 16 w 31"/>
                  <a:gd name="T7" fmla="*/ 9 h 21"/>
                  <a:gd name="T8" fmla="*/ 15 w 31"/>
                  <a:gd name="T9" fmla="*/ 7 h 21"/>
                  <a:gd name="T10" fmla="*/ 15 w 31"/>
                  <a:gd name="T11" fmla="*/ 7 h 21"/>
                  <a:gd name="T12" fmla="*/ 15 w 31"/>
                  <a:gd name="T13" fmla="*/ 9 h 21"/>
                  <a:gd name="T14" fmla="*/ 12 w 31"/>
                  <a:gd name="T15" fmla="*/ 21 h 21"/>
                  <a:gd name="T16" fmla="*/ 6 w 31"/>
                  <a:gd name="T17" fmla="*/ 21 h 21"/>
                  <a:gd name="T18" fmla="*/ 0 w 31"/>
                  <a:gd name="T19" fmla="*/ 0 h 21"/>
                  <a:gd name="T20" fmla="*/ 5 w 31"/>
                  <a:gd name="T21" fmla="*/ 0 h 21"/>
                  <a:gd name="T22" fmla="*/ 8 w 31"/>
                  <a:gd name="T23" fmla="*/ 13 h 21"/>
                  <a:gd name="T24" fmla="*/ 9 w 31"/>
                  <a:gd name="T25" fmla="*/ 16 h 21"/>
                  <a:gd name="T26" fmla="*/ 9 w 31"/>
                  <a:gd name="T27" fmla="*/ 16 h 21"/>
                  <a:gd name="T28" fmla="*/ 10 w 31"/>
                  <a:gd name="T29" fmla="*/ 13 h 21"/>
                  <a:gd name="T30" fmla="*/ 13 w 31"/>
                  <a:gd name="T31" fmla="*/ 0 h 21"/>
                  <a:gd name="T32" fmla="*/ 18 w 31"/>
                  <a:gd name="T33" fmla="*/ 0 h 21"/>
                  <a:gd name="T34" fmla="*/ 22 w 31"/>
                  <a:gd name="T35" fmla="*/ 13 h 21"/>
                  <a:gd name="T36" fmla="*/ 22 w 31"/>
                  <a:gd name="T37" fmla="*/ 16 h 21"/>
                  <a:gd name="T38" fmla="*/ 22 w 31"/>
                  <a:gd name="T39" fmla="*/ 16 h 21"/>
                  <a:gd name="T40" fmla="*/ 23 w 31"/>
                  <a:gd name="T41" fmla="*/ 12 h 21"/>
                  <a:gd name="T42" fmla="*/ 26 w 31"/>
                  <a:gd name="T43" fmla="*/ 0 h 21"/>
                  <a:gd name="T44" fmla="*/ 31 w 31"/>
                  <a:gd name="T45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1" h="21">
                    <a:moveTo>
                      <a:pt x="31" y="0"/>
                    </a:moveTo>
                    <a:cubicBezTo>
                      <a:pt x="29" y="7"/>
                      <a:pt x="27" y="14"/>
                      <a:pt x="25" y="21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2" y="21"/>
                      <a:pt x="12" y="21"/>
                      <a:pt x="12" y="21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4" y="14"/>
                      <a:pt x="2" y="7"/>
                      <a:pt x="0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6" y="5"/>
                      <a:pt x="7" y="9"/>
                      <a:pt x="8" y="13"/>
                    </a:cubicBezTo>
                    <a:cubicBezTo>
                      <a:pt x="9" y="14"/>
                      <a:pt x="9" y="15"/>
                      <a:pt x="9" y="16"/>
                    </a:cubicBezTo>
                    <a:cubicBezTo>
                      <a:pt x="9" y="16"/>
                      <a:pt x="9" y="16"/>
                      <a:pt x="9" y="16"/>
                    </a:cubicBezTo>
                    <a:cubicBezTo>
                      <a:pt x="10" y="13"/>
                      <a:pt x="10" y="13"/>
                      <a:pt x="10" y="13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22" y="13"/>
                      <a:pt x="22" y="13"/>
                      <a:pt x="22" y="13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3" y="15"/>
                      <a:pt x="23" y="13"/>
                      <a:pt x="23" y="12"/>
                    </a:cubicBezTo>
                    <a:cubicBezTo>
                      <a:pt x="24" y="8"/>
                      <a:pt x="25" y="4"/>
                      <a:pt x="26" y="0"/>
                    </a:cubicBezTo>
                    <a:lnTo>
                      <a:pt x="31" y="0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49" name="Oval 29"/>
              <p:cNvSpPr>
                <a:spLocks noChangeArrowheads="1"/>
              </p:cNvSpPr>
              <p:nvPr/>
            </p:nvSpPr>
            <p:spPr bwMode="auto">
              <a:xfrm>
                <a:off x="3819525" y="6042025"/>
                <a:ext cx="19050" cy="22225"/>
              </a:xfrm>
              <a:prstGeom prst="ellipse">
                <a:avLst/>
              </a:pr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50" name="Freeform 30"/>
              <p:cNvSpPr>
                <a:spLocks/>
              </p:cNvSpPr>
              <p:nvPr/>
            </p:nvSpPr>
            <p:spPr bwMode="auto">
              <a:xfrm>
                <a:off x="3851275" y="5997575"/>
                <a:ext cx="50800" cy="66675"/>
              </a:xfrm>
              <a:custGeom>
                <a:avLst/>
                <a:gdLst>
                  <a:gd name="T0" fmla="*/ 16 w 16"/>
                  <a:gd name="T1" fmla="*/ 20 h 21"/>
                  <a:gd name="T2" fmla="*/ 10 w 16"/>
                  <a:gd name="T3" fmla="*/ 21 h 21"/>
                  <a:gd name="T4" fmla="*/ 0 w 16"/>
                  <a:gd name="T5" fmla="*/ 11 h 21"/>
                  <a:gd name="T6" fmla="*/ 10 w 16"/>
                  <a:gd name="T7" fmla="*/ 0 h 21"/>
                  <a:gd name="T8" fmla="*/ 16 w 16"/>
                  <a:gd name="T9" fmla="*/ 1 h 21"/>
                  <a:gd name="T10" fmla="*/ 14 w 16"/>
                  <a:gd name="T11" fmla="*/ 5 h 21"/>
                  <a:gd name="T12" fmla="*/ 11 w 16"/>
                  <a:gd name="T13" fmla="*/ 4 h 21"/>
                  <a:gd name="T14" fmla="*/ 6 w 16"/>
                  <a:gd name="T15" fmla="*/ 10 h 21"/>
                  <a:gd name="T16" fmla="*/ 11 w 16"/>
                  <a:gd name="T17" fmla="*/ 17 h 21"/>
                  <a:gd name="T18" fmla="*/ 15 w 16"/>
                  <a:gd name="T19" fmla="*/ 16 h 21"/>
                  <a:gd name="T20" fmla="*/ 16 w 16"/>
                  <a:gd name="T21" fmla="*/ 2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6" h="21">
                    <a:moveTo>
                      <a:pt x="16" y="20"/>
                    </a:moveTo>
                    <a:cubicBezTo>
                      <a:pt x="14" y="21"/>
                      <a:pt x="12" y="21"/>
                      <a:pt x="10" y="21"/>
                    </a:cubicBezTo>
                    <a:cubicBezTo>
                      <a:pt x="3" y="21"/>
                      <a:pt x="0" y="17"/>
                      <a:pt x="0" y="11"/>
                    </a:cubicBezTo>
                    <a:cubicBezTo>
                      <a:pt x="0" y="4"/>
                      <a:pt x="4" y="0"/>
                      <a:pt x="10" y="0"/>
                    </a:cubicBezTo>
                    <a:cubicBezTo>
                      <a:pt x="12" y="0"/>
                      <a:pt x="14" y="0"/>
                      <a:pt x="16" y="1"/>
                    </a:cubicBezTo>
                    <a:cubicBezTo>
                      <a:pt x="14" y="5"/>
                      <a:pt x="14" y="5"/>
                      <a:pt x="14" y="5"/>
                    </a:cubicBezTo>
                    <a:cubicBezTo>
                      <a:pt x="13" y="4"/>
                      <a:pt x="12" y="4"/>
                      <a:pt x="11" y="4"/>
                    </a:cubicBezTo>
                    <a:cubicBezTo>
                      <a:pt x="7" y="4"/>
                      <a:pt x="6" y="6"/>
                      <a:pt x="6" y="10"/>
                    </a:cubicBezTo>
                    <a:cubicBezTo>
                      <a:pt x="6" y="15"/>
                      <a:pt x="7" y="17"/>
                      <a:pt x="11" y="17"/>
                    </a:cubicBezTo>
                    <a:cubicBezTo>
                      <a:pt x="12" y="17"/>
                      <a:pt x="14" y="17"/>
                      <a:pt x="15" y="16"/>
                    </a:cubicBezTo>
                    <a:lnTo>
                      <a:pt x="16" y="20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51" name="Freeform 31"/>
              <p:cNvSpPr>
                <a:spLocks/>
              </p:cNvSpPr>
              <p:nvPr/>
            </p:nvSpPr>
            <p:spPr bwMode="auto">
              <a:xfrm>
                <a:off x="3911600" y="5997575"/>
                <a:ext cx="47625" cy="66675"/>
              </a:xfrm>
              <a:custGeom>
                <a:avLst/>
                <a:gdLst>
                  <a:gd name="T0" fmla="*/ 6 w 15"/>
                  <a:gd name="T1" fmla="*/ 21 h 21"/>
                  <a:gd name="T2" fmla="*/ 0 w 15"/>
                  <a:gd name="T3" fmla="*/ 20 h 21"/>
                  <a:gd name="T4" fmla="*/ 1 w 15"/>
                  <a:gd name="T5" fmla="*/ 16 h 21"/>
                  <a:gd name="T6" fmla="*/ 6 w 15"/>
                  <a:gd name="T7" fmla="*/ 17 h 21"/>
                  <a:gd name="T8" fmla="*/ 9 w 15"/>
                  <a:gd name="T9" fmla="*/ 15 h 21"/>
                  <a:gd name="T10" fmla="*/ 6 w 15"/>
                  <a:gd name="T11" fmla="*/ 12 h 21"/>
                  <a:gd name="T12" fmla="*/ 0 w 15"/>
                  <a:gd name="T13" fmla="*/ 6 h 21"/>
                  <a:gd name="T14" fmla="*/ 8 w 15"/>
                  <a:gd name="T15" fmla="*/ 0 h 21"/>
                  <a:gd name="T16" fmla="*/ 13 w 15"/>
                  <a:gd name="T17" fmla="*/ 0 h 21"/>
                  <a:gd name="T18" fmla="*/ 13 w 15"/>
                  <a:gd name="T19" fmla="*/ 4 h 21"/>
                  <a:gd name="T20" fmla="*/ 9 w 15"/>
                  <a:gd name="T21" fmla="*/ 4 h 21"/>
                  <a:gd name="T22" fmla="*/ 6 w 15"/>
                  <a:gd name="T23" fmla="*/ 6 h 21"/>
                  <a:gd name="T24" fmla="*/ 9 w 15"/>
                  <a:gd name="T25" fmla="*/ 9 h 21"/>
                  <a:gd name="T26" fmla="*/ 15 w 15"/>
                  <a:gd name="T27" fmla="*/ 14 h 21"/>
                  <a:gd name="T28" fmla="*/ 6 w 15"/>
                  <a:gd name="T29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5" h="21">
                    <a:moveTo>
                      <a:pt x="6" y="21"/>
                    </a:moveTo>
                    <a:cubicBezTo>
                      <a:pt x="4" y="21"/>
                      <a:pt x="2" y="21"/>
                      <a:pt x="0" y="20"/>
                    </a:cubicBezTo>
                    <a:cubicBezTo>
                      <a:pt x="1" y="16"/>
                      <a:pt x="1" y="16"/>
                      <a:pt x="1" y="16"/>
                    </a:cubicBezTo>
                    <a:cubicBezTo>
                      <a:pt x="3" y="17"/>
                      <a:pt x="5" y="17"/>
                      <a:pt x="6" y="17"/>
                    </a:cubicBezTo>
                    <a:cubicBezTo>
                      <a:pt x="8" y="17"/>
                      <a:pt x="9" y="16"/>
                      <a:pt x="9" y="15"/>
                    </a:cubicBezTo>
                    <a:cubicBezTo>
                      <a:pt x="9" y="14"/>
                      <a:pt x="8" y="13"/>
                      <a:pt x="6" y="12"/>
                    </a:cubicBezTo>
                    <a:cubicBezTo>
                      <a:pt x="3" y="11"/>
                      <a:pt x="0" y="10"/>
                      <a:pt x="0" y="6"/>
                    </a:cubicBezTo>
                    <a:cubicBezTo>
                      <a:pt x="0" y="2"/>
                      <a:pt x="3" y="0"/>
                      <a:pt x="8" y="0"/>
                    </a:cubicBezTo>
                    <a:cubicBezTo>
                      <a:pt x="10" y="0"/>
                      <a:pt x="12" y="0"/>
                      <a:pt x="13" y="0"/>
                    </a:cubicBezTo>
                    <a:cubicBezTo>
                      <a:pt x="13" y="4"/>
                      <a:pt x="13" y="4"/>
                      <a:pt x="13" y="4"/>
                    </a:cubicBezTo>
                    <a:cubicBezTo>
                      <a:pt x="11" y="4"/>
                      <a:pt x="10" y="4"/>
                      <a:pt x="9" y="4"/>
                    </a:cubicBezTo>
                    <a:cubicBezTo>
                      <a:pt x="6" y="4"/>
                      <a:pt x="6" y="5"/>
                      <a:pt x="6" y="6"/>
                    </a:cubicBezTo>
                    <a:cubicBezTo>
                      <a:pt x="6" y="7"/>
                      <a:pt x="7" y="8"/>
                      <a:pt x="9" y="9"/>
                    </a:cubicBezTo>
                    <a:cubicBezTo>
                      <a:pt x="13" y="10"/>
                      <a:pt x="15" y="11"/>
                      <a:pt x="15" y="14"/>
                    </a:cubicBezTo>
                    <a:cubicBezTo>
                      <a:pt x="15" y="18"/>
                      <a:pt x="11" y="21"/>
                      <a:pt x="6" y="21"/>
                    </a:cubicBezTo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52" name="Freeform 32"/>
              <p:cNvSpPr>
                <a:spLocks noEditPoints="1"/>
              </p:cNvSpPr>
              <p:nvPr/>
            </p:nvSpPr>
            <p:spPr bwMode="auto">
              <a:xfrm>
                <a:off x="3965575" y="5969000"/>
                <a:ext cx="28575" cy="95250"/>
              </a:xfrm>
              <a:custGeom>
                <a:avLst/>
                <a:gdLst>
                  <a:gd name="T0" fmla="*/ 4 w 9"/>
                  <a:gd name="T1" fmla="*/ 30 h 30"/>
                  <a:gd name="T2" fmla="*/ 4 w 9"/>
                  <a:gd name="T3" fmla="*/ 13 h 30"/>
                  <a:gd name="T4" fmla="*/ 0 w 9"/>
                  <a:gd name="T5" fmla="*/ 13 h 30"/>
                  <a:gd name="T6" fmla="*/ 0 w 9"/>
                  <a:gd name="T7" fmla="*/ 9 h 30"/>
                  <a:gd name="T8" fmla="*/ 9 w 9"/>
                  <a:gd name="T9" fmla="*/ 9 h 30"/>
                  <a:gd name="T10" fmla="*/ 9 w 9"/>
                  <a:gd name="T11" fmla="*/ 30 h 30"/>
                  <a:gd name="T12" fmla="*/ 4 w 9"/>
                  <a:gd name="T13" fmla="*/ 30 h 30"/>
                  <a:gd name="T14" fmla="*/ 6 w 9"/>
                  <a:gd name="T15" fmla="*/ 6 h 30"/>
                  <a:gd name="T16" fmla="*/ 3 w 9"/>
                  <a:gd name="T17" fmla="*/ 3 h 30"/>
                  <a:gd name="T18" fmla="*/ 6 w 9"/>
                  <a:gd name="T19" fmla="*/ 0 h 30"/>
                  <a:gd name="T20" fmla="*/ 9 w 9"/>
                  <a:gd name="T21" fmla="*/ 3 h 30"/>
                  <a:gd name="T22" fmla="*/ 6 w 9"/>
                  <a:gd name="T23" fmla="*/ 6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" h="30">
                    <a:moveTo>
                      <a:pt x="4" y="30"/>
                    </a:moveTo>
                    <a:cubicBezTo>
                      <a:pt x="4" y="13"/>
                      <a:pt x="4" y="13"/>
                      <a:pt x="4" y="13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9" y="9"/>
                      <a:pt x="9" y="9"/>
                      <a:pt x="9" y="9"/>
                    </a:cubicBezTo>
                    <a:cubicBezTo>
                      <a:pt x="9" y="30"/>
                      <a:pt x="9" y="30"/>
                      <a:pt x="9" y="30"/>
                    </a:cubicBezTo>
                    <a:lnTo>
                      <a:pt x="4" y="30"/>
                    </a:lnTo>
                    <a:close/>
                    <a:moveTo>
                      <a:pt x="6" y="6"/>
                    </a:moveTo>
                    <a:cubicBezTo>
                      <a:pt x="4" y="6"/>
                      <a:pt x="3" y="5"/>
                      <a:pt x="3" y="3"/>
                    </a:cubicBezTo>
                    <a:cubicBezTo>
                      <a:pt x="3" y="1"/>
                      <a:pt x="4" y="0"/>
                      <a:pt x="6" y="0"/>
                    </a:cubicBezTo>
                    <a:cubicBezTo>
                      <a:pt x="8" y="0"/>
                      <a:pt x="9" y="1"/>
                      <a:pt x="9" y="3"/>
                    </a:cubicBezTo>
                    <a:cubicBezTo>
                      <a:pt x="9" y="5"/>
                      <a:pt x="8" y="6"/>
                      <a:pt x="6" y="6"/>
                    </a:cubicBezTo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53" name="Freeform 33"/>
              <p:cNvSpPr>
                <a:spLocks/>
              </p:cNvSpPr>
              <p:nvPr/>
            </p:nvSpPr>
            <p:spPr bwMode="auto">
              <a:xfrm>
                <a:off x="4013200" y="5997575"/>
                <a:ext cx="39687" cy="66675"/>
              </a:xfrm>
              <a:custGeom>
                <a:avLst/>
                <a:gdLst>
                  <a:gd name="T0" fmla="*/ 11 w 12"/>
                  <a:gd name="T1" fmla="*/ 5 h 21"/>
                  <a:gd name="T2" fmla="*/ 9 w 12"/>
                  <a:gd name="T3" fmla="*/ 5 h 21"/>
                  <a:gd name="T4" fmla="*/ 5 w 12"/>
                  <a:gd name="T5" fmla="*/ 8 h 21"/>
                  <a:gd name="T6" fmla="*/ 5 w 12"/>
                  <a:gd name="T7" fmla="*/ 21 h 21"/>
                  <a:gd name="T8" fmla="*/ 0 w 12"/>
                  <a:gd name="T9" fmla="*/ 21 h 21"/>
                  <a:gd name="T10" fmla="*/ 0 w 12"/>
                  <a:gd name="T11" fmla="*/ 0 h 21"/>
                  <a:gd name="T12" fmla="*/ 4 w 12"/>
                  <a:gd name="T13" fmla="*/ 0 h 21"/>
                  <a:gd name="T14" fmla="*/ 4 w 12"/>
                  <a:gd name="T15" fmla="*/ 4 h 21"/>
                  <a:gd name="T16" fmla="*/ 10 w 12"/>
                  <a:gd name="T17" fmla="*/ 0 h 21"/>
                  <a:gd name="T18" fmla="*/ 12 w 12"/>
                  <a:gd name="T19" fmla="*/ 0 h 21"/>
                  <a:gd name="T20" fmla="*/ 11 w 12"/>
                  <a:gd name="T21" fmla="*/ 5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2" h="21">
                    <a:moveTo>
                      <a:pt x="11" y="5"/>
                    </a:moveTo>
                    <a:cubicBezTo>
                      <a:pt x="11" y="5"/>
                      <a:pt x="10" y="5"/>
                      <a:pt x="9" y="5"/>
                    </a:cubicBezTo>
                    <a:cubicBezTo>
                      <a:pt x="8" y="5"/>
                      <a:pt x="7" y="6"/>
                      <a:pt x="5" y="8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4" y="4"/>
                      <a:pt x="4" y="4"/>
                      <a:pt x="4" y="4"/>
                    </a:cubicBezTo>
                    <a:cubicBezTo>
                      <a:pt x="6" y="1"/>
                      <a:pt x="8" y="0"/>
                      <a:pt x="10" y="0"/>
                    </a:cubicBezTo>
                    <a:cubicBezTo>
                      <a:pt x="11" y="0"/>
                      <a:pt x="11" y="0"/>
                      <a:pt x="12" y="0"/>
                    </a:cubicBezTo>
                    <a:lnTo>
                      <a:pt x="11" y="5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54" name="Freeform 34"/>
              <p:cNvSpPr>
                <a:spLocks noEditPoints="1"/>
              </p:cNvSpPr>
              <p:nvPr/>
            </p:nvSpPr>
            <p:spPr bwMode="auto">
              <a:xfrm>
                <a:off x="4062413" y="5997575"/>
                <a:ext cx="66675" cy="66675"/>
              </a:xfrm>
              <a:custGeom>
                <a:avLst/>
                <a:gdLst>
                  <a:gd name="T0" fmla="*/ 10 w 21"/>
                  <a:gd name="T1" fmla="*/ 21 h 21"/>
                  <a:gd name="T2" fmla="*/ 0 w 21"/>
                  <a:gd name="T3" fmla="*/ 11 h 21"/>
                  <a:gd name="T4" fmla="*/ 10 w 21"/>
                  <a:gd name="T5" fmla="*/ 0 h 21"/>
                  <a:gd name="T6" fmla="*/ 21 w 21"/>
                  <a:gd name="T7" fmla="*/ 10 h 21"/>
                  <a:gd name="T8" fmla="*/ 10 w 21"/>
                  <a:gd name="T9" fmla="*/ 21 h 21"/>
                  <a:gd name="T10" fmla="*/ 10 w 21"/>
                  <a:gd name="T11" fmla="*/ 4 h 21"/>
                  <a:gd name="T12" fmla="*/ 5 w 21"/>
                  <a:gd name="T13" fmla="*/ 10 h 21"/>
                  <a:gd name="T14" fmla="*/ 10 w 21"/>
                  <a:gd name="T15" fmla="*/ 17 h 21"/>
                  <a:gd name="T16" fmla="*/ 15 w 21"/>
                  <a:gd name="T17" fmla="*/ 11 h 21"/>
                  <a:gd name="T18" fmla="*/ 10 w 21"/>
                  <a:gd name="T19" fmla="*/ 4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" h="21">
                    <a:moveTo>
                      <a:pt x="10" y="21"/>
                    </a:moveTo>
                    <a:cubicBezTo>
                      <a:pt x="3" y="21"/>
                      <a:pt x="0" y="17"/>
                      <a:pt x="0" y="11"/>
                    </a:cubicBezTo>
                    <a:cubicBezTo>
                      <a:pt x="0" y="4"/>
                      <a:pt x="3" y="0"/>
                      <a:pt x="10" y="0"/>
                    </a:cubicBezTo>
                    <a:cubicBezTo>
                      <a:pt x="17" y="0"/>
                      <a:pt x="21" y="4"/>
                      <a:pt x="21" y="10"/>
                    </a:cubicBezTo>
                    <a:cubicBezTo>
                      <a:pt x="21" y="17"/>
                      <a:pt x="17" y="21"/>
                      <a:pt x="10" y="21"/>
                    </a:cubicBezTo>
                    <a:moveTo>
                      <a:pt x="10" y="4"/>
                    </a:moveTo>
                    <a:cubicBezTo>
                      <a:pt x="7" y="4"/>
                      <a:pt x="5" y="7"/>
                      <a:pt x="5" y="10"/>
                    </a:cubicBezTo>
                    <a:cubicBezTo>
                      <a:pt x="5" y="14"/>
                      <a:pt x="6" y="17"/>
                      <a:pt x="10" y="17"/>
                    </a:cubicBezTo>
                    <a:cubicBezTo>
                      <a:pt x="14" y="17"/>
                      <a:pt x="15" y="14"/>
                      <a:pt x="15" y="11"/>
                    </a:cubicBezTo>
                    <a:cubicBezTo>
                      <a:pt x="15" y="6"/>
                      <a:pt x="14" y="4"/>
                      <a:pt x="10" y="4"/>
                    </a:cubicBezTo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55" name="Oval 35"/>
              <p:cNvSpPr>
                <a:spLocks noChangeArrowheads="1"/>
              </p:cNvSpPr>
              <p:nvPr/>
            </p:nvSpPr>
            <p:spPr bwMode="auto">
              <a:xfrm>
                <a:off x="4141788" y="6042025"/>
                <a:ext cx="19050" cy="22225"/>
              </a:xfrm>
              <a:prstGeom prst="ellipse">
                <a:avLst/>
              </a:pr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56" name="Freeform 36"/>
              <p:cNvSpPr>
                <a:spLocks noEditPoints="1"/>
              </p:cNvSpPr>
              <p:nvPr/>
            </p:nvSpPr>
            <p:spPr bwMode="auto">
              <a:xfrm>
                <a:off x="4176713" y="5997575"/>
                <a:ext cx="57150" cy="66675"/>
              </a:xfrm>
              <a:custGeom>
                <a:avLst/>
                <a:gdLst>
                  <a:gd name="T0" fmla="*/ 14 w 18"/>
                  <a:gd name="T1" fmla="*/ 21 h 21"/>
                  <a:gd name="T2" fmla="*/ 13 w 18"/>
                  <a:gd name="T3" fmla="*/ 19 h 21"/>
                  <a:gd name="T4" fmla="*/ 7 w 18"/>
                  <a:gd name="T5" fmla="*/ 21 h 21"/>
                  <a:gd name="T6" fmla="*/ 0 w 18"/>
                  <a:gd name="T7" fmla="*/ 15 h 21"/>
                  <a:gd name="T8" fmla="*/ 10 w 18"/>
                  <a:gd name="T9" fmla="*/ 8 h 21"/>
                  <a:gd name="T10" fmla="*/ 13 w 18"/>
                  <a:gd name="T11" fmla="*/ 8 h 21"/>
                  <a:gd name="T12" fmla="*/ 13 w 18"/>
                  <a:gd name="T13" fmla="*/ 7 h 21"/>
                  <a:gd name="T14" fmla="*/ 8 w 18"/>
                  <a:gd name="T15" fmla="*/ 4 h 21"/>
                  <a:gd name="T16" fmla="*/ 2 w 18"/>
                  <a:gd name="T17" fmla="*/ 5 h 21"/>
                  <a:gd name="T18" fmla="*/ 2 w 18"/>
                  <a:gd name="T19" fmla="*/ 1 h 21"/>
                  <a:gd name="T20" fmla="*/ 9 w 18"/>
                  <a:gd name="T21" fmla="*/ 0 h 21"/>
                  <a:gd name="T22" fmla="*/ 18 w 18"/>
                  <a:gd name="T23" fmla="*/ 7 h 21"/>
                  <a:gd name="T24" fmla="*/ 18 w 18"/>
                  <a:gd name="T25" fmla="*/ 21 h 21"/>
                  <a:gd name="T26" fmla="*/ 14 w 18"/>
                  <a:gd name="T27" fmla="*/ 21 h 21"/>
                  <a:gd name="T28" fmla="*/ 13 w 18"/>
                  <a:gd name="T29" fmla="*/ 12 h 21"/>
                  <a:gd name="T30" fmla="*/ 10 w 18"/>
                  <a:gd name="T31" fmla="*/ 12 h 21"/>
                  <a:gd name="T32" fmla="*/ 5 w 18"/>
                  <a:gd name="T33" fmla="*/ 15 h 21"/>
                  <a:gd name="T34" fmla="*/ 8 w 18"/>
                  <a:gd name="T35" fmla="*/ 17 h 21"/>
                  <a:gd name="T36" fmla="*/ 13 w 18"/>
                  <a:gd name="T37" fmla="*/ 15 h 21"/>
                  <a:gd name="T38" fmla="*/ 13 w 18"/>
                  <a:gd name="T39" fmla="*/ 12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8" h="21">
                    <a:moveTo>
                      <a:pt x="14" y="21"/>
                    </a:moveTo>
                    <a:cubicBezTo>
                      <a:pt x="13" y="19"/>
                      <a:pt x="13" y="19"/>
                      <a:pt x="13" y="19"/>
                    </a:cubicBezTo>
                    <a:cubicBezTo>
                      <a:pt x="12" y="20"/>
                      <a:pt x="10" y="21"/>
                      <a:pt x="7" y="21"/>
                    </a:cubicBezTo>
                    <a:cubicBezTo>
                      <a:pt x="3" y="21"/>
                      <a:pt x="0" y="19"/>
                      <a:pt x="0" y="15"/>
                    </a:cubicBezTo>
                    <a:cubicBezTo>
                      <a:pt x="0" y="10"/>
                      <a:pt x="4" y="8"/>
                      <a:pt x="10" y="8"/>
                    </a:cubicBezTo>
                    <a:cubicBezTo>
                      <a:pt x="13" y="8"/>
                      <a:pt x="13" y="8"/>
                      <a:pt x="13" y="8"/>
                    </a:cubicBezTo>
                    <a:cubicBezTo>
                      <a:pt x="13" y="7"/>
                      <a:pt x="13" y="7"/>
                      <a:pt x="13" y="7"/>
                    </a:cubicBezTo>
                    <a:cubicBezTo>
                      <a:pt x="13" y="5"/>
                      <a:pt x="12" y="4"/>
                      <a:pt x="8" y="4"/>
                    </a:cubicBezTo>
                    <a:cubicBezTo>
                      <a:pt x="6" y="4"/>
                      <a:pt x="4" y="4"/>
                      <a:pt x="2" y="5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4" y="0"/>
                      <a:pt x="6" y="0"/>
                      <a:pt x="9" y="0"/>
                    </a:cubicBezTo>
                    <a:cubicBezTo>
                      <a:pt x="15" y="0"/>
                      <a:pt x="18" y="2"/>
                      <a:pt x="18" y="7"/>
                    </a:cubicBezTo>
                    <a:cubicBezTo>
                      <a:pt x="18" y="21"/>
                      <a:pt x="18" y="21"/>
                      <a:pt x="18" y="21"/>
                    </a:cubicBezTo>
                    <a:lnTo>
                      <a:pt x="14" y="21"/>
                    </a:lnTo>
                    <a:close/>
                    <a:moveTo>
                      <a:pt x="13" y="12"/>
                    </a:moveTo>
                    <a:cubicBezTo>
                      <a:pt x="10" y="12"/>
                      <a:pt x="10" y="12"/>
                      <a:pt x="10" y="12"/>
                    </a:cubicBezTo>
                    <a:cubicBezTo>
                      <a:pt x="7" y="12"/>
                      <a:pt x="5" y="13"/>
                      <a:pt x="5" y="15"/>
                    </a:cubicBezTo>
                    <a:cubicBezTo>
                      <a:pt x="5" y="16"/>
                      <a:pt x="6" y="17"/>
                      <a:pt x="8" y="17"/>
                    </a:cubicBezTo>
                    <a:cubicBezTo>
                      <a:pt x="10" y="17"/>
                      <a:pt x="11" y="17"/>
                      <a:pt x="13" y="15"/>
                    </a:cubicBezTo>
                    <a:lnTo>
                      <a:pt x="13" y="12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57" name="Freeform 37"/>
              <p:cNvSpPr>
                <a:spLocks/>
              </p:cNvSpPr>
              <p:nvPr/>
            </p:nvSpPr>
            <p:spPr bwMode="auto">
              <a:xfrm>
                <a:off x="4252913" y="5997575"/>
                <a:ext cx="57150" cy="66675"/>
              </a:xfrm>
              <a:custGeom>
                <a:avLst/>
                <a:gdLst>
                  <a:gd name="T0" fmla="*/ 14 w 18"/>
                  <a:gd name="T1" fmla="*/ 21 h 21"/>
                  <a:gd name="T2" fmla="*/ 14 w 18"/>
                  <a:gd name="T3" fmla="*/ 18 h 21"/>
                  <a:gd name="T4" fmla="*/ 7 w 18"/>
                  <a:gd name="T5" fmla="*/ 21 h 21"/>
                  <a:gd name="T6" fmla="*/ 0 w 18"/>
                  <a:gd name="T7" fmla="*/ 13 h 21"/>
                  <a:gd name="T8" fmla="*/ 0 w 18"/>
                  <a:gd name="T9" fmla="*/ 0 h 21"/>
                  <a:gd name="T10" fmla="*/ 5 w 18"/>
                  <a:gd name="T11" fmla="*/ 0 h 21"/>
                  <a:gd name="T12" fmla="*/ 5 w 18"/>
                  <a:gd name="T13" fmla="*/ 12 h 21"/>
                  <a:gd name="T14" fmla="*/ 8 w 18"/>
                  <a:gd name="T15" fmla="*/ 17 h 21"/>
                  <a:gd name="T16" fmla="*/ 13 w 18"/>
                  <a:gd name="T17" fmla="*/ 14 h 21"/>
                  <a:gd name="T18" fmla="*/ 13 w 18"/>
                  <a:gd name="T19" fmla="*/ 0 h 21"/>
                  <a:gd name="T20" fmla="*/ 18 w 18"/>
                  <a:gd name="T21" fmla="*/ 0 h 21"/>
                  <a:gd name="T22" fmla="*/ 18 w 18"/>
                  <a:gd name="T23" fmla="*/ 21 h 21"/>
                  <a:gd name="T24" fmla="*/ 14 w 18"/>
                  <a:gd name="T25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" h="21">
                    <a:moveTo>
                      <a:pt x="14" y="21"/>
                    </a:moveTo>
                    <a:cubicBezTo>
                      <a:pt x="14" y="18"/>
                      <a:pt x="14" y="18"/>
                      <a:pt x="14" y="18"/>
                    </a:cubicBezTo>
                    <a:cubicBezTo>
                      <a:pt x="12" y="20"/>
                      <a:pt x="10" y="21"/>
                      <a:pt x="7" y="21"/>
                    </a:cubicBezTo>
                    <a:cubicBezTo>
                      <a:pt x="2" y="21"/>
                      <a:pt x="0" y="18"/>
                      <a:pt x="0" y="13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5" y="12"/>
                      <a:pt x="5" y="12"/>
                      <a:pt x="5" y="12"/>
                    </a:cubicBezTo>
                    <a:cubicBezTo>
                      <a:pt x="5" y="15"/>
                      <a:pt x="6" y="17"/>
                      <a:pt x="8" y="17"/>
                    </a:cubicBezTo>
                    <a:cubicBezTo>
                      <a:pt x="10" y="17"/>
                      <a:pt x="11" y="16"/>
                      <a:pt x="13" y="14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18" y="21"/>
                      <a:pt x="18" y="21"/>
                      <a:pt x="18" y="21"/>
                    </a:cubicBezTo>
                    <a:lnTo>
                      <a:pt x="14" y="21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</p:grpSp>
      </p:grp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58774" y="2168860"/>
            <a:ext cx="6121438" cy="3087372"/>
          </a:xfrm>
        </p:spPr>
        <p:txBody>
          <a:bodyPr numCol="2" spcCol="360000">
            <a:normAutofit/>
          </a:bodyPr>
          <a:lstStyle>
            <a:lvl1pPr marL="0" indent="0" algn="l">
              <a:lnSpc>
                <a:spcPct val="90000"/>
              </a:lnSpc>
              <a:spcBef>
                <a:spcPts val="3000"/>
              </a:spcBef>
              <a:buNone/>
              <a:defRPr sz="1600" b="1">
                <a:solidFill>
                  <a:schemeClr val="bg1"/>
                </a:solidFill>
              </a:defRPr>
            </a:lvl1pPr>
            <a:lvl2pPr marL="0" indent="0" algn="l">
              <a:lnSpc>
                <a:spcPct val="90000"/>
              </a:lnSpc>
              <a:spcBef>
                <a:spcPts val="0"/>
              </a:spcBef>
              <a:spcAft>
                <a:spcPts val="563"/>
              </a:spcAft>
              <a:buNone/>
              <a:defRPr sz="1600">
                <a:solidFill>
                  <a:schemeClr val="bg1"/>
                </a:solidFill>
              </a:defRPr>
            </a:lvl2pPr>
            <a:lvl3pPr marL="266400" indent="-266400" algn="l">
              <a:lnSpc>
                <a:spcPct val="90000"/>
              </a:lnSpc>
              <a:spcBef>
                <a:spcPts val="0"/>
              </a:spcBef>
              <a:buNone/>
              <a:tabLst>
                <a:tab pos="356400" algn="l"/>
              </a:tabLst>
              <a:defRPr sz="1600"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27" name="Text Placeholder 14"/>
          <p:cNvSpPr>
            <a:spLocks noGrp="1"/>
          </p:cNvSpPr>
          <p:nvPr userDrawn="1">
            <p:ph type="body" sz="quarter" idx="17"/>
          </p:nvPr>
        </p:nvSpPr>
        <p:spPr>
          <a:xfrm>
            <a:off x="360000" y="5625959"/>
            <a:ext cx="4752000" cy="144000"/>
          </a:xfrm>
        </p:spPr>
        <p:txBody>
          <a:bodyPr anchor="ctr">
            <a:noAutofit/>
          </a:bodyPr>
          <a:lstStyle>
            <a:lvl1pPr>
              <a:buFontTx/>
              <a:buNone/>
              <a:defRPr sz="1200" b="1" cap="all" baseline="0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sz="1200">
                <a:solidFill>
                  <a:schemeClr val="bg2"/>
                </a:solidFill>
              </a:defRPr>
            </a:lvl2pPr>
            <a:lvl3pPr marL="0" indent="0">
              <a:buFontTx/>
              <a:buNone/>
              <a:defRPr sz="1200">
                <a:solidFill>
                  <a:schemeClr val="bg2"/>
                </a:solidFill>
              </a:defRPr>
            </a:lvl3pPr>
            <a:lvl4pPr marL="0" indent="0">
              <a:buFontTx/>
              <a:buNone/>
              <a:defRPr sz="1200">
                <a:solidFill>
                  <a:schemeClr val="bg2"/>
                </a:solidFill>
              </a:defRPr>
            </a:lvl4pPr>
            <a:lvl5pPr marL="0" indent="0">
              <a:buFontTx/>
              <a:buNone/>
              <a:defRPr sz="1200">
                <a:solidFill>
                  <a:schemeClr val="bg2"/>
                </a:solidFill>
              </a:defRPr>
            </a:lvl5pPr>
            <a:lvl6pPr marL="0" indent="0">
              <a:buFontTx/>
              <a:buNone/>
              <a:defRPr sz="1200">
                <a:solidFill>
                  <a:schemeClr val="bg2"/>
                </a:solidFill>
              </a:defRPr>
            </a:lvl6pPr>
            <a:lvl7pPr marL="0" indent="0">
              <a:buFontTx/>
              <a:buNone/>
              <a:defRPr sz="1200">
                <a:solidFill>
                  <a:schemeClr val="bg2"/>
                </a:solidFill>
              </a:defRPr>
            </a:lvl7pPr>
            <a:lvl8pPr marL="0" indent="0">
              <a:buFontTx/>
              <a:buNone/>
              <a:defRPr sz="1200">
                <a:solidFill>
                  <a:schemeClr val="bg2"/>
                </a:solidFill>
              </a:defRPr>
            </a:lvl8pPr>
            <a:lvl9pPr marL="0" indent="0">
              <a:buFontTx/>
              <a:buNone/>
              <a:defRPr sz="1200">
                <a:solidFill>
                  <a:schemeClr val="bg2"/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630210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lternative Title Slide + Collaborator logos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 userDrawn="1"/>
        </p:nvGrpSpPr>
        <p:grpSpPr>
          <a:xfrm>
            <a:off x="-26988" y="357188"/>
            <a:ext cx="9199469" cy="6500812"/>
            <a:chOff x="-26988" y="357188"/>
            <a:chExt cx="9199469" cy="6500812"/>
          </a:xfrm>
        </p:grpSpPr>
        <p:grpSp>
          <p:nvGrpSpPr>
            <p:cNvPr id="29" name="Group 66"/>
            <p:cNvGrpSpPr>
              <a:grpSpLocks/>
            </p:cNvGrpSpPr>
            <p:nvPr userDrawn="1"/>
          </p:nvGrpSpPr>
          <p:grpSpPr bwMode="auto">
            <a:xfrm>
              <a:off x="-26988" y="357188"/>
              <a:ext cx="9178926" cy="2571750"/>
              <a:chOff x="-17463" y="357188"/>
              <a:chExt cx="9186863" cy="2571750"/>
            </a:xfrm>
          </p:grpSpPr>
          <p:sp>
            <p:nvSpPr>
              <p:cNvPr id="51" name="Freeform 17"/>
              <p:cNvSpPr>
                <a:spLocks/>
              </p:cNvSpPr>
              <p:nvPr userDrawn="1"/>
            </p:nvSpPr>
            <p:spPr bwMode="auto">
              <a:xfrm>
                <a:off x="-17463" y="1971675"/>
                <a:ext cx="9186863" cy="957263"/>
              </a:xfrm>
              <a:custGeom>
                <a:avLst/>
                <a:gdLst>
                  <a:gd name="T0" fmla="*/ 0 w 2880"/>
                  <a:gd name="T1" fmla="*/ 0 h 300"/>
                  <a:gd name="T2" fmla="*/ 372 w 2880"/>
                  <a:gd name="T3" fmla="*/ 0 h 300"/>
                  <a:gd name="T4" fmla="*/ 890 w 2880"/>
                  <a:gd name="T5" fmla="*/ 171 h 300"/>
                  <a:gd name="T6" fmla="*/ 1389 w 2880"/>
                  <a:gd name="T7" fmla="*/ 300 h 300"/>
                  <a:gd name="T8" fmla="*/ 2880 w 2880"/>
                  <a:gd name="T9" fmla="*/ 300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80" h="300">
                    <a:moveTo>
                      <a:pt x="0" y="0"/>
                    </a:moveTo>
                    <a:cubicBezTo>
                      <a:pt x="0" y="0"/>
                      <a:pt x="308" y="0"/>
                      <a:pt x="372" y="0"/>
                    </a:cubicBezTo>
                    <a:cubicBezTo>
                      <a:pt x="638" y="0"/>
                      <a:pt x="749" y="91"/>
                      <a:pt x="890" y="171"/>
                    </a:cubicBezTo>
                    <a:cubicBezTo>
                      <a:pt x="1011" y="240"/>
                      <a:pt x="1176" y="300"/>
                      <a:pt x="1389" y="300"/>
                    </a:cubicBezTo>
                    <a:cubicBezTo>
                      <a:pt x="2880" y="300"/>
                      <a:pt x="2880" y="300"/>
                      <a:pt x="2880" y="300"/>
                    </a:cubicBezTo>
                  </a:path>
                </a:pathLst>
              </a:custGeom>
              <a:noFill/>
              <a:ln w="19050" cap="flat">
                <a:solidFill>
                  <a:schemeClr val="bg1"/>
                </a:solidFill>
                <a:prstDash val="solid"/>
                <a:miter lim="800000"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52" name="Freeform 18"/>
              <p:cNvSpPr>
                <a:spLocks/>
              </p:cNvSpPr>
              <p:nvPr userDrawn="1"/>
            </p:nvSpPr>
            <p:spPr bwMode="auto">
              <a:xfrm>
                <a:off x="-17463" y="2449513"/>
                <a:ext cx="9186863" cy="479425"/>
              </a:xfrm>
              <a:custGeom>
                <a:avLst/>
                <a:gdLst>
                  <a:gd name="T0" fmla="*/ 2880 w 2880"/>
                  <a:gd name="T1" fmla="*/ 0 h 150"/>
                  <a:gd name="T2" fmla="*/ 1202 w 2880"/>
                  <a:gd name="T3" fmla="*/ 0 h 150"/>
                  <a:gd name="T4" fmla="*/ 890 w 2880"/>
                  <a:gd name="T5" fmla="*/ 21 h 150"/>
                  <a:gd name="T6" fmla="*/ 366 w 2880"/>
                  <a:gd name="T7" fmla="*/ 150 h 150"/>
                  <a:gd name="T8" fmla="*/ 0 w 2880"/>
                  <a:gd name="T9" fmla="*/ 15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80" h="150">
                    <a:moveTo>
                      <a:pt x="2880" y="0"/>
                    </a:moveTo>
                    <a:cubicBezTo>
                      <a:pt x="1202" y="0"/>
                      <a:pt x="1202" y="0"/>
                      <a:pt x="1202" y="0"/>
                    </a:cubicBezTo>
                    <a:cubicBezTo>
                      <a:pt x="999" y="0"/>
                      <a:pt x="933" y="5"/>
                      <a:pt x="890" y="21"/>
                    </a:cubicBezTo>
                    <a:cubicBezTo>
                      <a:pt x="802" y="55"/>
                      <a:pt x="685" y="150"/>
                      <a:pt x="366" y="150"/>
                    </a:cubicBezTo>
                    <a:cubicBezTo>
                      <a:pt x="0" y="150"/>
                      <a:pt x="0" y="150"/>
                      <a:pt x="0" y="150"/>
                    </a:cubicBezTo>
                  </a:path>
                </a:pathLst>
              </a:custGeom>
              <a:noFill/>
              <a:ln w="19050" cap="flat">
                <a:solidFill>
                  <a:schemeClr val="accent2"/>
                </a:solidFill>
                <a:prstDash val="solid"/>
                <a:miter lim="800000"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53" name="Freeform 19"/>
              <p:cNvSpPr>
                <a:spLocks/>
              </p:cNvSpPr>
              <p:nvPr userDrawn="1"/>
            </p:nvSpPr>
            <p:spPr bwMode="auto">
              <a:xfrm>
                <a:off x="-17463" y="1655763"/>
                <a:ext cx="9186863" cy="954087"/>
              </a:xfrm>
              <a:custGeom>
                <a:avLst/>
                <a:gdLst>
                  <a:gd name="T0" fmla="*/ 0 w 2880"/>
                  <a:gd name="T1" fmla="*/ 0 h 299"/>
                  <a:gd name="T2" fmla="*/ 372 w 2880"/>
                  <a:gd name="T3" fmla="*/ 0 h 299"/>
                  <a:gd name="T4" fmla="*/ 890 w 2880"/>
                  <a:gd name="T5" fmla="*/ 170 h 299"/>
                  <a:gd name="T6" fmla="*/ 1389 w 2880"/>
                  <a:gd name="T7" fmla="*/ 299 h 299"/>
                  <a:gd name="T8" fmla="*/ 2880 w 2880"/>
                  <a:gd name="T9" fmla="*/ 299 h 2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80" h="299">
                    <a:moveTo>
                      <a:pt x="0" y="0"/>
                    </a:moveTo>
                    <a:cubicBezTo>
                      <a:pt x="0" y="0"/>
                      <a:pt x="308" y="0"/>
                      <a:pt x="372" y="0"/>
                    </a:cubicBezTo>
                    <a:cubicBezTo>
                      <a:pt x="638" y="0"/>
                      <a:pt x="749" y="90"/>
                      <a:pt x="890" y="170"/>
                    </a:cubicBezTo>
                    <a:cubicBezTo>
                      <a:pt x="1011" y="239"/>
                      <a:pt x="1176" y="299"/>
                      <a:pt x="1389" y="299"/>
                    </a:cubicBezTo>
                    <a:cubicBezTo>
                      <a:pt x="2880" y="299"/>
                      <a:pt x="2880" y="299"/>
                      <a:pt x="2880" y="299"/>
                    </a:cubicBezTo>
                  </a:path>
                </a:pathLst>
              </a:custGeom>
              <a:noFill/>
              <a:ln w="19050" cap="flat">
                <a:solidFill>
                  <a:schemeClr val="accent2">
                    <a:lumMod val="90000"/>
                    <a:lumOff val="10000"/>
                  </a:schemeClr>
                </a:solidFill>
                <a:prstDash val="solid"/>
                <a:miter lim="800000"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54" name="Freeform 20"/>
              <p:cNvSpPr>
                <a:spLocks/>
              </p:cNvSpPr>
              <p:nvPr userDrawn="1"/>
            </p:nvSpPr>
            <p:spPr bwMode="auto">
              <a:xfrm>
                <a:off x="-17463" y="2130425"/>
                <a:ext cx="9186863" cy="479425"/>
              </a:xfrm>
              <a:custGeom>
                <a:avLst/>
                <a:gdLst>
                  <a:gd name="T0" fmla="*/ 2880 w 2880"/>
                  <a:gd name="T1" fmla="*/ 0 h 150"/>
                  <a:gd name="T2" fmla="*/ 1202 w 2880"/>
                  <a:gd name="T3" fmla="*/ 0 h 150"/>
                  <a:gd name="T4" fmla="*/ 890 w 2880"/>
                  <a:gd name="T5" fmla="*/ 21 h 150"/>
                  <a:gd name="T6" fmla="*/ 366 w 2880"/>
                  <a:gd name="T7" fmla="*/ 150 h 150"/>
                  <a:gd name="T8" fmla="*/ 0 w 2880"/>
                  <a:gd name="T9" fmla="*/ 15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80" h="150">
                    <a:moveTo>
                      <a:pt x="2880" y="0"/>
                    </a:moveTo>
                    <a:cubicBezTo>
                      <a:pt x="1202" y="0"/>
                      <a:pt x="1202" y="0"/>
                      <a:pt x="1202" y="0"/>
                    </a:cubicBezTo>
                    <a:cubicBezTo>
                      <a:pt x="999" y="0"/>
                      <a:pt x="933" y="5"/>
                      <a:pt x="890" y="21"/>
                    </a:cubicBezTo>
                    <a:cubicBezTo>
                      <a:pt x="802" y="55"/>
                      <a:pt x="685" y="150"/>
                      <a:pt x="366" y="150"/>
                    </a:cubicBezTo>
                    <a:cubicBezTo>
                      <a:pt x="0" y="150"/>
                      <a:pt x="0" y="150"/>
                      <a:pt x="0" y="150"/>
                    </a:cubicBezTo>
                  </a:path>
                </a:pathLst>
              </a:custGeom>
              <a:noFill/>
              <a:ln w="19050" cap="flat">
                <a:solidFill>
                  <a:schemeClr val="accent1">
                    <a:lumMod val="75000"/>
                  </a:schemeClr>
                </a:solidFill>
                <a:prstDash val="solid"/>
                <a:miter lim="800000"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55" name="Freeform 21"/>
              <p:cNvSpPr>
                <a:spLocks/>
              </p:cNvSpPr>
              <p:nvPr userDrawn="1"/>
            </p:nvSpPr>
            <p:spPr bwMode="auto">
              <a:xfrm>
                <a:off x="-17463" y="1336675"/>
                <a:ext cx="9186863" cy="954088"/>
              </a:xfrm>
              <a:custGeom>
                <a:avLst/>
                <a:gdLst>
                  <a:gd name="T0" fmla="*/ 0 w 2880"/>
                  <a:gd name="T1" fmla="*/ 0 h 299"/>
                  <a:gd name="T2" fmla="*/ 372 w 2880"/>
                  <a:gd name="T3" fmla="*/ 0 h 299"/>
                  <a:gd name="T4" fmla="*/ 890 w 2880"/>
                  <a:gd name="T5" fmla="*/ 171 h 299"/>
                  <a:gd name="T6" fmla="*/ 1389 w 2880"/>
                  <a:gd name="T7" fmla="*/ 299 h 299"/>
                  <a:gd name="T8" fmla="*/ 2880 w 2880"/>
                  <a:gd name="T9" fmla="*/ 299 h 2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80" h="299">
                    <a:moveTo>
                      <a:pt x="0" y="0"/>
                    </a:moveTo>
                    <a:cubicBezTo>
                      <a:pt x="0" y="0"/>
                      <a:pt x="308" y="0"/>
                      <a:pt x="372" y="0"/>
                    </a:cubicBezTo>
                    <a:cubicBezTo>
                      <a:pt x="638" y="0"/>
                      <a:pt x="749" y="90"/>
                      <a:pt x="890" y="171"/>
                    </a:cubicBezTo>
                    <a:cubicBezTo>
                      <a:pt x="1011" y="239"/>
                      <a:pt x="1176" y="299"/>
                      <a:pt x="1389" y="299"/>
                    </a:cubicBezTo>
                    <a:cubicBezTo>
                      <a:pt x="2880" y="299"/>
                      <a:pt x="2880" y="299"/>
                      <a:pt x="2880" y="299"/>
                    </a:cubicBezTo>
                  </a:path>
                </a:pathLst>
              </a:custGeom>
              <a:noFill/>
              <a:ln w="19050" cap="flat">
                <a:solidFill>
                  <a:schemeClr val="bg1"/>
                </a:solidFill>
                <a:prstDash val="solid"/>
                <a:miter lim="800000"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56" name="Freeform 22"/>
              <p:cNvSpPr>
                <a:spLocks/>
              </p:cNvSpPr>
              <p:nvPr userDrawn="1"/>
            </p:nvSpPr>
            <p:spPr bwMode="auto">
              <a:xfrm>
                <a:off x="-17463" y="1811338"/>
                <a:ext cx="9186863" cy="479425"/>
              </a:xfrm>
              <a:custGeom>
                <a:avLst/>
                <a:gdLst>
                  <a:gd name="T0" fmla="*/ 2880 w 2880"/>
                  <a:gd name="T1" fmla="*/ 0 h 150"/>
                  <a:gd name="T2" fmla="*/ 1202 w 2880"/>
                  <a:gd name="T3" fmla="*/ 0 h 150"/>
                  <a:gd name="T4" fmla="*/ 890 w 2880"/>
                  <a:gd name="T5" fmla="*/ 22 h 150"/>
                  <a:gd name="T6" fmla="*/ 366 w 2880"/>
                  <a:gd name="T7" fmla="*/ 150 h 150"/>
                  <a:gd name="T8" fmla="*/ 0 w 2880"/>
                  <a:gd name="T9" fmla="*/ 15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80" h="150">
                    <a:moveTo>
                      <a:pt x="2880" y="0"/>
                    </a:moveTo>
                    <a:cubicBezTo>
                      <a:pt x="1202" y="0"/>
                      <a:pt x="1202" y="0"/>
                      <a:pt x="1202" y="0"/>
                    </a:cubicBezTo>
                    <a:cubicBezTo>
                      <a:pt x="999" y="0"/>
                      <a:pt x="933" y="5"/>
                      <a:pt x="890" y="22"/>
                    </a:cubicBezTo>
                    <a:cubicBezTo>
                      <a:pt x="802" y="55"/>
                      <a:pt x="685" y="150"/>
                      <a:pt x="366" y="150"/>
                    </a:cubicBezTo>
                    <a:cubicBezTo>
                      <a:pt x="0" y="150"/>
                      <a:pt x="0" y="150"/>
                      <a:pt x="0" y="150"/>
                    </a:cubicBezTo>
                  </a:path>
                </a:pathLst>
              </a:custGeom>
              <a:noFill/>
              <a:ln w="19050" cap="flat">
                <a:solidFill>
                  <a:schemeClr val="accent2"/>
                </a:solidFill>
                <a:prstDash val="solid"/>
                <a:miter lim="800000"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57" name="Freeform 23"/>
              <p:cNvSpPr>
                <a:spLocks/>
              </p:cNvSpPr>
              <p:nvPr userDrawn="1"/>
            </p:nvSpPr>
            <p:spPr bwMode="auto">
              <a:xfrm>
                <a:off x="-17463" y="357188"/>
                <a:ext cx="9186863" cy="957262"/>
              </a:xfrm>
              <a:custGeom>
                <a:avLst/>
                <a:gdLst>
                  <a:gd name="T0" fmla="*/ 2880 w 2880"/>
                  <a:gd name="T1" fmla="*/ 300 h 300"/>
                  <a:gd name="T2" fmla="*/ 2501 w 2880"/>
                  <a:gd name="T3" fmla="*/ 300 h 300"/>
                  <a:gd name="T4" fmla="*/ 1984 w 2880"/>
                  <a:gd name="T5" fmla="*/ 129 h 300"/>
                  <a:gd name="T6" fmla="*/ 1485 w 2880"/>
                  <a:gd name="T7" fmla="*/ 0 h 300"/>
                  <a:gd name="T8" fmla="*/ 0 w 2880"/>
                  <a:gd name="T9" fmla="*/ 0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80" h="300">
                    <a:moveTo>
                      <a:pt x="2880" y="300"/>
                    </a:moveTo>
                    <a:cubicBezTo>
                      <a:pt x="2880" y="300"/>
                      <a:pt x="2565" y="300"/>
                      <a:pt x="2501" y="300"/>
                    </a:cubicBezTo>
                    <a:cubicBezTo>
                      <a:pt x="2236" y="300"/>
                      <a:pt x="2124" y="209"/>
                      <a:pt x="1984" y="129"/>
                    </a:cubicBezTo>
                    <a:cubicBezTo>
                      <a:pt x="1863" y="60"/>
                      <a:pt x="1698" y="0"/>
                      <a:pt x="1485" y="0"/>
                    </a:cubicBez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noFill/>
              <a:ln w="19050" cap="flat">
                <a:solidFill>
                  <a:schemeClr val="accent2">
                    <a:lumMod val="90000"/>
                    <a:lumOff val="10000"/>
                  </a:schemeClr>
                </a:solidFill>
                <a:prstDash val="solid"/>
                <a:miter lim="800000"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58" name="Freeform 24"/>
              <p:cNvSpPr>
                <a:spLocks/>
              </p:cNvSpPr>
              <p:nvPr userDrawn="1"/>
            </p:nvSpPr>
            <p:spPr bwMode="auto">
              <a:xfrm>
                <a:off x="-17463" y="357188"/>
                <a:ext cx="9186863" cy="477837"/>
              </a:xfrm>
              <a:custGeom>
                <a:avLst/>
                <a:gdLst>
                  <a:gd name="T0" fmla="*/ 0 w 2880"/>
                  <a:gd name="T1" fmla="*/ 150 h 150"/>
                  <a:gd name="T2" fmla="*/ 1672 w 2880"/>
                  <a:gd name="T3" fmla="*/ 150 h 150"/>
                  <a:gd name="T4" fmla="*/ 1984 w 2880"/>
                  <a:gd name="T5" fmla="*/ 129 h 150"/>
                  <a:gd name="T6" fmla="*/ 2507 w 2880"/>
                  <a:gd name="T7" fmla="*/ 0 h 150"/>
                  <a:gd name="T8" fmla="*/ 2880 w 2880"/>
                  <a:gd name="T9" fmla="*/ 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80" h="150">
                    <a:moveTo>
                      <a:pt x="0" y="150"/>
                    </a:moveTo>
                    <a:cubicBezTo>
                      <a:pt x="1672" y="150"/>
                      <a:pt x="1672" y="150"/>
                      <a:pt x="1672" y="150"/>
                    </a:cubicBezTo>
                    <a:cubicBezTo>
                      <a:pt x="1875" y="150"/>
                      <a:pt x="1941" y="145"/>
                      <a:pt x="1984" y="129"/>
                    </a:cubicBezTo>
                    <a:cubicBezTo>
                      <a:pt x="2071" y="95"/>
                      <a:pt x="2189" y="0"/>
                      <a:pt x="2507" y="0"/>
                    </a:cubicBezTo>
                    <a:cubicBezTo>
                      <a:pt x="2880" y="0"/>
                      <a:pt x="2880" y="0"/>
                      <a:pt x="2880" y="0"/>
                    </a:cubicBezTo>
                  </a:path>
                </a:pathLst>
              </a:custGeom>
              <a:noFill/>
              <a:ln w="19050" cap="flat">
                <a:solidFill>
                  <a:schemeClr val="accent2"/>
                </a:solidFill>
                <a:prstDash val="solid"/>
                <a:miter lim="800000"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59" name="Freeform 25"/>
              <p:cNvSpPr>
                <a:spLocks/>
              </p:cNvSpPr>
              <p:nvPr userDrawn="1"/>
            </p:nvSpPr>
            <p:spPr bwMode="auto">
              <a:xfrm>
                <a:off x="-17463" y="676275"/>
                <a:ext cx="9186863" cy="954088"/>
              </a:xfrm>
              <a:custGeom>
                <a:avLst/>
                <a:gdLst>
                  <a:gd name="T0" fmla="*/ 2880 w 2880"/>
                  <a:gd name="T1" fmla="*/ 299 h 299"/>
                  <a:gd name="T2" fmla="*/ 2501 w 2880"/>
                  <a:gd name="T3" fmla="*/ 299 h 299"/>
                  <a:gd name="T4" fmla="*/ 1984 w 2880"/>
                  <a:gd name="T5" fmla="*/ 129 h 299"/>
                  <a:gd name="T6" fmla="*/ 1485 w 2880"/>
                  <a:gd name="T7" fmla="*/ 0 h 299"/>
                  <a:gd name="T8" fmla="*/ 0 w 2880"/>
                  <a:gd name="T9" fmla="*/ 0 h 2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80" h="299">
                    <a:moveTo>
                      <a:pt x="2880" y="299"/>
                    </a:moveTo>
                    <a:cubicBezTo>
                      <a:pt x="2880" y="299"/>
                      <a:pt x="2565" y="299"/>
                      <a:pt x="2501" y="299"/>
                    </a:cubicBezTo>
                    <a:cubicBezTo>
                      <a:pt x="2236" y="299"/>
                      <a:pt x="2124" y="209"/>
                      <a:pt x="1984" y="129"/>
                    </a:cubicBezTo>
                    <a:cubicBezTo>
                      <a:pt x="1863" y="60"/>
                      <a:pt x="1698" y="0"/>
                      <a:pt x="1485" y="0"/>
                    </a:cubicBez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noFill/>
              <a:ln w="19050" cap="flat">
                <a:solidFill>
                  <a:schemeClr val="bg1"/>
                </a:solidFill>
                <a:prstDash val="solid"/>
                <a:miter lim="800000"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60" name="Freeform 26"/>
              <p:cNvSpPr>
                <a:spLocks/>
              </p:cNvSpPr>
              <p:nvPr userDrawn="1"/>
            </p:nvSpPr>
            <p:spPr bwMode="auto">
              <a:xfrm>
                <a:off x="-17463" y="676275"/>
                <a:ext cx="9186863" cy="477838"/>
              </a:xfrm>
              <a:custGeom>
                <a:avLst/>
                <a:gdLst>
                  <a:gd name="T0" fmla="*/ 0 w 2880"/>
                  <a:gd name="T1" fmla="*/ 150 h 150"/>
                  <a:gd name="T2" fmla="*/ 1672 w 2880"/>
                  <a:gd name="T3" fmla="*/ 150 h 150"/>
                  <a:gd name="T4" fmla="*/ 1984 w 2880"/>
                  <a:gd name="T5" fmla="*/ 129 h 150"/>
                  <a:gd name="T6" fmla="*/ 2507 w 2880"/>
                  <a:gd name="T7" fmla="*/ 0 h 150"/>
                  <a:gd name="T8" fmla="*/ 2880 w 2880"/>
                  <a:gd name="T9" fmla="*/ 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80" h="150">
                    <a:moveTo>
                      <a:pt x="0" y="150"/>
                    </a:moveTo>
                    <a:cubicBezTo>
                      <a:pt x="1672" y="150"/>
                      <a:pt x="1672" y="150"/>
                      <a:pt x="1672" y="150"/>
                    </a:cubicBezTo>
                    <a:cubicBezTo>
                      <a:pt x="1875" y="150"/>
                      <a:pt x="1941" y="145"/>
                      <a:pt x="1984" y="129"/>
                    </a:cubicBezTo>
                    <a:cubicBezTo>
                      <a:pt x="2071" y="95"/>
                      <a:pt x="2189" y="0"/>
                      <a:pt x="2507" y="0"/>
                    </a:cubicBezTo>
                    <a:cubicBezTo>
                      <a:pt x="2880" y="0"/>
                      <a:pt x="2880" y="0"/>
                      <a:pt x="2880" y="0"/>
                    </a:cubicBezTo>
                  </a:path>
                </a:pathLst>
              </a:custGeom>
              <a:noFill/>
              <a:ln w="19050" cap="flat">
                <a:solidFill>
                  <a:schemeClr val="accent1">
                    <a:lumMod val="75000"/>
                  </a:schemeClr>
                </a:solidFill>
                <a:prstDash val="solid"/>
                <a:miter lim="800000"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61" name="Freeform 27"/>
              <p:cNvSpPr>
                <a:spLocks/>
              </p:cNvSpPr>
              <p:nvPr userDrawn="1"/>
            </p:nvSpPr>
            <p:spPr bwMode="auto">
              <a:xfrm>
                <a:off x="-17463" y="995363"/>
                <a:ext cx="9186863" cy="954087"/>
              </a:xfrm>
              <a:custGeom>
                <a:avLst/>
                <a:gdLst>
                  <a:gd name="T0" fmla="*/ 2880 w 2880"/>
                  <a:gd name="T1" fmla="*/ 299 h 299"/>
                  <a:gd name="T2" fmla="*/ 2501 w 2880"/>
                  <a:gd name="T3" fmla="*/ 299 h 299"/>
                  <a:gd name="T4" fmla="*/ 1984 w 2880"/>
                  <a:gd name="T5" fmla="*/ 128 h 299"/>
                  <a:gd name="T6" fmla="*/ 1485 w 2880"/>
                  <a:gd name="T7" fmla="*/ 0 h 299"/>
                  <a:gd name="T8" fmla="*/ 0 w 2880"/>
                  <a:gd name="T9" fmla="*/ 0 h 2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80" h="299">
                    <a:moveTo>
                      <a:pt x="2880" y="299"/>
                    </a:moveTo>
                    <a:cubicBezTo>
                      <a:pt x="2880" y="299"/>
                      <a:pt x="2565" y="299"/>
                      <a:pt x="2501" y="299"/>
                    </a:cubicBezTo>
                    <a:cubicBezTo>
                      <a:pt x="2236" y="299"/>
                      <a:pt x="2124" y="209"/>
                      <a:pt x="1984" y="128"/>
                    </a:cubicBezTo>
                    <a:cubicBezTo>
                      <a:pt x="1863" y="60"/>
                      <a:pt x="1698" y="0"/>
                      <a:pt x="1485" y="0"/>
                    </a:cubicBez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noFill/>
              <a:ln w="19050" cap="flat">
                <a:solidFill>
                  <a:schemeClr val="accent2">
                    <a:lumMod val="90000"/>
                    <a:lumOff val="10000"/>
                  </a:schemeClr>
                </a:solidFill>
                <a:prstDash val="solid"/>
                <a:miter lim="800000"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62" name="Freeform 28"/>
              <p:cNvSpPr>
                <a:spLocks/>
              </p:cNvSpPr>
              <p:nvPr userDrawn="1"/>
            </p:nvSpPr>
            <p:spPr bwMode="auto">
              <a:xfrm>
                <a:off x="-17463" y="995363"/>
                <a:ext cx="9186863" cy="474662"/>
              </a:xfrm>
              <a:custGeom>
                <a:avLst/>
                <a:gdLst>
                  <a:gd name="T0" fmla="*/ 0 w 2880"/>
                  <a:gd name="T1" fmla="*/ 149 h 149"/>
                  <a:gd name="T2" fmla="*/ 1672 w 2880"/>
                  <a:gd name="T3" fmla="*/ 149 h 149"/>
                  <a:gd name="T4" fmla="*/ 1984 w 2880"/>
                  <a:gd name="T5" fmla="*/ 128 h 149"/>
                  <a:gd name="T6" fmla="*/ 2507 w 2880"/>
                  <a:gd name="T7" fmla="*/ 0 h 149"/>
                  <a:gd name="T8" fmla="*/ 2880 w 2880"/>
                  <a:gd name="T9" fmla="*/ 0 h 1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80" h="149">
                    <a:moveTo>
                      <a:pt x="0" y="149"/>
                    </a:moveTo>
                    <a:cubicBezTo>
                      <a:pt x="1672" y="149"/>
                      <a:pt x="1672" y="149"/>
                      <a:pt x="1672" y="149"/>
                    </a:cubicBezTo>
                    <a:cubicBezTo>
                      <a:pt x="1875" y="149"/>
                      <a:pt x="1941" y="145"/>
                      <a:pt x="1984" y="128"/>
                    </a:cubicBezTo>
                    <a:cubicBezTo>
                      <a:pt x="2071" y="95"/>
                      <a:pt x="2189" y="0"/>
                      <a:pt x="2507" y="0"/>
                    </a:cubicBezTo>
                    <a:cubicBezTo>
                      <a:pt x="2880" y="0"/>
                      <a:pt x="2880" y="0"/>
                      <a:pt x="2880" y="0"/>
                    </a:cubicBezTo>
                  </a:path>
                </a:pathLst>
              </a:custGeom>
              <a:noFill/>
              <a:ln w="19050" cap="flat">
                <a:solidFill>
                  <a:schemeClr val="accent2"/>
                </a:solidFill>
                <a:prstDash val="solid"/>
                <a:miter lim="800000"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</p:grpSp>
        <p:grpSp>
          <p:nvGrpSpPr>
            <p:cNvPr id="30" name="Group 29"/>
            <p:cNvGrpSpPr/>
            <p:nvPr userDrawn="1"/>
          </p:nvGrpSpPr>
          <p:grpSpPr>
            <a:xfrm>
              <a:off x="1497" y="5500319"/>
              <a:ext cx="9170984" cy="1357681"/>
              <a:chOff x="1497" y="5500319"/>
              <a:chExt cx="9170984" cy="1357681"/>
            </a:xfrm>
          </p:grpSpPr>
          <p:sp>
            <p:nvSpPr>
              <p:cNvPr id="31" name="Rectangle 30"/>
              <p:cNvSpPr/>
              <p:nvPr userDrawn="1"/>
            </p:nvSpPr>
            <p:spPr>
              <a:xfrm>
                <a:off x="1497" y="5940320"/>
                <a:ext cx="9158377" cy="91768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grpSp>
            <p:nvGrpSpPr>
              <p:cNvPr id="32" name="Group 31"/>
              <p:cNvGrpSpPr/>
              <p:nvPr userDrawn="1"/>
            </p:nvGrpSpPr>
            <p:grpSpPr>
              <a:xfrm>
                <a:off x="1497" y="5500319"/>
                <a:ext cx="9170984" cy="996231"/>
                <a:chOff x="1497" y="5500319"/>
                <a:chExt cx="9170984" cy="996231"/>
              </a:xfrm>
            </p:grpSpPr>
            <p:sp>
              <p:nvSpPr>
                <p:cNvPr id="47" name="Freeform 7"/>
                <p:cNvSpPr>
                  <a:spLocks noEditPoints="1"/>
                </p:cNvSpPr>
                <p:nvPr userDrawn="1"/>
              </p:nvSpPr>
              <p:spPr bwMode="auto">
                <a:xfrm>
                  <a:off x="1497" y="5563679"/>
                  <a:ext cx="9170984" cy="932871"/>
                </a:xfrm>
                <a:custGeom>
                  <a:avLst/>
                  <a:gdLst/>
                  <a:ahLst/>
                  <a:cxnLst>
                    <a:cxn ang="0">
                      <a:pos x="2313" y="117"/>
                    </a:cxn>
                    <a:cxn ang="0">
                      <a:pos x="0" y="117"/>
                    </a:cxn>
                    <a:cxn ang="0">
                      <a:pos x="0" y="137"/>
                    </a:cxn>
                    <a:cxn ang="0">
                      <a:pos x="2030" y="137"/>
                    </a:cxn>
                    <a:cxn ang="0">
                      <a:pos x="2313" y="117"/>
                    </a:cxn>
                    <a:cxn ang="0">
                      <a:pos x="2880" y="0"/>
                    </a:cxn>
                    <a:cxn ang="0">
                      <a:pos x="2880" y="0"/>
                    </a:cxn>
                    <a:cxn ang="0">
                      <a:pos x="2880" y="117"/>
                    </a:cxn>
                    <a:cxn ang="0">
                      <a:pos x="2313" y="117"/>
                    </a:cxn>
                    <a:cxn ang="0">
                      <a:pos x="2784" y="293"/>
                    </a:cxn>
                    <a:cxn ang="0">
                      <a:pos x="2880" y="293"/>
                    </a:cxn>
                    <a:cxn ang="0">
                      <a:pos x="2880" y="0"/>
                    </a:cxn>
                  </a:cxnLst>
                  <a:rect l="0" t="0" r="r" b="b"/>
                  <a:pathLst>
                    <a:path w="2880" h="293">
                      <a:moveTo>
                        <a:pt x="2313" y="117"/>
                      </a:moveTo>
                      <a:cubicBezTo>
                        <a:pt x="0" y="117"/>
                        <a:pt x="0" y="117"/>
                        <a:pt x="0" y="117"/>
                      </a:cubicBezTo>
                      <a:cubicBezTo>
                        <a:pt x="0" y="137"/>
                        <a:pt x="0" y="137"/>
                        <a:pt x="0" y="137"/>
                      </a:cubicBezTo>
                      <a:cubicBezTo>
                        <a:pt x="2030" y="137"/>
                        <a:pt x="2030" y="137"/>
                        <a:pt x="2030" y="137"/>
                      </a:cubicBezTo>
                      <a:cubicBezTo>
                        <a:pt x="2214" y="137"/>
                        <a:pt x="2274" y="132"/>
                        <a:pt x="2313" y="117"/>
                      </a:cubicBezTo>
                      <a:moveTo>
                        <a:pt x="2880" y="0"/>
                      </a:moveTo>
                      <a:cubicBezTo>
                        <a:pt x="2880" y="0"/>
                        <a:pt x="2880" y="0"/>
                        <a:pt x="2880" y="0"/>
                      </a:cubicBezTo>
                      <a:cubicBezTo>
                        <a:pt x="2880" y="117"/>
                        <a:pt x="2880" y="117"/>
                        <a:pt x="2880" y="117"/>
                      </a:cubicBezTo>
                      <a:cubicBezTo>
                        <a:pt x="2313" y="117"/>
                        <a:pt x="2313" y="117"/>
                        <a:pt x="2313" y="117"/>
                      </a:cubicBezTo>
                      <a:cubicBezTo>
                        <a:pt x="2411" y="197"/>
                        <a:pt x="2542" y="293"/>
                        <a:pt x="2784" y="293"/>
                      </a:cubicBezTo>
                      <a:cubicBezTo>
                        <a:pt x="2842" y="293"/>
                        <a:pt x="2880" y="293"/>
                        <a:pt x="2880" y="293"/>
                      </a:cubicBezTo>
                      <a:cubicBezTo>
                        <a:pt x="2880" y="0"/>
                        <a:pt x="2880" y="0"/>
                        <a:pt x="2880" y="0"/>
                      </a:cubicBezTo>
                    </a:path>
                  </a:pathLst>
                </a:custGeom>
                <a:solidFill>
                  <a:srgbClr val="BFBFB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/>
                </a:p>
              </p:txBody>
            </p:sp>
            <p:sp>
              <p:nvSpPr>
                <p:cNvPr id="48" name="Freeform 8"/>
                <p:cNvSpPr>
                  <a:spLocks noEditPoints="1"/>
                </p:cNvSpPr>
                <p:nvPr userDrawn="1"/>
              </p:nvSpPr>
              <p:spPr bwMode="auto">
                <a:xfrm>
                  <a:off x="1497" y="5500319"/>
                  <a:ext cx="9170984" cy="435430"/>
                </a:xfrm>
                <a:custGeom>
                  <a:avLst/>
                  <a:gdLst/>
                  <a:ahLst/>
                  <a:cxnLst>
                    <a:cxn ang="0">
                      <a:pos x="2880" y="20"/>
                    </a:cxn>
                    <a:cxn ang="0">
                      <a:pos x="2789" y="20"/>
                    </a:cxn>
                    <a:cxn ang="0">
                      <a:pos x="2313" y="137"/>
                    </a:cxn>
                    <a:cxn ang="0">
                      <a:pos x="2313" y="137"/>
                    </a:cxn>
                    <a:cxn ang="0">
                      <a:pos x="2880" y="137"/>
                    </a:cxn>
                    <a:cxn ang="0">
                      <a:pos x="2880" y="20"/>
                    </a:cxn>
                    <a:cxn ang="0">
                      <a:pos x="1860" y="0"/>
                    </a:cxn>
                    <a:cxn ang="0">
                      <a:pos x="0" y="0"/>
                    </a:cxn>
                    <a:cxn ang="0">
                      <a:pos x="0" y="137"/>
                    </a:cxn>
                    <a:cxn ang="0">
                      <a:pos x="2313" y="137"/>
                    </a:cxn>
                    <a:cxn ang="0">
                      <a:pos x="2313" y="137"/>
                    </a:cxn>
                    <a:cxn ang="0">
                      <a:pos x="2313" y="137"/>
                    </a:cxn>
                    <a:cxn ang="0">
                      <a:pos x="2313" y="137"/>
                    </a:cxn>
                    <a:cxn ang="0">
                      <a:pos x="1860" y="0"/>
                    </a:cxn>
                  </a:cxnLst>
                  <a:rect l="0" t="0" r="r" b="b"/>
                  <a:pathLst>
                    <a:path w="2880" h="137">
                      <a:moveTo>
                        <a:pt x="2880" y="20"/>
                      </a:moveTo>
                      <a:cubicBezTo>
                        <a:pt x="2789" y="20"/>
                        <a:pt x="2789" y="20"/>
                        <a:pt x="2789" y="20"/>
                      </a:cubicBezTo>
                      <a:cubicBezTo>
                        <a:pt x="2500" y="20"/>
                        <a:pt x="2393" y="107"/>
                        <a:pt x="2313" y="137"/>
                      </a:cubicBezTo>
                      <a:cubicBezTo>
                        <a:pt x="2313" y="137"/>
                        <a:pt x="2313" y="137"/>
                        <a:pt x="2313" y="137"/>
                      </a:cubicBezTo>
                      <a:cubicBezTo>
                        <a:pt x="2880" y="137"/>
                        <a:pt x="2880" y="137"/>
                        <a:pt x="2880" y="137"/>
                      </a:cubicBezTo>
                      <a:cubicBezTo>
                        <a:pt x="2880" y="20"/>
                        <a:pt x="2880" y="20"/>
                        <a:pt x="2880" y="20"/>
                      </a:cubicBezTo>
                      <a:moveTo>
                        <a:pt x="186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37"/>
                        <a:pt x="0" y="137"/>
                        <a:pt x="0" y="137"/>
                      </a:cubicBezTo>
                      <a:cubicBezTo>
                        <a:pt x="2313" y="137"/>
                        <a:pt x="2313" y="137"/>
                        <a:pt x="2313" y="137"/>
                      </a:cubicBezTo>
                      <a:cubicBezTo>
                        <a:pt x="2313" y="137"/>
                        <a:pt x="2313" y="137"/>
                        <a:pt x="2313" y="137"/>
                      </a:cubicBezTo>
                      <a:cubicBezTo>
                        <a:pt x="2313" y="137"/>
                        <a:pt x="2313" y="137"/>
                        <a:pt x="2313" y="137"/>
                      </a:cubicBezTo>
                      <a:cubicBezTo>
                        <a:pt x="2313" y="137"/>
                        <a:pt x="2313" y="137"/>
                        <a:pt x="2313" y="137"/>
                      </a:cubicBezTo>
                      <a:cubicBezTo>
                        <a:pt x="2216" y="57"/>
                        <a:pt x="2053" y="0"/>
                        <a:pt x="1860" y="0"/>
                      </a:cubicBezTo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/>
                </a:p>
              </p:txBody>
            </p:sp>
            <p:sp>
              <p:nvSpPr>
                <p:cNvPr id="49" name="Freeform 9"/>
                <p:cNvSpPr>
                  <a:spLocks/>
                </p:cNvSpPr>
                <p:nvPr userDrawn="1"/>
              </p:nvSpPr>
              <p:spPr bwMode="auto">
                <a:xfrm>
                  <a:off x="1497" y="5563679"/>
                  <a:ext cx="7365906" cy="432734"/>
                </a:xfrm>
                <a:custGeom>
                  <a:avLst/>
                  <a:gdLst/>
                  <a:ahLst/>
                  <a:cxnLst>
                    <a:cxn ang="0">
                      <a:pos x="2313" y="117"/>
                    </a:cxn>
                    <a:cxn ang="0">
                      <a:pos x="1860" y="0"/>
                    </a:cxn>
                    <a:cxn ang="0">
                      <a:pos x="0" y="0"/>
                    </a:cxn>
                    <a:cxn ang="0">
                      <a:pos x="0" y="136"/>
                    </a:cxn>
                    <a:cxn ang="0">
                      <a:pos x="2030" y="136"/>
                    </a:cxn>
                    <a:cxn ang="0">
                      <a:pos x="2313" y="117"/>
                    </a:cxn>
                  </a:cxnLst>
                  <a:rect l="0" t="0" r="r" b="b"/>
                  <a:pathLst>
                    <a:path w="2313" h="136">
                      <a:moveTo>
                        <a:pt x="2313" y="117"/>
                      </a:moveTo>
                      <a:cubicBezTo>
                        <a:pt x="2204" y="55"/>
                        <a:pt x="2053" y="0"/>
                        <a:pt x="186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36"/>
                        <a:pt x="0" y="136"/>
                        <a:pt x="0" y="136"/>
                      </a:cubicBezTo>
                      <a:cubicBezTo>
                        <a:pt x="2030" y="136"/>
                        <a:pt x="2030" y="136"/>
                        <a:pt x="2030" y="136"/>
                      </a:cubicBezTo>
                      <a:cubicBezTo>
                        <a:pt x="2214" y="136"/>
                        <a:pt x="2274" y="132"/>
                        <a:pt x="2313" y="117"/>
                      </a:cubicBezTo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/>
                </a:p>
              </p:txBody>
            </p:sp>
            <p:sp>
              <p:nvSpPr>
                <p:cNvPr id="50" name="Freeform 10"/>
                <p:cNvSpPr>
                  <a:spLocks/>
                </p:cNvSpPr>
                <p:nvPr userDrawn="1"/>
              </p:nvSpPr>
              <p:spPr bwMode="auto">
                <a:xfrm>
                  <a:off x="7367402" y="5563679"/>
                  <a:ext cx="1805078" cy="869511"/>
                </a:xfrm>
                <a:custGeom>
                  <a:avLst/>
                  <a:gdLst/>
                  <a:ahLst/>
                  <a:cxnLst>
                    <a:cxn ang="0">
                      <a:pos x="476" y="0"/>
                    </a:cxn>
                    <a:cxn ang="0">
                      <a:pos x="0" y="117"/>
                    </a:cxn>
                    <a:cxn ang="0">
                      <a:pos x="471" y="273"/>
                    </a:cxn>
                    <a:cxn ang="0">
                      <a:pos x="567" y="273"/>
                    </a:cxn>
                    <a:cxn ang="0">
                      <a:pos x="567" y="0"/>
                    </a:cxn>
                    <a:cxn ang="0">
                      <a:pos x="476" y="0"/>
                    </a:cxn>
                  </a:cxnLst>
                  <a:rect l="0" t="0" r="r" b="b"/>
                  <a:pathLst>
                    <a:path w="567" h="273">
                      <a:moveTo>
                        <a:pt x="476" y="0"/>
                      </a:moveTo>
                      <a:cubicBezTo>
                        <a:pt x="187" y="0"/>
                        <a:pt x="80" y="87"/>
                        <a:pt x="0" y="117"/>
                      </a:cubicBezTo>
                      <a:cubicBezTo>
                        <a:pt x="128" y="190"/>
                        <a:pt x="229" y="273"/>
                        <a:pt x="471" y="273"/>
                      </a:cubicBezTo>
                      <a:cubicBezTo>
                        <a:pt x="529" y="273"/>
                        <a:pt x="567" y="273"/>
                        <a:pt x="567" y="273"/>
                      </a:cubicBezTo>
                      <a:cubicBezTo>
                        <a:pt x="567" y="0"/>
                        <a:pt x="567" y="0"/>
                        <a:pt x="567" y="0"/>
                      </a:cubicBezTo>
                      <a:lnTo>
                        <a:pt x="476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/>
                </a:p>
              </p:txBody>
            </p:sp>
          </p:grpSp>
          <p:pic>
            <p:nvPicPr>
              <p:cNvPr id="33" name="Picture 78"/>
              <p:cNvPicPr>
                <a:picLocks noChangeAspect="1" noChangeArrowheads="1"/>
              </p:cNvPicPr>
              <p:nvPr userDrawn="1"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169275" y="5675743"/>
                <a:ext cx="655638" cy="6556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34" name="Group 19"/>
              <p:cNvGrpSpPr/>
              <p:nvPr userDrawn="1"/>
            </p:nvGrpSpPr>
            <p:grpSpPr>
              <a:xfrm>
                <a:off x="360000" y="5807505"/>
                <a:ext cx="814388" cy="95250"/>
                <a:chOff x="3495675" y="5969000"/>
                <a:chExt cx="814388" cy="95250"/>
              </a:xfrm>
              <a:solidFill>
                <a:schemeClr val="accent1"/>
              </a:solidFill>
            </p:grpSpPr>
            <p:sp>
              <p:nvSpPr>
                <p:cNvPr id="35" name="Freeform 26"/>
                <p:cNvSpPr>
                  <a:spLocks/>
                </p:cNvSpPr>
                <p:nvPr/>
              </p:nvSpPr>
              <p:spPr bwMode="auto">
                <a:xfrm>
                  <a:off x="3495675" y="5997575"/>
                  <a:ext cx="98425" cy="66675"/>
                </a:xfrm>
                <a:custGeom>
                  <a:avLst/>
                  <a:gdLst>
                    <a:gd name="T0" fmla="*/ 31 w 31"/>
                    <a:gd name="T1" fmla="*/ 0 h 21"/>
                    <a:gd name="T2" fmla="*/ 25 w 31"/>
                    <a:gd name="T3" fmla="*/ 21 h 21"/>
                    <a:gd name="T4" fmla="*/ 19 w 31"/>
                    <a:gd name="T5" fmla="*/ 21 h 21"/>
                    <a:gd name="T6" fmla="*/ 16 w 31"/>
                    <a:gd name="T7" fmla="*/ 9 h 21"/>
                    <a:gd name="T8" fmla="*/ 15 w 31"/>
                    <a:gd name="T9" fmla="*/ 7 h 21"/>
                    <a:gd name="T10" fmla="*/ 15 w 31"/>
                    <a:gd name="T11" fmla="*/ 7 h 21"/>
                    <a:gd name="T12" fmla="*/ 15 w 31"/>
                    <a:gd name="T13" fmla="*/ 9 h 21"/>
                    <a:gd name="T14" fmla="*/ 12 w 31"/>
                    <a:gd name="T15" fmla="*/ 21 h 21"/>
                    <a:gd name="T16" fmla="*/ 6 w 31"/>
                    <a:gd name="T17" fmla="*/ 21 h 21"/>
                    <a:gd name="T18" fmla="*/ 0 w 31"/>
                    <a:gd name="T19" fmla="*/ 0 h 21"/>
                    <a:gd name="T20" fmla="*/ 5 w 31"/>
                    <a:gd name="T21" fmla="*/ 0 h 21"/>
                    <a:gd name="T22" fmla="*/ 8 w 31"/>
                    <a:gd name="T23" fmla="*/ 13 h 21"/>
                    <a:gd name="T24" fmla="*/ 9 w 31"/>
                    <a:gd name="T25" fmla="*/ 16 h 21"/>
                    <a:gd name="T26" fmla="*/ 9 w 31"/>
                    <a:gd name="T27" fmla="*/ 16 h 21"/>
                    <a:gd name="T28" fmla="*/ 10 w 31"/>
                    <a:gd name="T29" fmla="*/ 13 h 21"/>
                    <a:gd name="T30" fmla="*/ 13 w 31"/>
                    <a:gd name="T31" fmla="*/ 0 h 21"/>
                    <a:gd name="T32" fmla="*/ 18 w 31"/>
                    <a:gd name="T33" fmla="*/ 0 h 21"/>
                    <a:gd name="T34" fmla="*/ 21 w 31"/>
                    <a:gd name="T35" fmla="*/ 13 h 21"/>
                    <a:gd name="T36" fmla="*/ 22 w 31"/>
                    <a:gd name="T37" fmla="*/ 16 h 21"/>
                    <a:gd name="T38" fmla="*/ 22 w 31"/>
                    <a:gd name="T39" fmla="*/ 16 h 21"/>
                    <a:gd name="T40" fmla="*/ 23 w 31"/>
                    <a:gd name="T41" fmla="*/ 12 h 21"/>
                    <a:gd name="T42" fmla="*/ 26 w 31"/>
                    <a:gd name="T43" fmla="*/ 0 h 21"/>
                    <a:gd name="T44" fmla="*/ 31 w 31"/>
                    <a:gd name="T45" fmla="*/ 0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31" h="21">
                      <a:moveTo>
                        <a:pt x="31" y="0"/>
                      </a:moveTo>
                      <a:cubicBezTo>
                        <a:pt x="29" y="7"/>
                        <a:pt x="27" y="14"/>
                        <a:pt x="25" y="21"/>
                      </a:cubicBezTo>
                      <a:cubicBezTo>
                        <a:pt x="19" y="21"/>
                        <a:pt x="19" y="21"/>
                        <a:pt x="19" y="21"/>
                      </a:cubicBezTo>
                      <a:cubicBezTo>
                        <a:pt x="16" y="9"/>
                        <a:pt x="16" y="9"/>
                        <a:pt x="16" y="9"/>
                      </a:cubicBezTo>
                      <a:cubicBezTo>
                        <a:pt x="15" y="7"/>
                        <a:pt x="15" y="7"/>
                        <a:pt x="15" y="7"/>
                      </a:cubicBezTo>
                      <a:cubicBezTo>
                        <a:pt x="15" y="7"/>
                        <a:pt x="15" y="7"/>
                        <a:pt x="15" y="7"/>
                      </a:cubicBezTo>
                      <a:cubicBezTo>
                        <a:pt x="15" y="9"/>
                        <a:pt x="15" y="9"/>
                        <a:pt x="15" y="9"/>
                      </a:cubicBezTo>
                      <a:cubicBezTo>
                        <a:pt x="12" y="21"/>
                        <a:pt x="12" y="21"/>
                        <a:pt x="12" y="21"/>
                      </a:cubicBezTo>
                      <a:cubicBezTo>
                        <a:pt x="6" y="21"/>
                        <a:pt x="6" y="21"/>
                        <a:pt x="6" y="21"/>
                      </a:cubicBezTo>
                      <a:cubicBezTo>
                        <a:pt x="4" y="14"/>
                        <a:pt x="1" y="7"/>
                        <a:pt x="0" y="0"/>
                      </a:cubicBezTo>
                      <a:cubicBezTo>
                        <a:pt x="5" y="0"/>
                        <a:pt x="5" y="0"/>
                        <a:pt x="5" y="0"/>
                      </a:cubicBezTo>
                      <a:cubicBezTo>
                        <a:pt x="6" y="5"/>
                        <a:pt x="7" y="9"/>
                        <a:pt x="8" y="13"/>
                      </a:cubicBezTo>
                      <a:cubicBezTo>
                        <a:pt x="8" y="14"/>
                        <a:pt x="9" y="15"/>
                        <a:pt x="9" y="16"/>
                      </a:cubicBezTo>
                      <a:cubicBezTo>
                        <a:pt x="9" y="16"/>
                        <a:pt x="9" y="16"/>
                        <a:pt x="9" y="16"/>
                      </a:cubicBezTo>
                      <a:cubicBezTo>
                        <a:pt x="10" y="13"/>
                        <a:pt x="10" y="13"/>
                        <a:pt x="10" y="13"/>
                      </a:cubicBezTo>
                      <a:cubicBezTo>
                        <a:pt x="13" y="0"/>
                        <a:pt x="13" y="0"/>
                        <a:pt x="13" y="0"/>
                      </a:cubicBezTo>
                      <a:cubicBezTo>
                        <a:pt x="18" y="0"/>
                        <a:pt x="18" y="0"/>
                        <a:pt x="18" y="0"/>
                      </a:cubicBezTo>
                      <a:cubicBezTo>
                        <a:pt x="21" y="13"/>
                        <a:pt x="21" y="13"/>
                        <a:pt x="21" y="13"/>
                      </a:cubicBezTo>
                      <a:cubicBezTo>
                        <a:pt x="22" y="16"/>
                        <a:pt x="22" y="16"/>
                        <a:pt x="22" y="16"/>
                      </a:cubicBezTo>
                      <a:cubicBezTo>
                        <a:pt x="22" y="16"/>
                        <a:pt x="22" y="16"/>
                        <a:pt x="22" y="16"/>
                      </a:cubicBezTo>
                      <a:cubicBezTo>
                        <a:pt x="23" y="15"/>
                        <a:pt x="23" y="13"/>
                        <a:pt x="23" y="12"/>
                      </a:cubicBezTo>
                      <a:cubicBezTo>
                        <a:pt x="24" y="8"/>
                        <a:pt x="25" y="4"/>
                        <a:pt x="26" y="0"/>
                      </a:cubicBezTo>
                      <a:lnTo>
                        <a:pt x="31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/>
                </a:p>
              </p:txBody>
            </p:sp>
            <p:sp>
              <p:nvSpPr>
                <p:cNvPr id="36" name="Freeform 27"/>
                <p:cNvSpPr>
                  <a:spLocks/>
                </p:cNvSpPr>
                <p:nvPr/>
              </p:nvSpPr>
              <p:spPr bwMode="auto">
                <a:xfrm>
                  <a:off x="3603625" y="5997575"/>
                  <a:ext cx="98425" cy="66675"/>
                </a:xfrm>
                <a:custGeom>
                  <a:avLst/>
                  <a:gdLst>
                    <a:gd name="T0" fmla="*/ 31 w 31"/>
                    <a:gd name="T1" fmla="*/ 0 h 21"/>
                    <a:gd name="T2" fmla="*/ 25 w 31"/>
                    <a:gd name="T3" fmla="*/ 21 h 21"/>
                    <a:gd name="T4" fmla="*/ 19 w 31"/>
                    <a:gd name="T5" fmla="*/ 21 h 21"/>
                    <a:gd name="T6" fmla="*/ 16 w 31"/>
                    <a:gd name="T7" fmla="*/ 9 h 21"/>
                    <a:gd name="T8" fmla="*/ 15 w 31"/>
                    <a:gd name="T9" fmla="*/ 7 h 21"/>
                    <a:gd name="T10" fmla="*/ 15 w 31"/>
                    <a:gd name="T11" fmla="*/ 7 h 21"/>
                    <a:gd name="T12" fmla="*/ 15 w 31"/>
                    <a:gd name="T13" fmla="*/ 9 h 21"/>
                    <a:gd name="T14" fmla="*/ 12 w 31"/>
                    <a:gd name="T15" fmla="*/ 21 h 21"/>
                    <a:gd name="T16" fmla="*/ 6 w 31"/>
                    <a:gd name="T17" fmla="*/ 21 h 21"/>
                    <a:gd name="T18" fmla="*/ 0 w 31"/>
                    <a:gd name="T19" fmla="*/ 0 h 21"/>
                    <a:gd name="T20" fmla="*/ 5 w 31"/>
                    <a:gd name="T21" fmla="*/ 0 h 21"/>
                    <a:gd name="T22" fmla="*/ 8 w 31"/>
                    <a:gd name="T23" fmla="*/ 13 h 21"/>
                    <a:gd name="T24" fmla="*/ 9 w 31"/>
                    <a:gd name="T25" fmla="*/ 16 h 21"/>
                    <a:gd name="T26" fmla="*/ 9 w 31"/>
                    <a:gd name="T27" fmla="*/ 16 h 21"/>
                    <a:gd name="T28" fmla="*/ 10 w 31"/>
                    <a:gd name="T29" fmla="*/ 13 h 21"/>
                    <a:gd name="T30" fmla="*/ 13 w 31"/>
                    <a:gd name="T31" fmla="*/ 0 h 21"/>
                    <a:gd name="T32" fmla="*/ 18 w 31"/>
                    <a:gd name="T33" fmla="*/ 0 h 21"/>
                    <a:gd name="T34" fmla="*/ 22 w 31"/>
                    <a:gd name="T35" fmla="*/ 13 h 21"/>
                    <a:gd name="T36" fmla="*/ 22 w 31"/>
                    <a:gd name="T37" fmla="*/ 16 h 21"/>
                    <a:gd name="T38" fmla="*/ 22 w 31"/>
                    <a:gd name="T39" fmla="*/ 16 h 21"/>
                    <a:gd name="T40" fmla="*/ 23 w 31"/>
                    <a:gd name="T41" fmla="*/ 12 h 21"/>
                    <a:gd name="T42" fmla="*/ 26 w 31"/>
                    <a:gd name="T43" fmla="*/ 0 h 21"/>
                    <a:gd name="T44" fmla="*/ 31 w 31"/>
                    <a:gd name="T45" fmla="*/ 0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31" h="21">
                      <a:moveTo>
                        <a:pt x="31" y="0"/>
                      </a:moveTo>
                      <a:cubicBezTo>
                        <a:pt x="29" y="7"/>
                        <a:pt x="27" y="14"/>
                        <a:pt x="25" y="21"/>
                      </a:cubicBezTo>
                      <a:cubicBezTo>
                        <a:pt x="19" y="21"/>
                        <a:pt x="19" y="21"/>
                        <a:pt x="19" y="21"/>
                      </a:cubicBezTo>
                      <a:cubicBezTo>
                        <a:pt x="16" y="9"/>
                        <a:pt x="16" y="9"/>
                        <a:pt x="16" y="9"/>
                      </a:cubicBezTo>
                      <a:cubicBezTo>
                        <a:pt x="15" y="7"/>
                        <a:pt x="15" y="7"/>
                        <a:pt x="15" y="7"/>
                      </a:cubicBezTo>
                      <a:cubicBezTo>
                        <a:pt x="15" y="7"/>
                        <a:pt x="15" y="7"/>
                        <a:pt x="15" y="7"/>
                      </a:cubicBezTo>
                      <a:cubicBezTo>
                        <a:pt x="15" y="9"/>
                        <a:pt x="15" y="9"/>
                        <a:pt x="15" y="9"/>
                      </a:cubicBezTo>
                      <a:cubicBezTo>
                        <a:pt x="12" y="21"/>
                        <a:pt x="12" y="21"/>
                        <a:pt x="12" y="21"/>
                      </a:cubicBezTo>
                      <a:cubicBezTo>
                        <a:pt x="6" y="21"/>
                        <a:pt x="6" y="21"/>
                        <a:pt x="6" y="21"/>
                      </a:cubicBezTo>
                      <a:cubicBezTo>
                        <a:pt x="4" y="14"/>
                        <a:pt x="2" y="7"/>
                        <a:pt x="0" y="0"/>
                      </a:cubicBezTo>
                      <a:cubicBezTo>
                        <a:pt x="5" y="0"/>
                        <a:pt x="5" y="0"/>
                        <a:pt x="5" y="0"/>
                      </a:cubicBezTo>
                      <a:cubicBezTo>
                        <a:pt x="6" y="5"/>
                        <a:pt x="7" y="9"/>
                        <a:pt x="8" y="13"/>
                      </a:cubicBezTo>
                      <a:cubicBezTo>
                        <a:pt x="8" y="14"/>
                        <a:pt x="9" y="15"/>
                        <a:pt x="9" y="16"/>
                      </a:cubicBezTo>
                      <a:cubicBezTo>
                        <a:pt x="9" y="16"/>
                        <a:pt x="9" y="16"/>
                        <a:pt x="9" y="16"/>
                      </a:cubicBezTo>
                      <a:cubicBezTo>
                        <a:pt x="10" y="13"/>
                        <a:pt x="10" y="13"/>
                        <a:pt x="10" y="13"/>
                      </a:cubicBezTo>
                      <a:cubicBezTo>
                        <a:pt x="13" y="0"/>
                        <a:pt x="13" y="0"/>
                        <a:pt x="13" y="0"/>
                      </a:cubicBezTo>
                      <a:cubicBezTo>
                        <a:pt x="18" y="0"/>
                        <a:pt x="18" y="0"/>
                        <a:pt x="18" y="0"/>
                      </a:cubicBezTo>
                      <a:cubicBezTo>
                        <a:pt x="22" y="13"/>
                        <a:pt x="22" y="13"/>
                        <a:pt x="22" y="13"/>
                      </a:cubicBezTo>
                      <a:cubicBezTo>
                        <a:pt x="22" y="16"/>
                        <a:pt x="22" y="16"/>
                        <a:pt x="22" y="16"/>
                      </a:cubicBezTo>
                      <a:cubicBezTo>
                        <a:pt x="22" y="16"/>
                        <a:pt x="22" y="16"/>
                        <a:pt x="22" y="16"/>
                      </a:cubicBezTo>
                      <a:cubicBezTo>
                        <a:pt x="23" y="15"/>
                        <a:pt x="23" y="13"/>
                        <a:pt x="23" y="12"/>
                      </a:cubicBezTo>
                      <a:cubicBezTo>
                        <a:pt x="24" y="8"/>
                        <a:pt x="25" y="4"/>
                        <a:pt x="26" y="0"/>
                      </a:cubicBezTo>
                      <a:lnTo>
                        <a:pt x="31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/>
                </a:p>
              </p:txBody>
            </p:sp>
            <p:sp>
              <p:nvSpPr>
                <p:cNvPr id="37" name="Freeform 28"/>
                <p:cNvSpPr>
                  <a:spLocks/>
                </p:cNvSpPr>
                <p:nvPr/>
              </p:nvSpPr>
              <p:spPr bwMode="auto">
                <a:xfrm>
                  <a:off x="3711575" y="5997575"/>
                  <a:ext cx="98425" cy="66675"/>
                </a:xfrm>
                <a:custGeom>
                  <a:avLst/>
                  <a:gdLst>
                    <a:gd name="T0" fmla="*/ 31 w 31"/>
                    <a:gd name="T1" fmla="*/ 0 h 21"/>
                    <a:gd name="T2" fmla="*/ 25 w 31"/>
                    <a:gd name="T3" fmla="*/ 21 h 21"/>
                    <a:gd name="T4" fmla="*/ 19 w 31"/>
                    <a:gd name="T5" fmla="*/ 21 h 21"/>
                    <a:gd name="T6" fmla="*/ 16 w 31"/>
                    <a:gd name="T7" fmla="*/ 9 h 21"/>
                    <a:gd name="T8" fmla="*/ 15 w 31"/>
                    <a:gd name="T9" fmla="*/ 7 h 21"/>
                    <a:gd name="T10" fmla="*/ 15 w 31"/>
                    <a:gd name="T11" fmla="*/ 7 h 21"/>
                    <a:gd name="T12" fmla="*/ 15 w 31"/>
                    <a:gd name="T13" fmla="*/ 9 h 21"/>
                    <a:gd name="T14" fmla="*/ 12 w 31"/>
                    <a:gd name="T15" fmla="*/ 21 h 21"/>
                    <a:gd name="T16" fmla="*/ 6 w 31"/>
                    <a:gd name="T17" fmla="*/ 21 h 21"/>
                    <a:gd name="T18" fmla="*/ 0 w 31"/>
                    <a:gd name="T19" fmla="*/ 0 h 21"/>
                    <a:gd name="T20" fmla="*/ 5 w 31"/>
                    <a:gd name="T21" fmla="*/ 0 h 21"/>
                    <a:gd name="T22" fmla="*/ 8 w 31"/>
                    <a:gd name="T23" fmla="*/ 13 h 21"/>
                    <a:gd name="T24" fmla="*/ 9 w 31"/>
                    <a:gd name="T25" fmla="*/ 16 h 21"/>
                    <a:gd name="T26" fmla="*/ 9 w 31"/>
                    <a:gd name="T27" fmla="*/ 16 h 21"/>
                    <a:gd name="T28" fmla="*/ 10 w 31"/>
                    <a:gd name="T29" fmla="*/ 13 h 21"/>
                    <a:gd name="T30" fmla="*/ 13 w 31"/>
                    <a:gd name="T31" fmla="*/ 0 h 21"/>
                    <a:gd name="T32" fmla="*/ 18 w 31"/>
                    <a:gd name="T33" fmla="*/ 0 h 21"/>
                    <a:gd name="T34" fmla="*/ 22 w 31"/>
                    <a:gd name="T35" fmla="*/ 13 h 21"/>
                    <a:gd name="T36" fmla="*/ 22 w 31"/>
                    <a:gd name="T37" fmla="*/ 16 h 21"/>
                    <a:gd name="T38" fmla="*/ 22 w 31"/>
                    <a:gd name="T39" fmla="*/ 16 h 21"/>
                    <a:gd name="T40" fmla="*/ 23 w 31"/>
                    <a:gd name="T41" fmla="*/ 12 h 21"/>
                    <a:gd name="T42" fmla="*/ 26 w 31"/>
                    <a:gd name="T43" fmla="*/ 0 h 21"/>
                    <a:gd name="T44" fmla="*/ 31 w 31"/>
                    <a:gd name="T45" fmla="*/ 0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31" h="21">
                      <a:moveTo>
                        <a:pt x="31" y="0"/>
                      </a:moveTo>
                      <a:cubicBezTo>
                        <a:pt x="29" y="7"/>
                        <a:pt x="27" y="14"/>
                        <a:pt x="25" y="21"/>
                      </a:cubicBezTo>
                      <a:cubicBezTo>
                        <a:pt x="19" y="21"/>
                        <a:pt x="19" y="21"/>
                        <a:pt x="19" y="21"/>
                      </a:cubicBezTo>
                      <a:cubicBezTo>
                        <a:pt x="16" y="9"/>
                        <a:pt x="16" y="9"/>
                        <a:pt x="16" y="9"/>
                      </a:cubicBezTo>
                      <a:cubicBezTo>
                        <a:pt x="15" y="7"/>
                        <a:pt x="15" y="7"/>
                        <a:pt x="15" y="7"/>
                      </a:cubicBezTo>
                      <a:cubicBezTo>
                        <a:pt x="15" y="7"/>
                        <a:pt x="15" y="7"/>
                        <a:pt x="15" y="7"/>
                      </a:cubicBezTo>
                      <a:cubicBezTo>
                        <a:pt x="15" y="9"/>
                        <a:pt x="15" y="9"/>
                        <a:pt x="15" y="9"/>
                      </a:cubicBezTo>
                      <a:cubicBezTo>
                        <a:pt x="12" y="21"/>
                        <a:pt x="12" y="21"/>
                        <a:pt x="12" y="21"/>
                      </a:cubicBezTo>
                      <a:cubicBezTo>
                        <a:pt x="6" y="21"/>
                        <a:pt x="6" y="21"/>
                        <a:pt x="6" y="21"/>
                      </a:cubicBezTo>
                      <a:cubicBezTo>
                        <a:pt x="4" y="14"/>
                        <a:pt x="2" y="7"/>
                        <a:pt x="0" y="0"/>
                      </a:cubicBezTo>
                      <a:cubicBezTo>
                        <a:pt x="5" y="0"/>
                        <a:pt x="5" y="0"/>
                        <a:pt x="5" y="0"/>
                      </a:cubicBezTo>
                      <a:cubicBezTo>
                        <a:pt x="6" y="5"/>
                        <a:pt x="7" y="9"/>
                        <a:pt x="8" y="13"/>
                      </a:cubicBezTo>
                      <a:cubicBezTo>
                        <a:pt x="9" y="14"/>
                        <a:pt x="9" y="15"/>
                        <a:pt x="9" y="16"/>
                      </a:cubicBezTo>
                      <a:cubicBezTo>
                        <a:pt x="9" y="16"/>
                        <a:pt x="9" y="16"/>
                        <a:pt x="9" y="16"/>
                      </a:cubicBezTo>
                      <a:cubicBezTo>
                        <a:pt x="10" y="13"/>
                        <a:pt x="10" y="13"/>
                        <a:pt x="10" y="13"/>
                      </a:cubicBezTo>
                      <a:cubicBezTo>
                        <a:pt x="13" y="0"/>
                        <a:pt x="13" y="0"/>
                        <a:pt x="13" y="0"/>
                      </a:cubicBezTo>
                      <a:cubicBezTo>
                        <a:pt x="18" y="0"/>
                        <a:pt x="18" y="0"/>
                        <a:pt x="18" y="0"/>
                      </a:cubicBezTo>
                      <a:cubicBezTo>
                        <a:pt x="22" y="13"/>
                        <a:pt x="22" y="13"/>
                        <a:pt x="22" y="13"/>
                      </a:cubicBezTo>
                      <a:cubicBezTo>
                        <a:pt x="22" y="16"/>
                        <a:pt x="22" y="16"/>
                        <a:pt x="22" y="16"/>
                      </a:cubicBezTo>
                      <a:cubicBezTo>
                        <a:pt x="22" y="16"/>
                        <a:pt x="22" y="16"/>
                        <a:pt x="22" y="16"/>
                      </a:cubicBezTo>
                      <a:cubicBezTo>
                        <a:pt x="23" y="15"/>
                        <a:pt x="23" y="13"/>
                        <a:pt x="23" y="12"/>
                      </a:cubicBezTo>
                      <a:cubicBezTo>
                        <a:pt x="24" y="8"/>
                        <a:pt x="25" y="4"/>
                        <a:pt x="26" y="0"/>
                      </a:cubicBezTo>
                      <a:lnTo>
                        <a:pt x="31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/>
                </a:p>
              </p:txBody>
            </p:sp>
            <p:sp>
              <p:nvSpPr>
                <p:cNvPr id="38" name="Oval 29"/>
                <p:cNvSpPr>
                  <a:spLocks noChangeArrowheads="1"/>
                </p:cNvSpPr>
                <p:nvPr/>
              </p:nvSpPr>
              <p:spPr bwMode="auto">
                <a:xfrm>
                  <a:off x="3819525" y="6042025"/>
                  <a:ext cx="19050" cy="22225"/>
                </a:xfrm>
                <a:prstGeom prst="ellipse">
                  <a:avLst/>
                </a:pr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/>
                </a:p>
              </p:txBody>
            </p:sp>
            <p:sp>
              <p:nvSpPr>
                <p:cNvPr id="39" name="Freeform 30"/>
                <p:cNvSpPr>
                  <a:spLocks/>
                </p:cNvSpPr>
                <p:nvPr/>
              </p:nvSpPr>
              <p:spPr bwMode="auto">
                <a:xfrm>
                  <a:off x="3851275" y="5997575"/>
                  <a:ext cx="50800" cy="66675"/>
                </a:xfrm>
                <a:custGeom>
                  <a:avLst/>
                  <a:gdLst>
                    <a:gd name="T0" fmla="*/ 16 w 16"/>
                    <a:gd name="T1" fmla="*/ 20 h 21"/>
                    <a:gd name="T2" fmla="*/ 10 w 16"/>
                    <a:gd name="T3" fmla="*/ 21 h 21"/>
                    <a:gd name="T4" fmla="*/ 0 w 16"/>
                    <a:gd name="T5" fmla="*/ 11 h 21"/>
                    <a:gd name="T6" fmla="*/ 10 w 16"/>
                    <a:gd name="T7" fmla="*/ 0 h 21"/>
                    <a:gd name="T8" fmla="*/ 16 w 16"/>
                    <a:gd name="T9" fmla="*/ 1 h 21"/>
                    <a:gd name="T10" fmla="*/ 14 w 16"/>
                    <a:gd name="T11" fmla="*/ 5 h 21"/>
                    <a:gd name="T12" fmla="*/ 11 w 16"/>
                    <a:gd name="T13" fmla="*/ 4 h 21"/>
                    <a:gd name="T14" fmla="*/ 6 w 16"/>
                    <a:gd name="T15" fmla="*/ 10 h 21"/>
                    <a:gd name="T16" fmla="*/ 11 w 16"/>
                    <a:gd name="T17" fmla="*/ 17 h 21"/>
                    <a:gd name="T18" fmla="*/ 15 w 16"/>
                    <a:gd name="T19" fmla="*/ 16 h 21"/>
                    <a:gd name="T20" fmla="*/ 16 w 16"/>
                    <a:gd name="T21" fmla="*/ 20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6" h="21">
                      <a:moveTo>
                        <a:pt x="16" y="20"/>
                      </a:moveTo>
                      <a:cubicBezTo>
                        <a:pt x="14" y="21"/>
                        <a:pt x="12" y="21"/>
                        <a:pt x="10" y="21"/>
                      </a:cubicBezTo>
                      <a:cubicBezTo>
                        <a:pt x="3" y="21"/>
                        <a:pt x="0" y="17"/>
                        <a:pt x="0" y="11"/>
                      </a:cubicBezTo>
                      <a:cubicBezTo>
                        <a:pt x="0" y="4"/>
                        <a:pt x="4" y="0"/>
                        <a:pt x="10" y="0"/>
                      </a:cubicBezTo>
                      <a:cubicBezTo>
                        <a:pt x="12" y="0"/>
                        <a:pt x="14" y="0"/>
                        <a:pt x="16" y="1"/>
                      </a:cubicBezTo>
                      <a:cubicBezTo>
                        <a:pt x="14" y="5"/>
                        <a:pt x="14" y="5"/>
                        <a:pt x="14" y="5"/>
                      </a:cubicBezTo>
                      <a:cubicBezTo>
                        <a:pt x="13" y="4"/>
                        <a:pt x="12" y="4"/>
                        <a:pt x="11" y="4"/>
                      </a:cubicBezTo>
                      <a:cubicBezTo>
                        <a:pt x="7" y="4"/>
                        <a:pt x="6" y="6"/>
                        <a:pt x="6" y="10"/>
                      </a:cubicBezTo>
                      <a:cubicBezTo>
                        <a:pt x="6" y="15"/>
                        <a:pt x="7" y="17"/>
                        <a:pt x="11" y="17"/>
                      </a:cubicBezTo>
                      <a:cubicBezTo>
                        <a:pt x="12" y="17"/>
                        <a:pt x="14" y="17"/>
                        <a:pt x="15" y="16"/>
                      </a:cubicBezTo>
                      <a:lnTo>
                        <a:pt x="16" y="2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/>
                </a:p>
              </p:txBody>
            </p:sp>
            <p:sp>
              <p:nvSpPr>
                <p:cNvPr id="40" name="Freeform 31"/>
                <p:cNvSpPr>
                  <a:spLocks/>
                </p:cNvSpPr>
                <p:nvPr/>
              </p:nvSpPr>
              <p:spPr bwMode="auto">
                <a:xfrm>
                  <a:off x="3911600" y="5997575"/>
                  <a:ext cx="47625" cy="66675"/>
                </a:xfrm>
                <a:custGeom>
                  <a:avLst/>
                  <a:gdLst>
                    <a:gd name="T0" fmla="*/ 6 w 15"/>
                    <a:gd name="T1" fmla="*/ 21 h 21"/>
                    <a:gd name="T2" fmla="*/ 0 w 15"/>
                    <a:gd name="T3" fmla="*/ 20 h 21"/>
                    <a:gd name="T4" fmla="*/ 1 w 15"/>
                    <a:gd name="T5" fmla="*/ 16 h 21"/>
                    <a:gd name="T6" fmla="*/ 6 w 15"/>
                    <a:gd name="T7" fmla="*/ 17 h 21"/>
                    <a:gd name="T8" fmla="*/ 9 w 15"/>
                    <a:gd name="T9" fmla="*/ 15 h 21"/>
                    <a:gd name="T10" fmla="*/ 6 w 15"/>
                    <a:gd name="T11" fmla="*/ 12 h 21"/>
                    <a:gd name="T12" fmla="*/ 0 w 15"/>
                    <a:gd name="T13" fmla="*/ 6 h 21"/>
                    <a:gd name="T14" fmla="*/ 8 w 15"/>
                    <a:gd name="T15" fmla="*/ 0 h 21"/>
                    <a:gd name="T16" fmla="*/ 13 w 15"/>
                    <a:gd name="T17" fmla="*/ 0 h 21"/>
                    <a:gd name="T18" fmla="*/ 13 w 15"/>
                    <a:gd name="T19" fmla="*/ 4 h 21"/>
                    <a:gd name="T20" fmla="*/ 9 w 15"/>
                    <a:gd name="T21" fmla="*/ 4 h 21"/>
                    <a:gd name="T22" fmla="*/ 6 w 15"/>
                    <a:gd name="T23" fmla="*/ 6 h 21"/>
                    <a:gd name="T24" fmla="*/ 9 w 15"/>
                    <a:gd name="T25" fmla="*/ 9 h 21"/>
                    <a:gd name="T26" fmla="*/ 15 w 15"/>
                    <a:gd name="T27" fmla="*/ 14 h 21"/>
                    <a:gd name="T28" fmla="*/ 6 w 15"/>
                    <a:gd name="T29" fmla="*/ 21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5" h="21">
                      <a:moveTo>
                        <a:pt x="6" y="21"/>
                      </a:moveTo>
                      <a:cubicBezTo>
                        <a:pt x="4" y="21"/>
                        <a:pt x="2" y="21"/>
                        <a:pt x="0" y="20"/>
                      </a:cubicBezTo>
                      <a:cubicBezTo>
                        <a:pt x="1" y="16"/>
                        <a:pt x="1" y="16"/>
                        <a:pt x="1" y="16"/>
                      </a:cubicBezTo>
                      <a:cubicBezTo>
                        <a:pt x="3" y="17"/>
                        <a:pt x="5" y="17"/>
                        <a:pt x="6" y="17"/>
                      </a:cubicBezTo>
                      <a:cubicBezTo>
                        <a:pt x="8" y="17"/>
                        <a:pt x="9" y="16"/>
                        <a:pt x="9" y="15"/>
                      </a:cubicBezTo>
                      <a:cubicBezTo>
                        <a:pt x="9" y="14"/>
                        <a:pt x="8" y="13"/>
                        <a:pt x="6" y="12"/>
                      </a:cubicBezTo>
                      <a:cubicBezTo>
                        <a:pt x="3" y="11"/>
                        <a:pt x="0" y="10"/>
                        <a:pt x="0" y="6"/>
                      </a:cubicBezTo>
                      <a:cubicBezTo>
                        <a:pt x="0" y="2"/>
                        <a:pt x="3" y="0"/>
                        <a:pt x="8" y="0"/>
                      </a:cubicBezTo>
                      <a:cubicBezTo>
                        <a:pt x="10" y="0"/>
                        <a:pt x="12" y="0"/>
                        <a:pt x="13" y="0"/>
                      </a:cubicBezTo>
                      <a:cubicBezTo>
                        <a:pt x="13" y="4"/>
                        <a:pt x="13" y="4"/>
                        <a:pt x="13" y="4"/>
                      </a:cubicBezTo>
                      <a:cubicBezTo>
                        <a:pt x="11" y="4"/>
                        <a:pt x="10" y="4"/>
                        <a:pt x="9" y="4"/>
                      </a:cubicBezTo>
                      <a:cubicBezTo>
                        <a:pt x="6" y="4"/>
                        <a:pt x="6" y="5"/>
                        <a:pt x="6" y="6"/>
                      </a:cubicBezTo>
                      <a:cubicBezTo>
                        <a:pt x="6" y="7"/>
                        <a:pt x="7" y="8"/>
                        <a:pt x="9" y="9"/>
                      </a:cubicBezTo>
                      <a:cubicBezTo>
                        <a:pt x="13" y="10"/>
                        <a:pt x="15" y="11"/>
                        <a:pt x="15" y="14"/>
                      </a:cubicBezTo>
                      <a:cubicBezTo>
                        <a:pt x="15" y="18"/>
                        <a:pt x="11" y="21"/>
                        <a:pt x="6" y="21"/>
                      </a:cubicBezTo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/>
                </a:p>
              </p:txBody>
            </p:sp>
            <p:sp>
              <p:nvSpPr>
                <p:cNvPr id="41" name="Freeform 32"/>
                <p:cNvSpPr>
                  <a:spLocks noEditPoints="1"/>
                </p:cNvSpPr>
                <p:nvPr/>
              </p:nvSpPr>
              <p:spPr bwMode="auto">
                <a:xfrm>
                  <a:off x="3965575" y="5969000"/>
                  <a:ext cx="28575" cy="95250"/>
                </a:xfrm>
                <a:custGeom>
                  <a:avLst/>
                  <a:gdLst>
                    <a:gd name="T0" fmla="*/ 4 w 9"/>
                    <a:gd name="T1" fmla="*/ 30 h 30"/>
                    <a:gd name="T2" fmla="*/ 4 w 9"/>
                    <a:gd name="T3" fmla="*/ 13 h 30"/>
                    <a:gd name="T4" fmla="*/ 0 w 9"/>
                    <a:gd name="T5" fmla="*/ 13 h 30"/>
                    <a:gd name="T6" fmla="*/ 0 w 9"/>
                    <a:gd name="T7" fmla="*/ 9 h 30"/>
                    <a:gd name="T8" fmla="*/ 9 w 9"/>
                    <a:gd name="T9" fmla="*/ 9 h 30"/>
                    <a:gd name="T10" fmla="*/ 9 w 9"/>
                    <a:gd name="T11" fmla="*/ 30 h 30"/>
                    <a:gd name="T12" fmla="*/ 4 w 9"/>
                    <a:gd name="T13" fmla="*/ 30 h 30"/>
                    <a:gd name="T14" fmla="*/ 6 w 9"/>
                    <a:gd name="T15" fmla="*/ 6 h 30"/>
                    <a:gd name="T16" fmla="*/ 3 w 9"/>
                    <a:gd name="T17" fmla="*/ 3 h 30"/>
                    <a:gd name="T18" fmla="*/ 6 w 9"/>
                    <a:gd name="T19" fmla="*/ 0 h 30"/>
                    <a:gd name="T20" fmla="*/ 9 w 9"/>
                    <a:gd name="T21" fmla="*/ 3 h 30"/>
                    <a:gd name="T22" fmla="*/ 6 w 9"/>
                    <a:gd name="T23" fmla="*/ 6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9" h="30">
                      <a:moveTo>
                        <a:pt x="4" y="30"/>
                      </a:moveTo>
                      <a:cubicBezTo>
                        <a:pt x="4" y="13"/>
                        <a:pt x="4" y="13"/>
                        <a:pt x="4" y="13"/>
                      </a:cubicBezTo>
                      <a:cubicBezTo>
                        <a:pt x="0" y="13"/>
                        <a:pt x="0" y="13"/>
                        <a:pt x="0" y="13"/>
                      </a:cubicBezTo>
                      <a:cubicBezTo>
                        <a:pt x="0" y="9"/>
                        <a:pt x="0" y="9"/>
                        <a:pt x="0" y="9"/>
                      </a:cubicBezTo>
                      <a:cubicBezTo>
                        <a:pt x="9" y="9"/>
                        <a:pt x="9" y="9"/>
                        <a:pt x="9" y="9"/>
                      </a:cubicBezTo>
                      <a:cubicBezTo>
                        <a:pt x="9" y="30"/>
                        <a:pt x="9" y="30"/>
                        <a:pt x="9" y="30"/>
                      </a:cubicBezTo>
                      <a:lnTo>
                        <a:pt x="4" y="30"/>
                      </a:lnTo>
                      <a:close/>
                      <a:moveTo>
                        <a:pt x="6" y="6"/>
                      </a:moveTo>
                      <a:cubicBezTo>
                        <a:pt x="4" y="6"/>
                        <a:pt x="3" y="5"/>
                        <a:pt x="3" y="3"/>
                      </a:cubicBezTo>
                      <a:cubicBezTo>
                        <a:pt x="3" y="1"/>
                        <a:pt x="4" y="0"/>
                        <a:pt x="6" y="0"/>
                      </a:cubicBezTo>
                      <a:cubicBezTo>
                        <a:pt x="8" y="0"/>
                        <a:pt x="9" y="1"/>
                        <a:pt x="9" y="3"/>
                      </a:cubicBezTo>
                      <a:cubicBezTo>
                        <a:pt x="9" y="5"/>
                        <a:pt x="8" y="6"/>
                        <a:pt x="6" y="6"/>
                      </a:cubicBezTo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/>
                </a:p>
              </p:txBody>
            </p:sp>
            <p:sp>
              <p:nvSpPr>
                <p:cNvPr id="42" name="Freeform 33"/>
                <p:cNvSpPr>
                  <a:spLocks/>
                </p:cNvSpPr>
                <p:nvPr/>
              </p:nvSpPr>
              <p:spPr bwMode="auto">
                <a:xfrm>
                  <a:off x="4013200" y="5997575"/>
                  <a:ext cx="39687" cy="66675"/>
                </a:xfrm>
                <a:custGeom>
                  <a:avLst/>
                  <a:gdLst>
                    <a:gd name="T0" fmla="*/ 11 w 12"/>
                    <a:gd name="T1" fmla="*/ 5 h 21"/>
                    <a:gd name="T2" fmla="*/ 9 w 12"/>
                    <a:gd name="T3" fmla="*/ 5 h 21"/>
                    <a:gd name="T4" fmla="*/ 5 w 12"/>
                    <a:gd name="T5" fmla="*/ 8 h 21"/>
                    <a:gd name="T6" fmla="*/ 5 w 12"/>
                    <a:gd name="T7" fmla="*/ 21 h 21"/>
                    <a:gd name="T8" fmla="*/ 0 w 12"/>
                    <a:gd name="T9" fmla="*/ 21 h 21"/>
                    <a:gd name="T10" fmla="*/ 0 w 12"/>
                    <a:gd name="T11" fmla="*/ 0 h 21"/>
                    <a:gd name="T12" fmla="*/ 4 w 12"/>
                    <a:gd name="T13" fmla="*/ 0 h 21"/>
                    <a:gd name="T14" fmla="*/ 4 w 12"/>
                    <a:gd name="T15" fmla="*/ 4 h 21"/>
                    <a:gd name="T16" fmla="*/ 10 w 12"/>
                    <a:gd name="T17" fmla="*/ 0 h 21"/>
                    <a:gd name="T18" fmla="*/ 12 w 12"/>
                    <a:gd name="T19" fmla="*/ 0 h 21"/>
                    <a:gd name="T20" fmla="*/ 11 w 12"/>
                    <a:gd name="T21" fmla="*/ 5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2" h="21">
                      <a:moveTo>
                        <a:pt x="11" y="5"/>
                      </a:moveTo>
                      <a:cubicBezTo>
                        <a:pt x="11" y="5"/>
                        <a:pt x="10" y="5"/>
                        <a:pt x="9" y="5"/>
                      </a:cubicBezTo>
                      <a:cubicBezTo>
                        <a:pt x="8" y="5"/>
                        <a:pt x="7" y="6"/>
                        <a:pt x="5" y="8"/>
                      </a:cubicBezTo>
                      <a:cubicBezTo>
                        <a:pt x="5" y="21"/>
                        <a:pt x="5" y="21"/>
                        <a:pt x="5" y="21"/>
                      </a:cubicBezTo>
                      <a:cubicBezTo>
                        <a:pt x="0" y="21"/>
                        <a:pt x="0" y="21"/>
                        <a:pt x="0" y="21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4" y="0"/>
                        <a:pt x="4" y="0"/>
                        <a:pt x="4" y="0"/>
                      </a:cubicBezTo>
                      <a:cubicBezTo>
                        <a:pt x="4" y="4"/>
                        <a:pt x="4" y="4"/>
                        <a:pt x="4" y="4"/>
                      </a:cubicBezTo>
                      <a:cubicBezTo>
                        <a:pt x="6" y="1"/>
                        <a:pt x="8" y="0"/>
                        <a:pt x="10" y="0"/>
                      </a:cubicBezTo>
                      <a:cubicBezTo>
                        <a:pt x="11" y="0"/>
                        <a:pt x="11" y="0"/>
                        <a:pt x="12" y="0"/>
                      </a:cubicBezTo>
                      <a:lnTo>
                        <a:pt x="11" y="5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/>
                </a:p>
              </p:txBody>
            </p:sp>
            <p:sp>
              <p:nvSpPr>
                <p:cNvPr id="43" name="Freeform 34"/>
                <p:cNvSpPr>
                  <a:spLocks noEditPoints="1"/>
                </p:cNvSpPr>
                <p:nvPr/>
              </p:nvSpPr>
              <p:spPr bwMode="auto">
                <a:xfrm>
                  <a:off x="4062413" y="5997575"/>
                  <a:ext cx="66675" cy="66675"/>
                </a:xfrm>
                <a:custGeom>
                  <a:avLst/>
                  <a:gdLst>
                    <a:gd name="T0" fmla="*/ 10 w 21"/>
                    <a:gd name="T1" fmla="*/ 21 h 21"/>
                    <a:gd name="T2" fmla="*/ 0 w 21"/>
                    <a:gd name="T3" fmla="*/ 11 h 21"/>
                    <a:gd name="T4" fmla="*/ 10 w 21"/>
                    <a:gd name="T5" fmla="*/ 0 h 21"/>
                    <a:gd name="T6" fmla="*/ 21 w 21"/>
                    <a:gd name="T7" fmla="*/ 10 h 21"/>
                    <a:gd name="T8" fmla="*/ 10 w 21"/>
                    <a:gd name="T9" fmla="*/ 21 h 21"/>
                    <a:gd name="T10" fmla="*/ 10 w 21"/>
                    <a:gd name="T11" fmla="*/ 4 h 21"/>
                    <a:gd name="T12" fmla="*/ 5 w 21"/>
                    <a:gd name="T13" fmla="*/ 10 h 21"/>
                    <a:gd name="T14" fmla="*/ 10 w 21"/>
                    <a:gd name="T15" fmla="*/ 17 h 21"/>
                    <a:gd name="T16" fmla="*/ 15 w 21"/>
                    <a:gd name="T17" fmla="*/ 11 h 21"/>
                    <a:gd name="T18" fmla="*/ 10 w 21"/>
                    <a:gd name="T19" fmla="*/ 4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1" h="21">
                      <a:moveTo>
                        <a:pt x="10" y="21"/>
                      </a:moveTo>
                      <a:cubicBezTo>
                        <a:pt x="3" y="21"/>
                        <a:pt x="0" y="17"/>
                        <a:pt x="0" y="11"/>
                      </a:cubicBezTo>
                      <a:cubicBezTo>
                        <a:pt x="0" y="4"/>
                        <a:pt x="3" y="0"/>
                        <a:pt x="10" y="0"/>
                      </a:cubicBezTo>
                      <a:cubicBezTo>
                        <a:pt x="17" y="0"/>
                        <a:pt x="21" y="4"/>
                        <a:pt x="21" y="10"/>
                      </a:cubicBezTo>
                      <a:cubicBezTo>
                        <a:pt x="21" y="17"/>
                        <a:pt x="17" y="21"/>
                        <a:pt x="10" y="21"/>
                      </a:cubicBezTo>
                      <a:moveTo>
                        <a:pt x="10" y="4"/>
                      </a:moveTo>
                      <a:cubicBezTo>
                        <a:pt x="7" y="4"/>
                        <a:pt x="5" y="7"/>
                        <a:pt x="5" y="10"/>
                      </a:cubicBezTo>
                      <a:cubicBezTo>
                        <a:pt x="5" y="14"/>
                        <a:pt x="6" y="17"/>
                        <a:pt x="10" y="17"/>
                      </a:cubicBezTo>
                      <a:cubicBezTo>
                        <a:pt x="14" y="17"/>
                        <a:pt x="15" y="14"/>
                        <a:pt x="15" y="11"/>
                      </a:cubicBezTo>
                      <a:cubicBezTo>
                        <a:pt x="15" y="6"/>
                        <a:pt x="14" y="4"/>
                        <a:pt x="10" y="4"/>
                      </a:cubicBezTo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/>
                </a:p>
              </p:txBody>
            </p:sp>
            <p:sp>
              <p:nvSpPr>
                <p:cNvPr id="44" name="Oval 35"/>
                <p:cNvSpPr>
                  <a:spLocks noChangeArrowheads="1"/>
                </p:cNvSpPr>
                <p:nvPr/>
              </p:nvSpPr>
              <p:spPr bwMode="auto">
                <a:xfrm>
                  <a:off x="4141788" y="6042025"/>
                  <a:ext cx="19050" cy="22225"/>
                </a:xfrm>
                <a:prstGeom prst="ellipse">
                  <a:avLst/>
                </a:pr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/>
                </a:p>
              </p:txBody>
            </p:sp>
            <p:sp>
              <p:nvSpPr>
                <p:cNvPr id="45" name="Freeform 36"/>
                <p:cNvSpPr>
                  <a:spLocks noEditPoints="1"/>
                </p:cNvSpPr>
                <p:nvPr/>
              </p:nvSpPr>
              <p:spPr bwMode="auto">
                <a:xfrm>
                  <a:off x="4176713" y="5997575"/>
                  <a:ext cx="57150" cy="66675"/>
                </a:xfrm>
                <a:custGeom>
                  <a:avLst/>
                  <a:gdLst>
                    <a:gd name="T0" fmla="*/ 14 w 18"/>
                    <a:gd name="T1" fmla="*/ 21 h 21"/>
                    <a:gd name="T2" fmla="*/ 13 w 18"/>
                    <a:gd name="T3" fmla="*/ 19 h 21"/>
                    <a:gd name="T4" fmla="*/ 7 w 18"/>
                    <a:gd name="T5" fmla="*/ 21 h 21"/>
                    <a:gd name="T6" fmla="*/ 0 w 18"/>
                    <a:gd name="T7" fmla="*/ 15 h 21"/>
                    <a:gd name="T8" fmla="*/ 10 w 18"/>
                    <a:gd name="T9" fmla="*/ 8 h 21"/>
                    <a:gd name="T10" fmla="*/ 13 w 18"/>
                    <a:gd name="T11" fmla="*/ 8 h 21"/>
                    <a:gd name="T12" fmla="*/ 13 w 18"/>
                    <a:gd name="T13" fmla="*/ 7 h 21"/>
                    <a:gd name="T14" fmla="*/ 8 w 18"/>
                    <a:gd name="T15" fmla="*/ 4 h 21"/>
                    <a:gd name="T16" fmla="*/ 2 w 18"/>
                    <a:gd name="T17" fmla="*/ 5 h 21"/>
                    <a:gd name="T18" fmla="*/ 2 w 18"/>
                    <a:gd name="T19" fmla="*/ 1 h 21"/>
                    <a:gd name="T20" fmla="*/ 9 w 18"/>
                    <a:gd name="T21" fmla="*/ 0 h 21"/>
                    <a:gd name="T22" fmla="*/ 18 w 18"/>
                    <a:gd name="T23" fmla="*/ 7 h 21"/>
                    <a:gd name="T24" fmla="*/ 18 w 18"/>
                    <a:gd name="T25" fmla="*/ 21 h 21"/>
                    <a:gd name="T26" fmla="*/ 14 w 18"/>
                    <a:gd name="T27" fmla="*/ 21 h 21"/>
                    <a:gd name="T28" fmla="*/ 13 w 18"/>
                    <a:gd name="T29" fmla="*/ 12 h 21"/>
                    <a:gd name="T30" fmla="*/ 10 w 18"/>
                    <a:gd name="T31" fmla="*/ 12 h 21"/>
                    <a:gd name="T32" fmla="*/ 5 w 18"/>
                    <a:gd name="T33" fmla="*/ 15 h 21"/>
                    <a:gd name="T34" fmla="*/ 8 w 18"/>
                    <a:gd name="T35" fmla="*/ 17 h 21"/>
                    <a:gd name="T36" fmla="*/ 13 w 18"/>
                    <a:gd name="T37" fmla="*/ 15 h 21"/>
                    <a:gd name="T38" fmla="*/ 13 w 18"/>
                    <a:gd name="T39" fmla="*/ 12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18" h="21">
                      <a:moveTo>
                        <a:pt x="14" y="21"/>
                      </a:moveTo>
                      <a:cubicBezTo>
                        <a:pt x="13" y="19"/>
                        <a:pt x="13" y="19"/>
                        <a:pt x="13" y="19"/>
                      </a:cubicBezTo>
                      <a:cubicBezTo>
                        <a:pt x="12" y="20"/>
                        <a:pt x="10" y="21"/>
                        <a:pt x="7" y="21"/>
                      </a:cubicBezTo>
                      <a:cubicBezTo>
                        <a:pt x="3" y="21"/>
                        <a:pt x="0" y="19"/>
                        <a:pt x="0" y="15"/>
                      </a:cubicBezTo>
                      <a:cubicBezTo>
                        <a:pt x="0" y="10"/>
                        <a:pt x="4" y="8"/>
                        <a:pt x="10" y="8"/>
                      </a:cubicBezTo>
                      <a:cubicBezTo>
                        <a:pt x="13" y="8"/>
                        <a:pt x="13" y="8"/>
                        <a:pt x="13" y="8"/>
                      </a:cubicBezTo>
                      <a:cubicBezTo>
                        <a:pt x="13" y="7"/>
                        <a:pt x="13" y="7"/>
                        <a:pt x="13" y="7"/>
                      </a:cubicBezTo>
                      <a:cubicBezTo>
                        <a:pt x="13" y="5"/>
                        <a:pt x="12" y="4"/>
                        <a:pt x="8" y="4"/>
                      </a:cubicBezTo>
                      <a:cubicBezTo>
                        <a:pt x="6" y="4"/>
                        <a:pt x="4" y="4"/>
                        <a:pt x="2" y="5"/>
                      </a:cubicBezTo>
                      <a:cubicBezTo>
                        <a:pt x="2" y="1"/>
                        <a:pt x="2" y="1"/>
                        <a:pt x="2" y="1"/>
                      </a:cubicBezTo>
                      <a:cubicBezTo>
                        <a:pt x="4" y="0"/>
                        <a:pt x="6" y="0"/>
                        <a:pt x="9" y="0"/>
                      </a:cubicBezTo>
                      <a:cubicBezTo>
                        <a:pt x="15" y="0"/>
                        <a:pt x="18" y="2"/>
                        <a:pt x="18" y="7"/>
                      </a:cubicBezTo>
                      <a:cubicBezTo>
                        <a:pt x="18" y="21"/>
                        <a:pt x="18" y="21"/>
                        <a:pt x="18" y="21"/>
                      </a:cubicBezTo>
                      <a:lnTo>
                        <a:pt x="14" y="21"/>
                      </a:lnTo>
                      <a:close/>
                      <a:moveTo>
                        <a:pt x="13" y="12"/>
                      </a:moveTo>
                      <a:cubicBezTo>
                        <a:pt x="10" y="12"/>
                        <a:pt x="10" y="12"/>
                        <a:pt x="10" y="12"/>
                      </a:cubicBezTo>
                      <a:cubicBezTo>
                        <a:pt x="7" y="12"/>
                        <a:pt x="5" y="13"/>
                        <a:pt x="5" y="15"/>
                      </a:cubicBezTo>
                      <a:cubicBezTo>
                        <a:pt x="5" y="16"/>
                        <a:pt x="6" y="17"/>
                        <a:pt x="8" y="17"/>
                      </a:cubicBezTo>
                      <a:cubicBezTo>
                        <a:pt x="10" y="17"/>
                        <a:pt x="11" y="17"/>
                        <a:pt x="13" y="15"/>
                      </a:cubicBezTo>
                      <a:lnTo>
                        <a:pt x="13" y="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/>
                </a:p>
              </p:txBody>
            </p:sp>
            <p:sp>
              <p:nvSpPr>
                <p:cNvPr id="46" name="Freeform 37"/>
                <p:cNvSpPr>
                  <a:spLocks/>
                </p:cNvSpPr>
                <p:nvPr/>
              </p:nvSpPr>
              <p:spPr bwMode="auto">
                <a:xfrm>
                  <a:off x="4252913" y="5997575"/>
                  <a:ext cx="57150" cy="66675"/>
                </a:xfrm>
                <a:custGeom>
                  <a:avLst/>
                  <a:gdLst>
                    <a:gd name="T0" fmla="*/ 14 w 18"/>
                    <a:gd name="T1" fmla="*/ 21 h 21"/>
                    <a:gd name="T2" fmla="*/ 14 w 18"/>
                    <a:gd name="T3" fmla="*/ 18 h 21"/>
                    <a:gd name="T4" fmla="*/ 7 w 18"/>
                    <a:gd name="T5" fmla="*/ 21 h 21"/>
                    <a:gd name="T6" fmla="*/ 0 w 18"/>
                    <a:gd name="T7" fmla="*/ 13 h 21"/>
                    <a:gd name="T8" fmla="*/ 0 w 18"/>
                    <a:gd name="T9" fmla="*/ 0 h 21"/>
                    <a:gd name="T10" fmla="*/ 5 w 18"/>
                    <a:gd name="T11" fmla="*/ 0 h 21"/>
                    <a:gd name="T12" fmla="*/ 5 w 18"/>
                    <a:gd name="T13" fmla="*/ 12 h 21"/>
                    <a:gd name="T14" fmla="*/ 8 w 18"/>
                    <a:gd name="T15" fmla="*/ 17 h 21"/>
                    <a:gd name="T16" fmla="*/ 13 w 18"/>
                    <a:gd name="T17" fmla="*/ 14 h 21"/>
                    <a:gd name="T18" fmla="*/ 13 w 18"/>
                    <a:gd name="T19" fmla="*/ 0 h 21"/>
                    <a:gd name="T20" fmla="*/ 18 w 18"/>
                    <a:gd name="T21" fmla="*/ 0 h 21"/>
                    <a:gd name="T22" fmla="*/ 18 w 18"/>
                    <a:gd name="T23" fmla="*/ 21 h 21"/>
                    <a:gd name="T24" fmla="*/ 14 w 18"/>
                    <a:gd name="T25" fmla="*/ 21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8" h="21">
                      <a:moveTo>
                        <a:pt x="14" y="21"/>
                      </a:moveTo>
                      <a:cubicBezTo>
                        <a:pt x="14" y="18"/>
                        <a:pt x="14" y="18"/>
                        <a:pt x="14" y="18"/>
                      </a:cubicBezTo>
                      <a:cubicBezTo>
                        <a:pt x="12" y="20"/>
                        <a:pt x="10" y="21"/>
                        <a:pt x="7" y="21"/>
                      </a:cubicBezTo>
                      <a:cubicBezTo>
                        <a:pt x="2" y="21"/>
                        <a:pt x="0" y="18"/>
                        <a:pt x="0" y="13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5" y="0"/>
                        <a:pt x="5" y="0"/>
                        <a:pt x="5" y="0"/>
                      </a:cubicBezTo>
                      <a:cubicBezTo>
                        <a:pt x="5" y="12"/>
                        <a:pt x="5" y="12"/>
                        <a:pt x="5" y="12"/>
                      </a:cubicBezTo>
                      <a:cubicBezTo>
                        <a:pt x="5" y="15"/>
                        <a:pt x="6" y="17"/>
                        <a:pt x="8" y="17"/>
                      </a:cubicBezTo>
                      <a:cubicBezTo>
                        <a:pt x="10" y="17"/>
                        <a:pt x="11" y="16"/>
                        <a:pt x="13" y="14"/>
                      </a:cubicBezTo>
                      <a:cubicBezTo>
                        <a:pt x="13" y="0"/>
                        <a:pt x="13" y="0"/>
                        <a:pt x="13" y="0"/>
                      </a:cubicBezTo>
                      <a:cubicBezTo>
                        <a:pt x="18" y="0"/>
                        <a:pt x="18" y="0"/>
                        <a:pt x="18" y="0"/>
                      </a:cubicBezTo>
                      <a:cubicBezTo>
                        <a:pt x="18" y="21"/>
                        <a:pt x="18" y="21"/>
                        <a:pt x="18" y="21"/>
                      </a:cubicBezTo>
                      <a:lnTo>
                        <a:pt x="14" y="21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/>
                </a:p>
              </p:txBody>
            </p:sp>
          </p:grp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4440" y="3122613"/>
            <a:ext cx="8467494" cy="1080000"/>
          </a:xfrm>
        </p:spPr>
        <p:txBody>
          <a:bodyPr anchor="b" anchorCtr="0">
            <a:norm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4440" y="4257092"/>
            <a:ext cx="8475710" cy="360040"/>
          </a:xfrm>
        </p:spPr>
        <p:txBody>
          <a:bodyPr>
            <a:normAutofit/>
          </a:bodyPr>
          <a:lstStyle>
            <a:lvl1pPr marL="0" indent="0" algn="l">
              <a:buNone/>
              <a:defRPr sz="2200"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AU" dirty="0"/>
          </a:p>
        </p:txBody>
      </p:sp>
      <p:sp>
        <p:nvSpPr>
          <p:cNvPr id="27" name="Text Placeholder 14"/>
          <p:cNvSpPr>
            <a:spLocks noGrp="1"/>
          </p:cNvSpPr>
          <p:nvPr>
            <p:ph type="body" sz="quarter" idx="17"/>
          </p:nvPr>
        </p:nvSpPr>
        <p:spPr>
          <a:xfrm>
            <a:off x="360000" y="5625959"/>
            <a:ext cx="4752000" cy="144000"/>
          </a:xfrm>
        </p:spPr>
        <p:txBody>
          <a:bodyPr anchor="ctr">
            <a:noAutofit/>
          </a:bodyPr>
          <a:lstStyle>
            <a:lvl1pPr>
              <a:buFontTx/>
              <a:buNone/>
              <a:defRPr sz="1200" b="1" cap="all" baseline="0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sz="1200">
                <a:solidFill>
                  <a:schemeClr val="bg2"/>
                </a:solidFill>
              </a:defRPr>
            </a:lvl2pPr>
            <a:lvl3pPr marL="0" indent="0">
              <a:buFontTx/>
              <a:buNone/>
              <a:defRPr sz="1200">
                <a:solidFill>
                  <a:schemeClr val="bg2"/>
                </a:solidFill>
              </a:defRPr>
            </a:lvl3pPr>
            <a:lvl4pPr marL="0" indent="0">
              <a:buFontTx/>
              <a:buNone/>
              <a:defRPr sz="1200">
                <a:solidFill>
                  <a:schemeClr val="bg2"/>
                </a:solidFill>
              </a:defRPr>
            </a:lvl4pPr>
            <a:lvl5pPr marL="0" indent="0">
              <a:buFontTx/>
              <a:buNone/>
              <a:defRPr sz="1200">
                <a:solidFill>
                  <a:schemeClr val="bg2"/>
                </a:solidFill>
              </a:defRPr>
            </a:lvl5pPr>
            <a:lvl6pPr marL="0" indent="0">
              <a:buFontTx/>
              <a:buNone/>
              <a:defRPr sz="1200">
                <a:solidFill>
                  <a:schemeClr val="bg2"/>
                </a:solidFill>
              </a:defRPr>
            </a:lvl6pPr>
            <a:lvl7pPr marL="0" indent="0">
              <a:buFontTx/>
              <a:buNone/>
              <a:defRPr sz="1200">
                <a:solidFill>
                  <a:schemeClr val="bg2"/>
                </a:solidFill>
              </a:defRPr>
            </a:lvl7pPr>
            <a:lvl8pPr marL="0" indent="0">
              <a:buFontTx/>
              <a:buNone/>
              <a:defRPr sz="1200">
                <a:solidFill>
                  <a:schemeClr val="bg2"/>
                </a:solidFill>
              </a:defRPr>
            </a:lvl8pPr>
            <a:lvl9pPr marL="0" indent="0">
              <a:buFontTx/>
              <a:buNone/>
              <a:defRPr sz="1200">
                <a:solidFill>
                  <a:schemeClr val="bg2"/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7967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 userDrawn="1"/>
        </p:nvGrpSpPr>
        <p:grpSpPr>
          <a:xfrm>
            <a:off x="608" y="5500319"/>
            <a:ext cx="9167813" cy="996950"/>
            <a:chOff x="608" y="5500319"/>
            <a:chExt cx="9167813" cy="996950"/>
          </a:xfrm>
        </p:grpSpPr>
        <p:grpSp>
          <p:nvGrpSpPr>
            <p:cNvPr id="43" name="Group 22"/>
            <p:cNvGrpSpPr>
              <a:grpSpLocks/>
            </p:cNvGrpSpPr>
            <p:nvPr userDrawn="1"/>
          </p:nvGrpSpPr>
          <p:grpSpPr bwMode="auto">
            <a:xfrm>
              <a:off x="608" y="5500319"/>
              <a:ext cx="9167813" cy="996950"/>
              <a:chOff x="-7938" y="5668963"/>
              <a:chExt cx="9167813" cy="996950"/>
            </a:xfrm>
          </p:grpSpPr>
          <p:sp>
            <p:nvSpPr>
              <p:cNvPr id="58" name="Freeform 11"/>
              <p:cNvSpPr>
                <a:spLocks noEditPoints="1"/>
              </p:cNvSpPr>
              <p:nvPr userDrawn="1"/>
            </p:nvSpPr>
            <p:spPr bwMode="auto">
              <a:xfrm>
                <a:off x="-7938" y="5668963"/>
                <a:ext cx="9167813" cy="996950"/>
              </a:xfrm>
              <a:custGeom>
                <a:avLst/>
                <a:gdLst>
                  <a:gd name="T0" fmla="*/ 2880 w 2880"/>
                  <a:gd name="T1" fmla="*/ 20 h 313"/>
                  <a:gd name="T2" fmla="*/ 2789 w 2880"/>
                  <a:gd name="T3" fmla="*/ 20 h 313"/>
                  <a:gd name="T4" fmla="*/ 2313 w 2880"/>
                  <a:gd name="T5" fmla="*/ 137 h 313"/>
                  <a:gd name="T6" fmla="*/ 2784 w 2880"/>
                  <a:gd name="T7" fmla="*/ 313 h 313"/>
                  <a:gd name="T8" fmla="*/ 2880 w 2880"/>
                  <a:gd name="T9" fmla="*/ 313 h 313"/>
                  <a:gd name="T10" fmla="*/ 2880 w 2880"/>
                  <a:gd name="T11" fmla="*/ 20 h 313"/>
                  <a:gd name="T12" fmla="*/ 1860 w 2880"/>
                  <a:gd name="T13" fmla="*/ 0 h 313"/>
                  <a:gd name="T14" fmla="*/ 0 w 2880"/>
                  <a:gd name="T15" fmla="*/ 0 h 313"/>
                  <a:gd name="T16" fmla="*/ 0 w 2880"/>
                  <a:gd name="T17" fmla="*/ 157 h 313"/>
                  <a:gd name="T18" fmla="*/ 2030 w 2880"/>
                  <a:gd name="T19" fmla="*/ 157 h 313"/>
                  <a:gd name="T20" fmla="*/ 2313 w 2880"/>
                  <a:gd name="T21" fmla="*/ 137 h 313"/>
                  <a:gd name="T22" fmla="*/ 2313 w 2880"/>
                  <a:gd name="T23" fmla="*/ 137 h 313"/>
                  <a:gd name="T24" fmla="*/ 2313 w 2880"/>
                  <a:gd name="T25" fmla="*/ 137 h 313"/>
                  <a:gd name="T26" fmla="*/ 1860 w 2880"/>
                  <a:gd name="T27" fmla="*/ 0 h 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880" h="313">
                    <a:moveTo>
                      <a:pt x="2880" y="20"/>
                    </a:moveTo>
                    <a:cubicBezTo>
                      <a:pt x="2789" y="20"/>
                      <a:pt x="2789" y="20"/>
                      <a:pt x="2789" y="20"/>
                    </a:cubicBezTo>
                    <a:cubicBezTo>
                      <a:pt x="2500" y="20"/>
                      <a:pt x="2393" y="107"/>
                      <a:pt x="2313" y="137"/>
                    </a:cubicBezTo>
                    <a:cubicBezTo>
                      <a:pt x="2411" y="217"/>
                      <a:pt x="2542" y="313"/>
                      <a:pt x="2784" y="313"/>
                    </a:cubicBezTo>
                    <a:cubicBezTo>
                      <a:pt x="2842" y="313"/>
                      <a:pt x="2880" y="313"/>
                      <a:pt x="2880" y="313"/>
                    </a:cubicBezTo>
                    <a:cubicBezTo>
                      <a:pt x="2880" y="20"/>
                      <a:pt x="2880" y="20"/>
                      <a:pt x="2880" y="20"/>
                    </a:cubicBezTo>
                    <a:moveTo>
                      <a:pt x="186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57"/>
                      <a:pt x="0" y="157"/>
                      <a:pt x="0" y="157"/>
                    </a:cubicBezTo>
                    <a:cubicBezTo>
                      <a:pt x="2030" y="157"/>
                      <a:pt x="2030" y="157"/>
                      <a:pt x="2030" y="157"/>
                    </a:cubicBezTo>
                    <a:cubicBezTo>
                      <a:pt x="2214" y="157"/>
                      <a:pt x="2274" y="152"/>
                      <a:pt x="2313" y="137"/>
                    </a:cubicBezTo>
                    <a:cubicBezTo>
                      <a:pt x="2313" y="137"/>
                      <a:pt x="2313" y="137"/>
                      <a:pt x="2313" y="137"/>
                    </a:cubicBezTo>
                    <a:cubicBezTo>
                      <a:pt x="2313" y="137"/>
                      <a:pt x="2313" y="137"/>
                      <a:pt x="2313" y="137"/>
                    </a:cubicBezTo>
                    <a:cubicBezTo>
                      <a:pt x="2216" y="57"/>
                      <a:pt x="2053" y="0"/>
                      <a:pt x="1860" y="0"/>
                    </a:cubicBezTo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59" name="Freeform 24"/>
              <p:cNvSpPr>
                <a:spLocks/>
              </p:cNvSpPr>
              <p:nvPr userDrawn="1"/>
            </p:nvSpPr>
            <p:spPr bwMode="auto">
              <a:xfrm>
                <a:off x="-7938" y="5732463"/>
                <a:ext cx="7362826" cy="433387"/>
              </a:xfrm>
              <a:custGeom>
                <a:avLst/>
                <a:gdLst>
                  <a:gd name="T0" fmla="*/ 2313 w 2313"/>
                  <a:gd name="T1" fmla="*/ 117 h 136"/>
                  <a:gd name="T2" fmla="*/ 1860 w 2313"/>
                  <a:gd name="T3" fmla="*/ 0 h 136"/>
                  <a:gd name="T4" fmla="*/ 0 w 2313"/>
                  <a:gd name="T5" fmla="*/ 0 h 136"/>
                  <a:gd name="T6" fmla="*/ 0 w 2313"/>
                  <a:gd name="T7" fmla="*/ 136 h 136"/>
                  <a:gd name="T8" fmla="*/ 2030 w 2313"/>
                  <a:gd name="T9" fmla="*/ 136 h 136"/>
                  <a:gd name="T10" fmla="*/ 2313 w 2313"/>
                  <a:gd name="T11" fmla="*/ 117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313" h="136">
                    <a:moveTo>
                      <a:pt x="2313" y="117"/>
                    </a:moveTo>
                    <a:cubicBezTo>
                      <a:pt x="2204" y="55"/>
                      <a:pt x="2053" y="0"/>
                      <a:pt x="186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36"/>
                      <a:pt x="0" y="136"/>
                      <a:pt x="0" y="136"/>
                    </a:cubicBezTo>
                    <a:cubicBezTo>
                      <a:pt x="2030" y="136"/>
                      <a:pt x="2030" y="136"/>
                      <a:pt x="2030" y="136"/>
                    </a:cubicBezTo>
                    <a:cubicBezTo>
                      <a:pt x="2214" y="136"/>
                      <a:pt x="2274" y="132"/>
                      <a:pt x="2313" y="117"/>
                    </a:cubicBez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60" name="Freeform 25"/>
              <p:cNvSpPr>
                <a:spLocks/>
              </p:cNvSpPr>
              <p:nvPr userDrawn="1"/>
            </p:nvSpPr>
            <p:spPr bwMode="auto">
              <a:xfrm>
                <a:off x="7354888" y="5732463"/>
                <a:ext cx="1804987" cy="869950"/>
              </a:xfrm>
              <a:custGeom>
                <a:avLst/>
                <a:gdLst>
                  <a:gd name="T0" fmla="*/ 476 w 567"/>
                  <a:gd name="T1" fmla="*/ 0 h 273"/>
                  <a:gd name="T2" fmla="*/ 0 w 567"/>
                  <a:gd name="T3" fmla="*/ 117 h 273"/>
                  <a:gd name="T4" fmla="*/ 471 w 567"/>
                  <a:gd name="T5" fmla="*/ 273 h 273"/>
                  <a:gd name="T6" fmla="*/ 567 w 567"/>
                  <a:gd name="T7" fmla="*/ 273 h 273"/>
                  <a:gd name="T8" fmla="*/ 567 w 567"/>
                  <a:gd name="T9" fmla="*/ 0 h 273"/>
                  <a:gd name="T10" fmla="*/ 476 w 567"/>
                  <a:gd name="T11" fmla="*/ 0 h 2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67" h="273">
                    <a:moveTo>
                      <a:pt x="476" y="0"/>
                    </a:moveTo>
                    <a:cubicBezTo>
                      <a:pt x="187" y="0"/>
                      <a:pt x="80" y="87"/>
                      <a:pt x="0" y="117"/>
                    </a:cubicBezTo>
                    <a:cubicBezTo>
                      <a:pt x="128" y="190"/>
                      <a:pt x="229" y="273"/>
                      <a:pt x="471" y="273"/>
                    </a:cubicBezTo>
                    <a:cubicBezTo>
                      <a:pt x="529" y="273"/>
                      <a:pt x="567" y="273"/>
                      <a:pt x="567" y="273"/>
                    </a:cubicBezTo>
                    <a:cubicBezTo>
                      <a:pt x="567" y="0"/>
                      <a:pt x="567" y="0"/>
                      <a:pt x="567" y="0"/>
                    </a:cubicBezTo>
                    <a:lnTo>
                      <a:pt x="47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</p:grpSp>
        <p:pic>
          <p:nvPicPr>
            <p:cNvPr id="44" name="Picture 78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69275" y="5675743"/>
              <a:ext cx="655638" cy="655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45" name="Group 19"/>
            <p:cNvGrpSpPr/>
            <p:nvPr userDrawn="1"/>
          </p:nvGrpSpPr>
          <p:grpSpPr>
            <a:xfrm>
              <a:off x="360000" y="5807505"/>
              <a:ext cx="814388" cy="95250"/>
              <a:chOff x="3495675" y="5969000"/>
              <a:chExt cx="814388" cy="95250"/>
            </a:xfrm>
            <a:solidFill>
              <a:schemeClr val="accent1"/>
            </a:solidFill>
          </p:grpSpPr>
          <p:sp>
            <p:nvSpPr>
              <p:cNvPr id="46" name="Freeform 26"/>
              <p:cNvSpPr>
                <a:spLocks/>
              </p:cNvSpPr>
              <p:nvPr/>
            </p:nvSpPr>
            <p:spPr bwMode="auto">
              <a:xfrm>
                <a:off x="3495675" y="5997575"/>
                <a:ext cx="98425" cy="66675"/>
              </a:xfrm>
              <a:custGeom>
                <a:avLst/>
                <a:gdLst>
                  <a:gd name="T0" fmla="*/ 31 w 31"/>
                  <a:gd name="T1" fmla="*/ 0 h 21"/>
                  <a:gd name="T2" fmla="*/ 25 w 31"/>
                  <a:gd name="T3" fmla="*/ 21 h 21"/>
                  <a:gd name="T4" fmla="*/ 19 w 31"/>
                  <a:gd name="T5" fmla="*/ 21 h 21"/>
                  <a:gd name="T6" fmla="*/ 16 w 31"/>
                  <a:gd name="T7" fmla="*/ 9 h 21"/>
                  <a:gd name="T8" fmla="*/ 15 w 31"/>
                  <a:gd name="T9" fmla="*/ 7 h 21"/>
                  <a:gd name="T10" fmla="*/ 15 w 31"/>
                  <a:gd name="T11" fmla="*/ 7 h 21"/>
                  <a:gd name="T12" fmla="*/ 15 w 31"/>
                  <a:gd name="T13" fmla="*/ 9 h 21"/>
                  <a:gd name="T14" fmla="*/ 12 w 31"/>
                  <a:gd name="T15" fmla="*/ 21 h 21"/>
                  <a:gd name="T16" fmla="*/ 6 w 31"/>
                  <a:gd name="T17" fmla="*/ 21 h 21"/>
                  <a:gd name="T18" fmla="*/ 0 w 31"/>
                  <a:gd name="T19" fmla="*/ 0 h 21"/>
                  <a:gd name="T20" fmla="*/ 5 w 31"/>
                  <a:gd name="T21" fmla="*/ 0 h 21"/>
                  <a:gd name="T22" fmla="*/ 8 w 31"/>
                  <a:gd name="T23" fmla="*/ 13 h 21"/>
                  <a:gd name="T24" fmla="*/ 9 w 31"/>
                  <a:gd name="T25" fmla="*/ 16 h 21"/>
                  <a:gd name="T26" fmla="*/ 9 w 31"/>
                  <a:gd name="T27" fmla="*/ 16 h 21"/>
                  <a:gd name="T28" fmla="*/ 10 w 31"/>
                  <a:gd name="T29" fmla="*/ 13 h 21"/>
                  <a:gd name="T30" fmla="*/ 13 w 31"/>
                  <a:gd name="T31" fmla="*/ 0 h 21"/>
                  <a:gd name="T32" fmla="*/ 18 w 31"/>
                  <a:gd name="T33" fmla="*/ 0 h 21"/>
                  <a:gd name="T34" fmla="*/ 21 w 31"/>
                  <a:gd name="T35" fmla="*/ 13 h 21"/>
                  <a:gd name="T36" fmla="*/ 22 w 31"/>
                  <a:gd name="T37" fmla="*/ 16 h 21"/>
                  <a:gd name="T38" fmla="*/ 22 w 31"/>
                  <a:gd name="T39" fmla="*/ 16 h 21"/>
                  <a:gd name="T40" fmla="*/ 23 w 31"/>
                  <a:gd name="T41" fmla="*/ 12 h 21"/>
                  <a:gd name="T42" fmla="*/ 26 w 31"/>
                  <a:gd name="T43" fmla="*/ 0 h 21"/>
                  <a:gd name="T44" fmla="*/ 31 w 31"/>
                  <a:gd name="T45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1" h="21">
                    <a:moveTo>
                      <a:pt x="31" y="0"/>
                    </a:moveTo>
                    <a:cubicBezTo>
                      <a:pt x="29" y="7"/>
                      <a:pt x="27" y="14"/>
                      <a:pt x="25" y="21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2" y="21"/>
                      <a:pt x="12" y="21"/>
                      <a:pt x="12" y="21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4" y="14"/>
                      <a:pt x="1" y="7"/>
                      <a:pt x="0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6" y="5"/>
                      <a:pt x="7" y="9"/>
                      <a:pt x="8" y="13"/>
                    </a:cubicBezTo>
                    <a:cubicBezTo>
                      <a:pt x="8" y="14"/>
                      <a:pt x="9" y="15"/>
                      <a:pt x="9" y="16"/>
                    </a:cubicBezTo>
                    <a:cubicBezTo>
                      <a:pt x="9" y="16"/>
                      <a:pt x="9" y="16"/>
                      <a:pt x="9" y="16"/>
                    </a:cubicBezTo>
                    <a:cubicBezTo>
                      <a:pt x="10" y="13"/>
                      <a:pt x="10" y="13"/>
                      <a:pt x="10" y="13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21" y="13"/>
                      <a:pt x="21" y="13"/>
                      <a:pt x="21" y="13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3" y="15"/>
                      <a:pt x="23" y="13"/>
                      <a:pt x="23" y="12"/>
                    </a:cubicBezTo>
                    <a:cubicBezTo>
                      <a:pt x="24" y="8"/>
                      <a:pt x="25" y="4"/>
                      <a:pt x="26" y="0"/>
                    </a:cubicBezTo>
                    <a:lnTo>
                      <a:pt x="31" y="0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47" name="Freeform 27"/>
              <p:cNvSpPr>
                <a:spLocks/>
              </p:cNvSpPr>
              <p:nvPr/>
            </p:nvSpPr>
            <p:spPr bwMode="auto">
              <a:xfrm>
                <a:off x="3603625" y="5997575"/>
                <a:ext cx="98425" cy="66675"/>
              </a:xfrm>
              <a:custGeom>
                <a:avLst/>
                <a:gdLst>
                  <a:gd name="T0" fmla="*/ 31 w 31"/>
                  <a:gd name="T1" fmla="*/ 0 h 21"/>
                  <a:gd name="T2" fmla="*/ 25 w 31"/>
                  <a:gd name="T3" fmla="*/ 21 h 21"/>
                  <a:gd name="T4" fmla="*/ 19 w 31"/>
                  <a:gd name="T5" fmla="*/ 21 h 21"/>
                  <a:gd name="T6" fmla="*/ 16 w 31"/>
                  <a:gd name="T7" fmla="*/ 9 h 21"/>
                  <a:gd name="T8" fmla="*/ 15 w 31"/>
                  <a:gd name="T9" fmla="*/ 7 h 21"/>
                  <a:gd name="T10" fmla="*/ 15 w 31"/>
                  <a:gd name="T11" fmla="*/ 7 h 21"/>
                  <a:gd name="T12" fmla="*/ 15 w 31"/>
                  <a:gd name="T13" fmla="*/ 9 h 21"/>
                  <a:gd name="T14" fmla="*/ 12 w 31"/>
                  <a:gd name="T15" fmla="*/ 21 h 21"/>
                  <a:gd name="T16" fmla="*/ 6 w 31"/>
                  <a:gd name="T17" fmla="*/ 21 h 21"/>
                  <a:gd name="T18" fmla="*/ 0 w 31"/>
                  <a:gd name="T19" fmla="*/ 0 h 21"/>
                  <a:gd name="T20" fmla="*/ 5 w 31"/>
                  <a:gd name="T21" fmla="*/ 0 h 21"/>
                  <a:gd name="T22" fmla="*/ 8 w 31"/>
                  <a:gd name="T23" fmla="*/ 13 h 21"/>
                  <a:gd name="T24" fmla="*/ 9 w 31"/>
                  <a:gd name="T25" fmla="*/ 16 h 21"/>
                  <a:gd name="T26" fmla="*/ 9 w 31"/>
                  <a:gd name="T27" fmla="*/ 16 h 21"/>
                  <a:gd name="T28" fmla="*/ 10 w 31"/>
                  <a:gd name="T29" fmla="*/ 13 h 21"/>
                  <a:gd name="T30" fmla="*/ 13 w 31"/>
                  <a:gd name="T31" fmla="*/ 0 h 21"/>
                  <a:gd name="T32" fmla="*/ 18 w 31"/>
                  <a:gd name="T33" fmla="*/ 0 h 21"/>
                  <a:gd name="T34" fmla="*/ 22 w 31"/>
                  <a:gd name="T35" fmla="*/ 13 h 21"/>
                  <a:gd name="T36" fmla="*/ 22 w 31"/>
                  <a:gd name="T37" fmla="*/ 16 h 21"/>
                  <a:gd name="T38" fmla="*/ 22 w 31"/>
                  <a:gd name="T39" fmla="*/ 16 h 21"/>
                  <a:gd name="T40" fmla="*/ 23 w 31"/>
                  <a:gd name="T41" fmla="*/ 12 h 21"/>
                  <a:gd name="T42" fmla="*/ 26 w 31"/>
                  <a:gd name="T43" fmla="*/ 0 h 21"/>
                  <a:gd name="T44" fmla="*/ 31 w 31"/>
                  <a:gd name="T45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1" h="21">
                    <a:moveTo>
                      <a:pt x="31" y="0"/>
                    </a:moveTo>
                    <a:cubicBezTo>
                      <a:pt x="29" y="7"/>
                      <a:pt x="27" y="14"/>
                      <a:pt x="25" y="21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2" y="21"/>
                      <a:pt x="12" y="21"/>
                      <a:pt x="12" y="21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4" y="14"/>
                      <a:pt x="2" y="7"/>
                      <a:pt x="0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6" y="5"/>
                      <a:pt x="7" y="9"/>
                      <a:pt x="8" y="13"/>
                    </a:cubicBezTo>
                    <a:cubicBezTo>
                      <a:pt x="8" y="14"/>
                      <a:pt x="9" y="15"/>
                      <a:pt x="9" y="16"/>
                    </a:cubicBezTo>
                    <a:cubicBezTo>
                      <a:pt x="9" y="16"/>
                      <a:pt x="9" y="16"/>
                      <a:pt x="9" y="16"/>
                    </a:cubicBezTo>
                    <a:cubicBezTo>
                      <a:pt x="10" y="13"/>
                      <a:pt x="10" y="13"/>
                      <a:pt x="10" y="13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22" y="13"/>
                      <a:pt x="22" y="13"/>
                      <a:pt x="22" y="13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3" y="15"/>
                      <a:pt x="23" y="13"/>
                      <a:pt x="23" y="12"/>
                    </a:cubicBezTo>
                    <a:cubicBezTo>
                      <a:pt x="24" y="8"/>
                      <a:pt x="25" y="4"/>
                      <a:pt x="26" y="0"/>
                    </a:cubicBezTo>
                    <a:lnTo>
                      <a:pt x="31" y="0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48" name="Freeform 28"/>
              <p:cNvSpPr>
                <a:spLocks/>
              </p:cNvSpPr>
              <p:nvPr/>
            </p:nvSpPr>
            <p:spPr bwMode="auto">
              <a:xfrm>
                <a:off x="3711575" y="5997575"/>
                <a:ext cx="98425" cy="66675"/>
              </a:xfrm>
              <a:custGeom>
                <a:avLst/>
                <a:gdLst>
                  <a:gd name="T0" fmla="*/ 31 w 31"/>
                  <a:gd name="T1" fmla="*/ 0 h 21"/>
                  <a:gd name="T2" fmla="*/ 25 w 31"/>
                  <a:gd name="T3" fmla="*/ 21 h 21"/>
                  <a:gd name="T4" fmla="*/ 19 w 31"/>
                  <a:gd name="T5" fmla="*/ 21 h 21"/>
                  <a:gd name="T6" fmla="*/ 16 w 31"/>
                  <a:gd name="T7" fmla="*/ 9 h 21"/>
                  <a:gd name="T8" fmla="*/ 15 w 31"/>
                  <a:gd name="T9" fmla="*/ 7 h 21"/>
                  <a:gd name="T10" fmla="*/ 15 w 31"/>
                  <a:gd name="T11" fmla="*/ 7 h 21"/>
                  <a:gd name="T12" fmla="*/ 15 w 31"/>
                  <a:gd name="T13" fmla="*/ 9 h 21"/>
                  <a:gd name="T14" fmla="*/ 12 w 31"/>
                  <a:gd name="T15" fmla="*/ 21 h 21"/>
                  <a:gd name="T16" fmla="*/ 6 w 31"/>
                  <a:gd name="T17" fmla="*/ 21 h 21"/>
                  <a:gd name="T18" fmla="*/ 0 w 31"/>
                  <a:gd name="T19" fmla="*/ 0 h 21"/>
                  <a:gd name="T20" fmla="*/ 5 w 31"/>
                  <a:gd name="T21" fmla="*/ 0 h 21"/>
                  <a:gd name="T22" fmla="*/ 8 w 31"/>
                  <a:gd name="T23" fmla="*/ 13 h 21"/>
                  <a:gd name="T24" fmla="*/ 9 w 31"/>
                  <a:gd name="T25" fmla="*/ 16 h 21"/>
                  <a:gd name="T26" fmla="*/ 9 w 31"/>
                  <a:gd name="T27" fmla="*/ 16 h 21"/>
                  <a:gd name="T28" fmla="*/ 10 w 31"/>
                  <a:gd name="T29" fmla="*/ 13 h 21"/>
                  <a:gd name="T30" fmla="*/ 13 w 31"/>
                  <a:gd name="T31" fmla="*/ 0 h 21"/>
                  <a:gd name="T32" fmla="*/ 18 w 31"/>
                  <a:gd name="T33" fmla="*/ 0 h 21"/>
                  <a:gd name="T34" fmla="*/ 22 w 31"/>
                  <a:gd name="T35" fmla="*/ 13 h 21"/>
                  <a:gd name="T36" fmla="*/ 22 w 31"/>
                  <a:gd name="T37" fmla="*/ 16 h 21"/>
                  <a:gd name="T38" fmla="*/ 22 w 31"/>
                  <a:gd name="T39" fmla="*/ 16 h 21"/>
                  <a:gd name="T40" fmla="*/ 23 w 31"/>
                  <a:gd name="T41" fmla="*/ 12 h 21"/>
                  <a:gd name="T42" fmla="*/ 26 w 31"/>
                  <a:gd name="T43" fmla="*/ 0 h 21"/>
                  <a:gd name="T44" fmla="*/ 31 w 31"/>
                  <a:gd name="T45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1" h="21">
                    <a:moveTo>
                      <a:pt x="31" y="0"/>
                    </a:moveTo>
                    <a:cubicBezTo>
                      <a:pt x="29" y="7"/>
                      <a:pt x="27" y="14"/>
                      <a:pt x="25" y="21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2" y="21"/>
                      <a:pt x="12" y="21"/>
                      <a:pt x="12" y="21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4" y="14"/>
                      <a:pt x="2" y="7"/>
                      <a:pt x="0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6" y="5"/>
                      <a:pt x="7" y="9"/>
                      <a:pt x="8" y="13"/>
                    </a:cubicBezTo>
                    <a:cubicBezTo>
                      <a:pt x="9" y="14"/>
                      <a:pt x="9" y="15"/>
                      <a:pt x="9" y="16"/>
                    </a:cubicBezTo>
                    <a:cubicBezTo>
                      <a:pt x="9" y="16"/>
                      <a:pt x="9" y="16"/>
                      <a:pt x="9" y="16"/>
                    </a:cubicBezTo>
                    <a:cubicBezTo>
                      <a:pt x="10" y="13"/>
                      <a:pt x="10" y="13"/>
                      <a:pt x="10" y="13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22" y="13"/>
                      <a:pt x="22" y="13"/>
                      <a:pt x="22" y="13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3" y="15"/>
                      <a:pt x="23" y="13"/>
                      <a:pt x="23" y="12"/>
                    </a:cubicBezTo>
                    <a:cubicBezTo>
                      <a:pt x="24" y="8"/>
                      <a:pt x="25" y="4"/>
                      <a:pt x="26" y="0"/>
                    </a:cubicBezTo>
                    <a:lnTo>
                      <a:pt x="31" y="0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49" name="Oval 29"/>
              <p:cNvSpPr>
                <a:spLocks noChangeArrowheads="1"/>
              </p:cNvSpPr>
              <p:nvPr/>
            </p:nvSpPr>
            <p:spPr bwMode="auto">
              <a:xfrm>
                <a:off x="3819525" y="6042025"/>
                <a:ext cx="19050" cy="22225"/>
              </a:xfrm>
              <a:prstGeom prst="ellipse">
                <a:avLst/>
              </a:pr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50" name="Freeform 30"/>
              <p:cNvSpPr>
                <a:spLocks/>
              </p:cNvSpPr>
              <p:nvPr/>
            </p:nvSpPr>
            <p:spPr bwMode="auto">
              <a:xfrm>
                <a:off x="3851275" y="5997575"/>
                <a:ext cx="50800" cy="66675"/>
              </a:xfrm>
              <a:custGeom>
                <a:avLst/>
                <a:gdLst>
                  <a:gd name="T0" fmla="*/ 16 w 16"/>
                  <a:gd name="T1" fmla="*/ 20 h 21"/>
                  <a:gd name="T2" fmla="*/ 10 w 16"/>
                  <a:gd name="T3" fmla="*/ 21 h 21"/>
                  <a:gd name="T4" fmla="*/ 0 w 16"/>
                  <a:gd name="T5" fmla="*/ 11 h 21"/>
                  <a:gd name="T6" fmla="*/ 10 w 16"/>
                  <a:gd name="T7" fmla="*/ 0 h 21"/>
                  <a:gd name="T8" fmla="*/ 16 w 16"/>
                  <a:gd name="T9" fmla="*/ 1 h 21"/>
                  <a:gd name="T10" fmla="*/ 14 w 16"/>
                  <a:gd name="T11" fmla="*/ 5 h 21"/>
                  <a:gd name="T12" fmla="*/ 11 w 16"/>
                  <a:gd name="T13" fmla="*/ 4 h 21"/>
                  <a:gd name="T14" fmla="*/ 6 w 16"/>
                  <a:gd name="T15" fmla="*/ 10 h 21"/>
                  <a:gd name="T16" fmla="*/ 11 w 16"/>
                  <a:gd name="T17" fmla="*/ 17 h 21"/>
                  <a:gd name="T18" fmla="*/ 15 w 16"/>
                  <a:gd name="T19" fmla="*/ 16 h 21"/>
                  <a:gd name="T20" fmla="*/ 16 w 16"/>
                  <a:gd name="T21" fmla="*/ 2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6" h="21">
                    <a:moveTo>
                      <a:pt x="16" y="20"/>
                    </a:moveTo>
                    <a:cubicBezTo>
                      <a:pt x="14" y="21"/>
                      <a:pt x="12" y="21"/>
                      <a:pt x="10" y="21"/>
                    </a:cubicBezTo>
                    <a:cubicBezTo>
                      <a:pt x="3" y="21"/>
                      <a:pt x="0" y="17"/>
                      <a:pt x="0" y="11"/>
                    </a:cubicBezTo>
                    <a:cubicBezTo>
                      <a:pt x="0" y="4"/>
                      <a:pt x="4" y="0"/>
                      <a:pt x="10" y="0"/>
                    </a:cubicBezTo>
                    <a:cubicBezTo>
                      <a:pt x="12" y="0"/>
                      <a:pt x="14" y="0"/>
                      <a:pt x="16" y="1"/>
                    </a:cubicBezTo>
                    <a:cubicBezTo>
                      <a:pt x="14" y="5"/>
                      <a:pt x="14" y="5"/>
                      <a:pt x="14" y="5"/>
                    </a:cubicBezTo>
                    <a:cubicBezTo>
                      <a:pt x="13" y="4"/>
                      <a:pt x="12" y="4"/>
                      <a:pt x="11" y="4"/>
                    </a:cubicBezTo>
                    <a:cubicBezTo>
                      <a:pt x="7" y="4"/>
                      <a:pt x="6" y="6"/>
                      <a:pt x="6" y="10"/>
                    </a:cubicBezTo>
                    <a:cubicBezTo>
                      <a:pt x="6" y="15"/>
                      <a:pt x="7" y="17"/>
                      <a:pt x="11" y="17"/>
                    </a:cubicBezTo>
                    <a:cubicBezTo>
                      <a:pt x="12" y="17"/>
                      <a:pt x="14" y="17"/>
                      <a:pt x="15" y="16"/>
                    </a:cubicBezTo>
                    <a:lnTo>
                      <a:pt x="16" y="20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51" name="Freeform 31"/>
              <p:cNvSpPr>
                <a:spLocks/>
              </p:cNvSpPr>
              <p:nvPr/>
            </p:nvSpPr>
            <p:spPr bwMode="auto">
              <a:xfrm>
                <a:off x="3911600" y="5997575"/>
                <a:ext cx="47625" cy="66675"/>
              </a:xfrm>
              <a:custGeom>
                <a:avLst/>
                <a:gdLst>
                  <a:gd name="T0" fmla="*/ 6 w 15"/>
                  <a:gd name="T1" fmla="*/ 21 h 21"/>
                  <a:gd name="T2" fmla="*/ 0 w 15"/>
                  <a:gd name="T3" fmla="*/ 20 h 21"/>
                  <a:gd name="T4" fmla="*/ 1 w 15"/>
                  <a:gd name="T5" fmla="*/ 16 h 21"/>
                  <a:gd name="T6" fmla="*/ 6 w 15"/>
                  <a:gd name="T7" fmla="*/ 17 h 21"/>
                  <a:gd name="T8" fmla="*/ 9 w 15"/>
                  <a:gd name="T9" fmla="*/ 15 h 21"/>
                  <a:gd name="T10" fmla="*/ 6 w 15"/>
                  <a:gd name="T11" fmla="*/ 12 h 21"/>
                  <a:gd name="T12" fmla="*/ 0 w 15"/>
                  <a:gd name="T13" fmla="*/ 6 h 21"/>
                  <a:gd name="T14" fmla="*/ 8 w 15"/>
                  <a:gd name="T15" fmla="*/ 0 h 21"/>
                  <a:gd name="T16" fmla="*/ 13 w 15"/>
                  <a:gd name="T17" fmla="*/ 0 h 21"/>
                  <a:gd name="T18" fmla="*/ 13 w 15"/>
                  <a:gd name="T19" fmla="*/ 4 h 21"/>
                  <a:gd name="T20" fmla="*/ 9 w 15"/>
                  <a:gd name="T21" fmla="*/ 4 h 21"/>
                  <a:gd name="T22" fmla="*/ 6 w 15"/>
                  <a:gd name="T23" fmla="*/ 6 h 21"/>
                  <a:gd name="T24" fmla="*/ 9 w 15"/>
                  <a:gd name="T25" fmla="*/ 9 h 21"/>
                  <a:gd name="T26" fmla="*/ 15 w 15"/>
                  <a:gd name="T27" fmla="*/ 14 h 21"/>
                  <a:gd name="T28" fmla="*/ 6 w 15"/>
                  <a:gd name="T29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5" h="21">
                    <a:moveTo>
                      <a:pt x="6" y="21"/>
                    </a:moveTo>
                    <a:cubicBezTo>
                      <a:pt x="4" y="21"/>
                      <a:pt x="2" y="21"/>
                      <a:pt x="0" y="20"/>
                    </a:cubicBezTo>
                    <a:cubicBezTo>
                      <a:pt x="1" y="16"/>
                      <a:pt x="1" y="16"/>
                      <a:pt x="1" y="16"/>
                    </a:cubicBezTo>
                    <a:cubicBezTo>
                      <a:pt x="3" y="17"/>
                      <a:pt x="5" y="17"/>
                      <a:pt x="6" y="17"/>
                    </a:cubicBezTo>
                    <a:cubicBezTo>
                      <a:pt x="8" y="17"/>
                      <a:pt x="9" y="16"/>
                      <a:pt x="9" y="15"/>
                    </a:cubicBezTo>
                    <a:cubicBezTo>
                      <a:pt x="9" y="14"/>
                      <a:pt x="8" y="13"/>
                      <a:pt x="6" y="12"/>
                    </a:cubicBezTo>
                    <a:cubicBezTo>
                      <a:pt x="3" y="11"/>
                      <a:pt x="0" y="10"/>
                      <a:pt x="0" y="6"/>
                    </a:cubicBezTo>
                    <a:cubicBezTo>
                      <a:pt x="0" y="2"/>
                      <a:pt x="3" y="0"/>
                      <a:pt x="8" y="0"/>
                    </a:cubicBezTo>
                    <a:cubicBezTo>
                      <a:pt x="10" y="0"/>
                      <a:pt x="12" y="0"/>
                      <a:pt x="13" y="0"/>
                    </a:cubicBezTo>
                    <a:cubicBezTo>
                      <a:pt x="13" y="4"/>
                      <a:pt x="13" y="4"/>
                      <a:pt x="13" y="4"/>
                    </a:cubicBezTo>
                    <a:cubicBezTo>
                      <a:pt x="11" y="4"/>
                      <a:pt x="10" y="4"/>
                      <a:pt x="9" y="4"/>
                    </a:cubicBezTo>
                    <a:cubicBezTo>
                      <a:pt x="6" y="4"/>
                      <a:pt x="6" y="5"/>
                      <a:pt x="6" y="6"/>
                    </a:cubicBezTo>
                    <a:cubicBezTo>
                      <a:pt x="6" y="7"/>
                      <a:pt x="7" y="8"/>
                      <a:pt x="9" y="9"/>
                    </a:cubicBezTo>
                    <a:cubicBezTo>
                      <a:pt x="13" y="10"/>
                      <a:pt x="15" y="11"/>
                      <a:pt x="15" y="14"/>
                    </a:cubicBezTo>
                    <a:cubicBezTo>
                      <a:pt x="15" y="18"/>
                      <a:pt x="11" y="21"/>
                      <a:pt x="6" y="21"/>
                    </a:cubicBezTo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52" name="Freeform 32"/>
              <p:cNvSpPr>
                <a:spLocks noEditPoints="1"/>
              </p:cNvSpPr>
              <p:nvPr/>
            </p:nvSpPr>
            <p:spPr bwMode="auto">
              <a:xfrm>
                <a:off x="3965575" y="5969000"/>
                <a:ext cx="28575" cy="95250"/>
              </a:xfrm>
              <a:custGeom>
                <a:avLst/>
                <a:gdLst>
                  <a:gd name="T0" fmla="*/ 4 w 9"/>
                  <a:gd name="T1" fmla="*/ 30 h 30"/>
                  <a:gd name="T2" fmla="*/ 4 w 9"/>
                  <a:gd name="T3" fmla="*/ 13 h 30"/>
                  <a:gd name="T4" fmla="*/ 0 w 9"/>
                  <a:gd name="T5" fmla="*/ 13 h 30"/>
                  <a:gd name="T6" fmla="*/ 0 w 9"/>
                  <a:gd name="T7" fmla="*/ 9 h 30"/>
                  <a:gd name="T8" fmla="*/ 9 w 9"/>
                  <a:gd name="T9" fmla="*/ 9 h 30"/>
                  <a:gd name="T10" fmla="*/ 9 w 9"/>
                  <a:gd name="T11" fmla="*/ 30 h 30"/>
                  <a:gd name="T12" fmla="*/ 4 w 9"/>
                  <a:gd name="T13" fmla="*/ 30 h 30"/>
                  <a:gd name="T14" fmla="*/ 6 w 9"/>
                  <a:gd name="T15" fmla="*/ 6 h 30"/>
                  <a:gd name="T16" fmla="*/ 3 w 9"/>
                  <a:gd name="T17" fmla="*/ 3 h 30"/>
                  <a:gd name="T18" fmla="*/ 6 w 9"/>
                  <a:gd name="T19" fmla="*/ 0 h 30"/>
                  <a:gd name="T20" fmla="*/ 9 w 9"/>
                  <a:gd name="T21" fmla="*/ 3 h 30"/>
                  <a:gd name="T22" fmla="*/ 6 w 9"/>
                  <a:gd name="T23" fmla="*/ 6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" h="30">
                    <a:moveTo>
                      <a:pt x="4" y="30"/>
                    </a:moveTo>
                    <a:cubicBezTo>
                      <a:pt x="4" y="13"/>
                      <a:pt x="4" y="13"/>
                      <a:pt x="4" y="13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9" y="9"/>
                      <a:pt x="9" y="9"/>
                      <a:pt x="9" y="9"/>
                    </a:cubicBezTo>
                    <a:cubicBezTo>
                      <a:pt x="9" y="30"/>
                      <a:pt x="9" y="30"/>
                      <a:pt x="9" y="30"/>
                    </a:cubicBezTo>
                    <a:lnTo>
                      <a:pt x="4" y="30"/>
                    </a:lnTo>
                    <a:close/>
                    <a:moveTo>
                      <a:pt x="6" y="6"/>
                    </a:moveTo>
                    <a:cubicBezTo>
                      <a:pt x="4" y="6"/>
                      <a:pt x="3" y="5"/>
                      <a:pt x="3" y="3"/>
                    </a:cubicBezTo>
                    <a:cubicBezTo>
                      <a:pt x="3" y="1"/>
                      <a:pt x="4" y="0"/>
                      <a:pt x="6" y="0"/>
                    </a:cubicBezTo>
                    <a:cubicBezTo>
                      <a:pt x="8" y="0"/>
                      <a:pt x="9" y="1"/>
                      <a:pt x="9" y="3"/>
                    </a:cubicBezTo>
                    <a:cubicBezTo>
                      <a:pt x="9" y="5"/>
                      <a:pt x="8" y="6"/>
                      <a:pt x="6" y="6"/>
                    </a:cubicBezTo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53" name="Freeform 33"/>
              <p:cNvSpPr>
                <a:spLocks/>
              </p:cNvSpPr>
              <p:nvPr/>
            </p:nvSpPr>
            <p:spPr bwMode="auto">
              <a:xfrm>
                <a:off x="4013200" y="5997575"/>
                <a:ext cx="39687" cy="66675"/>
              </a:xfrm>
              <a:custGeom>
                <a:avLst/>
                <a:gdLst>
                  <a:gd name="T0" fmla="*/ 11 w 12"/>
                  <a:gd name="T1" fmla="*/ 5 h 21"/>
                  <a:gd name="T2" fmla="*/ 9 w 12"/>
                  <a:gd name="T3" fmla="*/ 5 h 21"/>
                  <a:gd name="T4" fmla="*/ 5 w 12"/>
                  <a:gd name="T5" fmla="*/ 8 h 21"/>
                  <a:gd name="T6" fmla="*/ 5 w 12"/>
                  <a:gd name="T7" fmla="*/ 21 h 21"/>
                  <a:gd name="T8" fmla="*/ 0 w 12"/>
                  <a:gd name="T9" fmla="*/ 21 h 21"/>
                  <a:gd name="T10" fmla="*/ 0 w 12"/>
                  <a:gd name="T11" fmla="*/ 0 h 21"/>
                  <a:gd name="T12" fmla="*/ 4 w 12"/>
                  <a:gd name="T13" fmla="*/ 0 h 21"/>
                  <a:gd name="T14" fmla="*/ 4 w 12"/>
                  <a:gd name="T15" fmla="*/ 4 h 21"/>
                  <a:gd name="T16" fmla="*/ 10 w 12"/>
                  <a:gd name="T17" fmla="*/ 0 h 21"/>
                  <a:gd name="T18" fmla="*/ 12 w 12"/>
                  <a:gd name="T19" fmla="*/ 0 h 21"/>
                  <a:gd name="T20" fmla="*/ 11 w 12"/>
                  <a:gd name="T21" fmla="*/ 5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2" h="21">
                    <a:moveTo>
                      <a:pt x="11" y="5"/>
                    </a:moveTo>
                    <a:cubicBezTo>
                      <a:pt x="11" y="5"/>
                      <a:pt x="10" y="5"/>
                      <a:pt x="9" y="5"/>
                    </a:cubicBezTo>
                    <a:cubicBezTo>
                      <a:pt x="8" y="5"/>
                      <a:pt x="7" y="6"/>
                      <a:pt x="5" y="8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4" y="4"/>
                      <a:pt x="4" y="4"/>
                      <a:pt x="4" y="4"/>
                    </a:cubicBezTo>
                    <a:cubicBezTo>
                      <a:pt x="6" y="1"/>
                      <a:pt x="8" y="0"/>
                      <a:pt x="10" y="0"/>
                    </a:cubicBezTo>
                    <a:cubicBezTo>
                      <a:pt x="11" y="0"/>
                      <a:pt x="11" y="0"/>
                      <a:pt x="12" y="0"/>
                    </a:cubicBezTo>
                    <a:lnTo>
                      <a:pt x="11" y="5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54" name="Freeform 34"/>
              <p:cNvSpPr>
                <a:spLocks noEditPoints="1"/>
              </p:cNvSpPr>
              <p:nvPr/>
            </p:nvSpPr>
            <p:spPr bwMode="auto">
              <a:xfrm>
                <a:off x="4062413" y="5997575"/>
                <a:ext cx="66675" cy="66675"/>
              </a:xfrm>
              <a:custGeom>
                <a:avLst/>
                <a:gdLst>
                  <a:gd name="T0" fmla="*/ 10 w 21"/>
                  <a:gd name="T1" fmla="*/ 21 h 21"/>
                  <a:gd name="T2" fmla="*/ 0 w 21"/>
                  <a:gd name="T3" fmla="*/ 11 h 21"/>
                  <a:gd name="T4" fmla="*/ 10 w 21"/>
                  <a:gd name="T5" fmla="*/ 0 h 21"/>
                  <a:gd name="T6" fmla="*/ 21 w 21"/>
                  <a:gd name="T7" fmla="*/ 10 h 21"/>
                  <a:gd name="T8" fmla="*/ 10 w 21"/>
                  <a:gd name="T9" fmla="*/ 21 h 21"/>
                  <a:gd name="T10" fmla="*/ 10 w 21"/>
                  <a:gd name="T11" fmla="*/ 4 h 21"/>
                  <a:gd name="T12" fmla="*/ 5 w 21"/>
                  <a:gd name="T13" fmla="*/ 10 h 21"/>
                  <a:gd name="T14" fmla="*/ 10 w 21"/>
                  <a:gd name="T15" fmla="*/ 17 h 21"/>
                  <a:gd name="T16" fmla="*/ 15 w 21"/>
                  <a:gd name="T17" fmla="*/ 11 h 21"/>
                  <a:gd name="T18" fmla="*/ 10 w 21"/>
                  <a:gd name="T19" fmla="*/ 4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" h="21">
                    <a:moveTo>
                      <a:pt x="10" y="21"/>
                    </a:moveTo>
                    <a:cubicBezTo>
                      <a:pt x="3" y="21"/>
                      <a:pt x="0" y="17"/>
                      <a:pt x="0" y="11"/>
                    </a:cubicBezTo>
                    <a:cubicBezTo>
                      <a:pt x="0" y="4"/>
                      <a:pt x="3" y="0"/>
                      <a:pt x="10" y="0"/>
                    </a:cubicBezTo>
                    <a:cubicBezTo>
                      <a:pt x="17" y="0"/>
                      <a:pt x="21" y="4"/>
                      <a:pt x="21" y="10"/>
                    </a:cubicBezTo>
                    <a:cubicBezTo>
                      <a:pt x="21" y="17"/>
                      <a:pt x="17" y="21"/>
                      <a:pt x="10" y="21"/>
                    </a:cubicBezTo>
                    <a:moveTo>
                      <a:pt x="10" y="4"/>
                    </a:moveTo>
                    <a:cubicBezTo>
                      <a:pt x="7" y="4"/>
                      <a:pt x="5" y="7"/>
                      <a:pt x="5" y="10"/>
                    </a:cubicBezTo>
                    <a:cubicBezTo>
                      <a:pt x="5" y="14"/>
                      <a:pt x="6" y="17"/>
                      <a:pt x="10" y="17"/>
                    </a:cubicBezTo>
                    <a:cubicBezTo>
                      <a:pt x="14" y="17"/>
                      <a:pt x="15" y="14"/>
                      <a:pt x="15" y="11"/>
                    </a:cubicBezTo>
                    <a:cubicBezTo>
                      <a:pt x="15" y="6"/>
                      <a:pt x="14" y="4"/>
                      <a:pt x="10" y="4"/>
                    </a:cubicBezTo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55" name="Oval 35"/>
              <p:cNvSpPr>
                <a:spLocks noChangeArrowheads="1"/>
              </p:cNvSpPr>
              <p:nvPr/>
            </p:nvSpPr>
            <p:spPr bwMode="auto">
              <a:xfrm>
                <a:off x="4141788" y="6042025"/>
                <a:ext cx="19050" cy="22225"/>
              </a:xfrm>
              <a:prstGeom prst="ellipse">
                <a:avLst/>
              </a:pr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56" name="Freeform 36"/>
              <p:cNvSpPr>
                <a:spLocks noEditPoints="1"/>
              </p:cNvSpPr>
              <p:nvPr/>
            </p:nvSpPr>
            <p:spPr bwMode="auto">
              <a:xfrm>
                <a:off x="4176713" y="5997575"/>
                <a:ext cx="57150" cy="66675"/>
              </a:xfrm>
              <a:custGeom>
                <a:avLst/>
                <a:gdLst>
                  <a:gd name="T0" fmla="*/ 14 w 18"/>
                  <a:gd name="T1" fmla="*/ 21 h 21"/>
                  <a:gd name="T2" fmla="*/ 13 w 18"/>
                  <a:gd name="T3" fmla="*/ 19 h 21"/>
                  <a:gd name="T4" fmla="*/ 7 w 18"/>
                  <a:gd name="T5" fmla="*/ 21 h 21"/>
                  <a:gd name="T6" fmla="*/ 0 w 18"/>
                  <a:gd name="T7" fmla="*/ 15 h 21"/>
                  <a:gd name="T8" fmla="*/ 10 w 18"/>
                  <a:gd name="T9" fmla="*/ 8 h 21"/>
                  <a:gd name="T10" fmla="*/ 13 w 18"/>
                  <a:gd name="T11" fmla="*/ 8 h 21"/>
                  <a:gd name="T12" fmla="*/ 13 w 18"/>
                  <a:gd name="T13" fmla="*/ 7 h 21"/>
                  <a:gd name="T14" fmla="*/ 8 w 18"/>
                  <a:gd name="T15" fmla="*/ 4 h 21"/>
                  <a:gd name="T16" fmla="*/ 2 w 18"/>
                  <a:gd name="T17" fmla="*/ 5 h 21"/>
                  <a:gd name="T18" fmla="*/ 2 w 18"/>
                  <a:gd name="T19" fmla="*/ 1 h 21"/>
                  <a:gd name="T20" fmla="*/ 9 w 18"/>
                  <a:gd name="T21" fmla="*/ 0 h 21"/>
                  <a:gd name="T22" fmla="*/ 18 w 18"/>
                  <a:gd name="T23" fmla="*/ 7 h 21"/>
                  <a:gd name="T24" fmla="*/ 18 w 18"/>
                  <a:gd name="T25" fmla="*/ 21 h 21"/>
                  <a:gd name="T26" fmla="*/ 14 w 18"/>
                  <a:gd name="T27" fmla="*/ 21 h 21"/>
                  <a:gd name="T28" fmla="*/ 13 w 18"/>
                  <a:gd name="T29" fmla="*/ 12 h 21"/>
                  <a:gd name="T30" fmla="*/ 10 w 18"/>
                  <a:gd name="T31" fmla="*/ 12 h 21"/>
                  <a:gd name="T32" fmla="*/ 5 w 18"/>
                  <a:gd name="T33" fmla="*/ 15 h 21"/>
                  <a:gd name="T34" fmla="*/ 8 w 18"/>
                  <a:gd name="T35" fmla="*/ 17 h 21"/>
                  <a:gd name="T36" fmla="*/ 13 w 18"/>
                  <a:gd name="T37" fmla="*/ 15 h 21"/>
                  <a:gd name="T38" fmla="*/ 13 w 18"/>
                  <a:gd name="T39" fmla="*/ 12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8" h="21">
                    <a:moveTo>
                      <a:pt x="14" y="21"/>
                    </a:moveTo>
                    <a:cubicBezTo>
                      <a:pt x="13" y="19"/>
                      <a:pt x="13" y="19"/>
                      <a:pt x="13" y="19"/>
                    </a:cubicBezTo>
                    <a:cubicBezTo>
                      <a:pt x="12" y="20"/>
                      <a:pt x="10" y="21"/>
                      <a:pt x="7" y="21"/>
                    </a:cubicBezTo>
                    <a:cubicBezTo>
                      <a:pt x="3" y="21"/>
                      <a:pt x="0" y="19"/>
                      <a:pt x="0" y="15"/>
                    </a:cubicBezTo>
                    <a:cubicBezTo>
                      <a:pt x="0" y="10"/>
                      <a:pt x="4" y="8"/>
                      <a:pt x="10" y="8"/>
                    </a:cubicBezTo>
                    <a:cubicBezTo>
                      <a:pt x="13" y="8"/>
                      <a:pt x="13" y="8"/>
                      <a:pt x="13" y="8"/>
                    </a:cubicBezTo>
                    <a:cubicBezTo>
                      <a:pt x="13" y="7"/>
                      <a:pt x="13" y="7"/>
                      <a:pt x="13" y="7"/>
                    </a:cubicBezTo>
                    <a:cubicBezTo>
                      <a:pt x="13" y="5"/>
                      <a:pt x="12" y="4"/>
                      <a:pt x="8" y="4"/>
                    </a:cubicBezTo>
                    <a:cubicBezTo>
                      <a:pt x="6" y="4"/>
                      <a:pt x="4" y="4"/>
                      <a:pt x="2" y="5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4" y="0"/>
                      <a:pt x="6" y="0"/>
                      <a:pt x="9" y="0"/>
                    </a:cubicBezTo>
                    <a:cubicBezTo>
                      <a:pt x="15" y="0"/>
                      <a:pt x="18" y="2"/>
                      <a:pt x="18" y="7"/>
                    </a:cubicBezTo>
                    <a:cubicBezTo>
                      <a:pt x="18" y="21"/>
                      <a:pt x="18" y="21"/>
                      <a:pt x="18" y="21"/>
                    </a:cubicBezTo>
                    <a:lnTo>
                      <a:pt x="14" y="21"/>
                    </a:lnTo>
                    <a:close/>
                    <a:moveTo>
                      <a:pt x="13" y="12"/>
                    </a:moveTo>
                    <a:cubicBezTo>
                      <a:pt x="10" y="12"/>
                      <a:pt x="10" y="12"/>
                      <a:pt x="10" y="12"/>
                    </a:cubicBezTo>
                    <a:cubicBezTo>
                      <a:pt x="7" y="12"/>
                      <a:pt x="5" y="13"/>
                      <a:pt x="5" y="15"/>
                    </a:cubicBezTo>
                    <a:cubicBezTo>
                      <a:pt x="5" y="16"/>
                      <a:pt x="6" y="17"/>
                      <a:pt x="8" y="17"/>
                    </a:cubicBezTo>
                    <a:cubicBezTo>
                      <a:pt x="10" y="17"/>
                      <a:pt x="11" y="17"/>
                      <a:pt x="13" y="15"/>
                    </a:cubicBezTo>
                    <a:lnTo>
                      <a:pt x="13" y="12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57" name="Freeform 37"/>
              <p:cNvSpPr>
                <a:spLocks/>
              </p:cNvSpPr>
              <p:nvPr/>
            </p:nvSpPr>
            <p:spPr bwMode="auto">
              <a:xfrm>
                <a:off x="4252913" y="5997575"/>
                <a:ext cx="57150" cy="66675"/>
              </a:xfrm>
              <a:custGeom>
                <a:avLst/>
                <a:gdLst>
                  <a:gd name="T0" fmla="*/ 14 w 18"/>
                  <a:gd name="T1" fmla="*/ 21 h 21"/>
                  <a:gd name="T2" fmla="*/ 14 w 18"/>
                  <a:gd name="T3" fmla="*/ 18 h 21"/>
                  <a:gd name="T4" fmla="*/ 7 w 18"/>
                  <a:gd name="T5" fmla="*/ 21 h 21"/>
                  <a:gd name="T6" fmla="*/ 0 w 18"/>
                  <a:gd name="T7" fmla="*/ 13 h 21"/>
                  <a:gd name="T8" fmla="*/ 0 w 18"/>
                  <a:gd name="T9" fmla="*/ 0 h 21"/>
                  <a:gd name="T10" fmla="*/ 5 w 18"/>
                  <a:gd name="T11" fmla="*/ 0 h 21"/>
                  <a:gd name="T12" fmla="*/ 5 w 18"/>
                  <a:gd name="T13" fmla="*/ 12 h 21"/>
                  <a:gd name="T14" fmla="*/ 8 w 18"/>
                  <a:gd name="T15" fmla="*/ 17 h 21"/>
                  <a:gd name="T16" fmla="*/ 13 w 18"/>
                  <a:gd name="T17" fmla="*/ 14 h 21"/>
                  <a:gd name="T18" fmla="*/ 13 w 18"/>
                  <a:gd name="T19" fmla="*/ 0 h 21"/>
                  <a:gd name="T20" fmla="*/ 18 w 18"/>
                  <a:gd name="T21" fmla="*/ 0 h 21"/>
                  <a:gd name="T22" fmla="*/ 18 w 18"/>
                  <a:gd name="T23" fmla="*/ 21 h 21"/>
                  <a:gd name="T24" fmla="*/ 14 w 18"/>
                  <a:gd name="T25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" h="21">
                    <a:moveTo>
                      <a:pt x="14" y="21"/>
                    </a:moveTo>
                    <a:cubicBezTo>
                      <a:pt x="14" y="18"/>
                      <a:pt x="14" y="18"/>
                      <a:pt x="14" y="18"/>
                    </a:cubicBezTo>
                    <a:cubicBezTo>
                      <a:pt x="12" y="20"/>
                      <a:pt x="10" y="21"/>
                      <a:pt x="7" y="21"/>
                    </a:cubicBezTo>
                    <a:cubicBezTo>
                      <a:pt x="2" y="21"/>
                      <a:pt x="0" y="18"/>
                      <a:pt x="0" y="13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5" y="12"/>
                      <a:pt x="5" y="12"/>
                      <a:pt x="5" y="12"/>
                    </a:cubicBezTo>
                    <a:cubicBezTo>
                      <a:pt x="5" y="15"/>
                      <a:pt x="6" y="17"/>
                      <a:pt x="8" y="17"/>
                    </a:cubicBezTo>
                    <a:cubicBezTo>
                      <a:pt x="10" y="17"/>
                      <a:pt x="11" y="16"/>
                      <a:pt x="13" y="14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18" y="21"/>
                      <a:pt x="18" y="21"/>
                      <a:pt x="18" y="21"/>
                    </a:cubicBezTo>
                    <a:lnTo>
                      <a:pt x="14" y="21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</p:grpSp>
      </p:grp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344440" y="3122613"/>
            <a:ext cx="8467494" cy="1080000"/>
          </a:xfrm>
        </p:spPr>
        <p:txBody>
          <a:bodyPr anchor="b" anchorCtr="0">
            <a:norm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344440" y="4257092"/>
            <a:ext cx="8475710" cy="360040"/>
          </a:xfrm>
        </p:spPr>
        <p:txBody>
          <a:bodyPr>
            <a:normAutofit/>
          </a:bodyPr>
          <a:lstStyle>
            <a:lvl1pPr marL="0" indent="0" algn="l">
              <a:buNone/>
              <a:defRPr sz="2200"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AU" dirty="0"/>
          </a:p>
        </p:txBody>
      </p:sp>
      <p:sp>
        <p:nvSpPr>
          <p:cNvPr id="27" name="Text Placeholder 14"/>
          <p:cNvSpPr>
            <a:spLocks noGrp="1"/>
          </p:cNvSpPr>
          <p:nvPr userDrawn="1">
            <p:ph type="body" sz="quarter" idx="17"/>
          </p:nvPr>
        </p:nvSpPr>
        <p:spPr>
          <a:xfrm>
            <a:off x="360000" y="5625959"/>
            <a:ext cx="4752000" cy="144000"/>
          </a:xfrm>
        </p:spPr>
        <p:txBody>
          <a:bodyPr anchor="ctr">
            <a:noAutofit/>
          </a:bodyPr>
          <a:lstStyle>
            <a:lvl1pPr>
              <a:buFontTx/>
              <a:buNone/>
              <a:defRPr sz="1200" b="1" cap="all" baseline="0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sz="1200">
                <a:solidFill>
                  <a:schemeClr val="bg2"/>
                </a:solidFill>
              </a:defRPr>
            </a:lvl2pPr>
            <a:lvl3pPr marL="0" indent="0">
              <a:buFontTx/>
              <a:buNone/>
              <a:defRPr sz="1200">
                <a:solidFill>
                  <a:schemeClr val="bg2"/>
                </a:solidFill>
              </a:defRPr>
            </a:lvl3pPr>
            <a:lvl4pPr marL="0" indent="0">
              <a:buFontTx/>
              <a:buNone/>
              <a:defRPr sz="1200">
                <a:solidFill>
                  <a:schemeClr val="bg2"/>
                </a:solidFill>
              </a:defRPr>
            </a:lvl4pPr>
            <a:lvl5pPr marL="0" indent="0">
              <a:buFontTx/>
              <a:buNone/>
              <a:defRPr sz="1200">
                <a:solidFill>
                  <a:schemeClr val="bg2"/>
                </a:solidFill>
              </a:defRPr>
            </a:lvl5pPr>
            <a:lvl6pPr marL="0" indent="0">
              <a:buFontTx/>
              <a:buNone/>
              <a:defRPr sz="1200">
                <a:solidFill>
                  <a:schemeClr val="bg2"/>
                </a:solidFill>
              </a:defRPr>
            </a:lvl6pPr>
            <a:lvl7pPr marL="0" indent="0">
              <a:buFontTx/>
              <a:buNone/>
              <a:defRPr sz="1200">
                <a:solidFill>
                  <a:schemeClr val="bg2"/>
                </a:solidFill>
              </a:defRPr>
            </a:lvl7pPr>
            <a:lvl8pPr marL="0" indent="0">
              <a:buFontTx/>
              <a:buNone/>
              <a:defRPr sz="1200">
                <a:solidFill>
                  <a:schemeClr val="bg2"/>
                </a:solidFill>
              </a:defRPr>
            </a:lvl8pPr>
            <a:lvl9pPr marL="0" indent="0">
              <a:buFontTx/>
              <a:buNone/>
              <a:defRPr sz="1200">
                <a:solidFill>
                  <a:schemeClr val="bg2"/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5978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lternative 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 userDrawn="1"/>
        </p:nvGrpSpPr>
        <p:grpSpPr>
          <a:xfrm>
            <a:off x="-26988" y="357188"/>
            <a:ext cx="9195409" cy="6140081"/>
            <a:chOff x="-26988" y="357188"/>
            <a:chExt cx="9195409" cy="6140081"/>
          </a:xfrm>
        </p:grpSpPr>
        <p:grpSp>
          <p:nvGrpSpPr>
            <p:cNvPr id="29" name="Group 28"/>
            <p:cNvGrpSpPr/>
            <p:nvPr userDrawn="1"/>
          </p:nvGrpSpPr>
          <p:grpSpPr>
            <a:xfrm>
              <a:off x="608" y="5500319"/>
              <a:ext cx="9167813" cy="996950"/>
              <a:chOff x="608" y="5500319"/>
              <a:chExt cx="9167813" cy="996950"/>
            </a:xfrm>
          </p:grpSpPr>
          <p:grpSp>
            <p:nvGrpSpPr>
              <p:cNvPr id="43" name="Group 22"/>
              <p:cNvGrpSpPr>
                <a:grpSpLocks/>
              </p:cNvGrpSpPr>
              <p:nvPr userDrawn="1"/>
            </p:nvGrpSpPr>
            <p:grpSpPr bwMode="auto">
              <a:xfrm>
                <a:off x="608" y="5500319"/>
                <a:ext cx="9167813" cy="996950"/>
                <a:chOff x="-7938" y="5668963"/>
                <a:chExt cx="9167813" cy="996950"/>
              </a:xfrm>
            </p:grpSpPr>
            <p:sp>
              <p:nvSpPr>
                <p:cNvPr id="58" name="Freeform 11"/>
                <p:cNvSpPr>
                  <a:spLocks noEditPoints="1"/>
                </p:cNvSpPr>
                <p:nvPr userDrawn="1"/>
              </p:nvSpPr>
              <p:spPr bwMode="auto">
                <a:xfrm>
                  <a:off x="-7938" y="5668963"/>
                  <a:ext cx="9167813" cy="996950"/>
                </a:xfrm>
                <a:custGeom>
                  <a:avLst/>
                  <a:gdLst>
                    <a:gd name="T0" fmla="*/ 2880 w 2880"/>
                    <a:gd name="T1" fmla="*/ 20 h 313"/>
                    <a:gd name="T2" fmla="*/ 2789 w 2880"/>
                    <a:gd name="T3" fmla="*/ 20 h 313"/>
                    <a:gd name="T4" fmla="*/ 2313 w 2880"/>
                    <a:gd name="T5" fmla="*/ 137 h 313"/>
                    <a:gd name="T6" fmla="*/ 2784 w 2880"/>
                    <a:gd name="T7" fmla="*/ 313 h 313"/>
                    <a:gd name="T8" fmla="*/ 2880 w 2880"/>
                    <a:gd name="T9" fmla="*/ 313 h 313"/>
                    <a:gd name="T10" fmla="*/ 2880 w 2880"/>
                    <a:gd name="T11" fmla="*/ 20 h 313"/>
                    <a:gd name="T12" fmla="*/ 1860 w 2880"/>
                    <a:gd name="T13" fmla="*/ 0 h 313"/>
                    <a:gd name="T14" fmla="*/ 0 w 2880"/>
                    <a:gd name="T15" fmla="*/ 0 h 313"/>
                    <a:gd name="T16" fmla="*/ 0 w 2880"/>
                    <a:gd name="T17" fmla="*/ 157 h 313"/>
                    <a:gd name="T18" fmla="*/ 2030 w 2880"/>
                    <a:gd name="T19" fmla="*/ 157 h 313"/>
                    <a:gd name="T20" fmla="*/ 2313 w 2880"/>
                    <a:gd name="T21" fmla="*/ 137 h 313"/>
                    <a:gd name="T22" fmla="*/ 2313 w 2880"/>
                    <a:gd name="T23" fmla="*/ 137 h 313"/>
                    <a:gd name="T24" fmla="*/ 2313 w 2880"/>
                    <a:gd name="T25" fmla="*/ 137 h 313"/>
                    <a:gd name="T26" fmla="*/ 1860 w 2880"/>
                    <a:gd name="T27" fmla="*/ 0 h 3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880" h="313">
                      <a:moveTo>
                        <a:pt x="2880" y="20"/>
                      </a:moveTo>
                      <a:cubicBezTo>
                        <a:pt x="2789" y="20"/>
                        <a:pt x="2789" y="20"/>
                        <a:pt x="2789" y="20"/>
                      </a:cubicBezTo>
                      <a:cubicBezTo>
                        <a:pt x="2500" y="20"/>
                        <a:pt x="2393" y="107"/>
                        <a:pt x="2313" y="137"/>
                      </a:cubicBezTo>
                      <a:cubicBezTo>
                        <a:pt x="2411" y="217"/>
                        <a:pt x="2542" y="313"/>
                        <a:pt x="2784" y="313"/>
                      </a:cubicBezTo>
                      <a:cubicBezTo>
                        <a:pt x="2842" y="313"/>
                        <a:pt x="2880" y="313"/>
                        <a:pt x="2880" y="313"/>
                      </a:cubicBezTo>
                      <a:cubicBezTo>
                        <a:pt x="2880" y="20"/>
                        <a:pt x="2880" y="20"/>
                        <a:pt x="2880" y="20"/>
                      </a:cubicBezTo>
                      <a:moveTo>
                        <a:pt x="186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57"/>
                        <a:pt x="0" y="157"/>
                        <a:pt x="0" y="157"/>
                      </a:cubicBezTo>
                      <a:cubicBezTo>
                        <a:pt x="2030" y="157"/>
                        <a:pt x="2030" y="157"/>
                        <a:pt x="2030" y="157"/>
                      </a:cubicBezTo>
                      <a:cubicBezTo>
                        <a:pt x="2214" y="157"/>
                        <a:pt x="2274" y="152"/>
                        <a:pt x="2313" y="137"/>
                      </a:cubicBezTo>
                      <a:cubicBezTo>
                        <a:pt x="2313" y="137"/>
                        <a:pt x="2313" y="137"/>
                        <a:pt x="2313" y="137"/>
                      </a:cubicBezTo>
                      <a:cubicBezTo>
                        <a:pt x="2313" y="137"/>
                        <a:pt x="2313" y="137"/>
                        <a:pt x="2313" y="137"/>
                      </a:cubicBezTo>
                      <a:cubicBezTo>
                        <a:pt x="2216" y="57"/>
                        <a:pt x="2053" y="0"/>
                        <a:pt x="1860" y="0"/>
                      </a:cubicBezTo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/>
                </a:p>
              </p:txBody>
            </p:sp>
            <p:sp>
              <p:nvSpPr>
                <p:cNvPr id="59" name="Freeform 24"/>
                <p:cNvSpPr>
                  <a:spLocks/>
                </p:cNvSpPr>
                <p:nvPr userDrawn="1"/>
              </p:nvSpPr>
              <p:spPr bwMode="auto">
                <a:xfrm>
                  <a:off x="-7938" y="5732463"/>
                  <a:ext cx="7362826" cy="433387"/>
                </a:xfrm>
                <a:custGeom>
                  <a:avLst/>
                  <a:gdLst>
                    <a:gd name="T0" fmla="*/ 2313 w 2313"/>
                    <a:gd name="T1" fmla="*/ 117 h 136"/>
                    <a:gd name="T2" fmla="*/ 1860 w 2313"/>
                    <a:gd name="T3" fmla="*/ 0 h 136"/>
                    <a:gd name="T4" fmla="*/ 0 w 2313"/>
                    <a:gd name="T5" fmla="*/ 0 h 136"/>
                    <a:gd name="T6" fmla="*/ 0 w 2313"/>
                    <a:gd name="T7" fmla="*/ 136 h 136"/>
                    <a:gd name="T8" fmla="*/ 2030 w 2313"/>
                    <a:gd name="T9" fmla="*/ 136 h 136"/>
                    <a:gd name="T10" fmla="*/ 2313 w 2313"/>
                    <a:gd name="T11" fmla="*/ 117 h 1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313" h="136">
                      <a:moveTo>
                        <a:pt x="2313" y="117"/>
                      </a:moveTo>
                      <a:cubicBezTo>
                        <a:pt x="2204" y="55"/>
                        <a:pt x="2053" y="0"/>
                        <a:pt x="186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36"/>
                        <a:pt x="0" y="136"/>
                        <a:pt x="0" y="136"/>
                      </a:cubicBezTo>
                      <a:cubicBezTo>
                        <a:pt x="2030" y="136"/>
                        <a:pt x="2030" y="136"/>
                        <a:pt x="2030" y="136"/>
                      </a:cubicBezTo>
                      <a:cubicBezTo>
                        <a:pt x="2214" y="136"/>
                        <a:pt x="2274" y="132"/>
                        <a:pt x="2313" y="117"/>
                      </a:cubicBezTo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/>
                </a:p>
              </p:txBody>
            </p:sp>
            <p:sp>
              <p:nvSpPr>
                <p:cNvPr id="60" name="Freeform 25"/>
                <p:cNvSpPr>
                  <a:spLocks/>
                </p:cNvSpPr>
                <p:nvPr userDrawn="1"/>
              </p:nvSpPr>
              <p:spPr bwMode="auto">
                <a:xfrm>
                  <a:off x="7354888" y="5732463"/>
                  <a:ext cx="1804987" cy="869950"/>
                </a:xfrm>
                <a:custGeom>
                  <a:avLst/>
                  <a:gdLst>
                    <a:gd name="T0" fmla="*/ 476 w 567"/>
                    <a:gd name="T1" fmla="*/ 0 h 273"/>
                    <a:gd name="T2" fmla="*/ 0 w 567"/>
                    <a:gd name="T3" fmla="*/ 117 h 273"/>
                    <a:gd name="T4" fmla="*/ 471 w 567"/>
                    <a:gd name="T5" fmla="*/ 273 h 273"/>
                    <a:gd name="T6" fmla="*/ 567 w 567"/>
                    <a:gd name="T7" fmla="*/ 273 h 273"/>
                    <a:gd name="T8" fmla="*/ 567 w 567"/>
                    <a:gd name="T9" fmla="*/ 0 h 273"/>
                    <a:gd name="T10" fmla="*/ 476 w 567"/>
                    <a:gd name="T11" fmla="*/ 0 h 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67" h="273">
                      <a:moveTo>
                        <a:pt x="476" y="0"/>
                      </a:moveTo>
                      <a:cubicBezTo>
                        <a:pt x="187" y="0"/>
                        <a:pt x="80" y="87"/>
                        <a:pt x="0" y="117"/>
                      </a:cubicBezTo>
                      <a:cubicBezTo>
                        <a:pt x="128" y="190"/>
                        <a:pt x="229" y="273"/>
                        <a:pt x="471" y="273"/>
                      </a:cubicBezTo>
                      <a:cubicBezTo>
                        <a:pt x="529" y="273"/>
                        <a:pt x="567" y="273"/>
                        <a:pt x="567" y="273"/>
                      </a:cubicBezTo>
                      <a:cubicBezTo>
                        <a:pt x="567" y="0"/>
                        <a:pt x="567" y="0"/>
                        <a:pt x="567" y="0"/>
                      </a:cubicBezTo>
                      <a:lnTo>
                        <a:pt x="476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/>
                </a:p>
              </p:txBody>
            </p:sp>
          </p:grpSp>
          <p:pic>
            <p:nvPicPr>
              <p:cNvPr id="44" name="Picture 78"/>
              <p:cNvPicPr>
                <a:picLocks noChangeAspect="1" noChangeArrowheads="1"/>
              </p:cNvPicPr>
              <p:nvPr userDrawn="1"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169275" y="5675743"/>
                <a:ext cx="655638" cy="6556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45" name="Group 19"/>
              <p:cNvGrpSpPr/>
              <p:nvPr userDrawn="1"/>
            </p:nvGrpSpPr>
            <p:grpSpPr>
              <a:xfrm>
                <a:off x="360000" y="5807505"/>
                <a:ext cx="814388" cy="95250"/>
                <a:chOff x="3495675" y="5969000"/>
                <a:chExt cx="814388" cy="95250"/>
              </a:xfrm>
              <a:solidFill>
                <a:schemeClr val="accent1"/>
              </a:solidFill>
            </p:grpSpPr>
            <p:sp>
              <p:nvSpPr>
                <p:cNvPr id="46" name="Freeform 26"/>
                <p:cNvSpPr>
                  <a:spLocks/>
                </p:cNvSpPr>
                <p:nvPr/>
              </p:nvSpPr>
              <p:spPr bwMode="auto">
                <a:xfrm>
                  <a:off x="3495675" y="5997575"/>
                  <a:ext cx="98425" cy="66675"/>
                </a:xfrm>
                <a:custGeom>
                  <a:avLst/>
                  <a:gdLst>
                    <a:gd name="T0" fmla="*/ 31 w 31"/>
                    <a:gd name="T1" fmla="*/ 0 h 21"/>
                    <a:gd name="T2" fmla="*/ 25 w 31"/>
                    <a:gd name="T3" fmla="*/ 21 h 21"/>
                    <a:gd name="T4" fmla="*/ 19 w 31"/>
                    <a:gd name="T5" fmla="*/ 21 h 21"/>
                    <a:gd name="T6" fmla="*/ 16 w 31"/>
                    <a:gd name="T7" fmla="*/ 9 h 21"/>
                    <a:gd name="T8" fmla="*/ 15 w 31"/>
                    <a:gd name="T9" fmla="*/ 7 h 21"/>
                    <a:gd name="T10" fmla="*/ 15 w 31"/>
                    <a:gd name="T11" fmla="*/ 7 h 21"/>
                    <a:gd name="T12" fmla="*/ 15 w 31"/>
                    <a:gd name="T13" fmla="*/ 9 h 21"/>
                    <a:gd name="T14" fmla="*/ 12 w 31"/>
                    <a:gd name="T15" fmla="*/ 21 h 21"/>
                    <a:gd name="T16" fmla="*/ 6 w 31"/>
                    <a:gd name="T17" fmla="*/ 21 h 21"/>
                    <a:gd name="T18" fmla="*/ 0 w 31"/>
                    <a:gd name="T19" fmla="*/ 0 h 21"/>
                    <a:gd name="T20" fmla="*/ 5 w 31"/>
                    <a:gd name="T21" fmla="*/ 0 h 21"/>
                    <a:gd name="T22" fmla="*/ 8 w 31"/>
                    <a:gd name="T23" fmla="*/ 13 h 21"/>
                    <a:gd name="T24" fmla="*/ 9 w 31"/>
                    <a:gd name="T25" fmla="*/ 16 h 21"/>
                    <a:gd name="T26" fmla="*/ 9 w 31"/>
                    <a:gd name="T27" fmla="*/ 16 h 21"/>
                    <a:gd name="T28" fmla="*/ 10 w 31"/>
                    <a:gd name="T29" fmla="*/ 13 h 21"/>
                    <a:gd name="T30" fmla="*/ 13 w 31"/>
                    <a:gd name="T31" fmla="*/ 0 h 21"/>
                    <a:gd name="T32" fmla="*/ 18 w 31"/>
                    <a:gd name="T33" fmla="*/ 0 h 21"/>
                    <a:gd name="T34" fmla="*/ 21 w 31"/>
                    <a:gd name="T35" fmla="*/ 13 h 21"/>
                    <a:gd name="T36" fmla="*/ 22 w 31"/>
                    <a:gd name="T37" fmla="*/ 16 h 21"/>
                    <a:gd name="T38" fmla="*/ 22 w 31"/>
                    <a:gd name="T39" fmla="*/ 16 h 21"/>
                    <a:gd name="T40" fmla="*/ 23 w 31"/>
                    <a:gd name="T41" fmla="*/ 12 h 21"/>
                    <a:gd name="T42" fmla="*/ 26 w 31"/>
                    <a:gd name="T43" fmla="*/ 0 h 21"/>
                    <a:gd name="T44" fmla="*/ 31 w 31"/>
                    <a:gd name="T45" fmla="*/ 0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31" h="21">
                      <a:moveTo>
                        <a:pt x="31" y="0"/>
                      </a:moveTo>
                      <a:cubicBezTo>
                        <a:pt x="29" y="7"/>
                        <a:pt x="27" y="14"/>
                        <a:pt x="25" y="21"/>
                      </a:cubicBezTo>
                      <a:cubicBezTo>
                        <a:pt x="19" y="21"/>
                        <a:pt x="19" y="21"/>
                        <a:pt x="19" y="21"/>
                      </a:cubicBezTo>
                      <a:cubicBezTo>
                        <a:pt x="16" y="9"/>
                        <a:pt x="16" y="9"/>
                        <a:pt x="16" y="9"/>
                      </a:cubicBezTo>
                      <a:cubicBezTo>
                        <a:pt x="15" y="7"/>
                        <a:pt x="15" y="7"/>
                        <a:pt x="15" y="7"/>
                      </a:cubicBezTo>
                      <a:cubicBezTo>
                        <a:pt x="15" y="7"/>
                        <a:pt x="15" y="7"/>
                        <a:pt x="15" y="7"/>
                      </a:cubicBezTo>
                      <a:cubicBezTo>
                        <a:pt x="15" y="9"/>
                        <a:pt x="15" y="9"/>
                        <a:pt x="15" y="9"/>
                      </a:cubicBezTo>
                      <a:cubicBezTo>
                        <a:pt x="12" y="21"/>
                        <a:pt x="12" y="21"/>
                        <a:pt x="12" y="21"/>
                      </a:cubicBezTo>
                      <a:cubicBezTo>
                        <a:pt x="6" y="21"/>
                        <a:pt x="6" y="21"/>
                        <a:pt x="6" y="21"/>
                      </a:cubicBezTo>
                      <a:cubicBezTo>
                        <a:pt x="4" y="14"/>
                        <a:pt x="1" y="7"/>
                        <a:pt x="0" y="0"/>
                      </a:cubicBezTo>
                      <a:cubicBezTo>
                        <a:pt x="5" y="0"/>
                        <a:pt x="5" y="0"/>
                        <a:pt x="5" y="0"/>
                      </a:cubicBezTo>
                      <a:cubicBezTo>
                        <a:pt x="6" y="5"/>
                        <a:pt x="7" y="9"/>
                        <a:pt x="8" y="13"/>
                      </a:cubicBezTo>
                      <a:cubicBezTo>
                        <a:pt x="8" y="14"/>
                        <a:pt x="9" y="15"/>
                        <a:pt x="9" y="16"/>
                      </a:cubicBezTo>
                      <a:cubicBezTo>
                        <a:pt x="9" y="16"/>
                        <a:pt x="9" y="16"/>
                        <a:pt x="9" y="16"/>
                      </a:cubicBezTo>
                      <a:cubicBezTo>
                        <a:pt x="10" y="13"/>
                        <a:pt x="10" y="13"/>
                        <a:pt x="10" y="13"/>
                      </a:cubicBezTo>
                      <a:cubicBezTo>
                        <a:pt x="13" y="0"/>
                        <a:pt x="13" y="0"/>
                        <a:pt x="13" y="0"/>
                      </a:cubicBezTo>
                      <a:cubicBezTo>
                        <a:pt x="18" y="0"/>
                        <a:pt x="18" y="0"/>
                        <a:pt x="18" y="0"/>
                      </a:cubicBezTo>
                      <a:cubicBezTo>
                        <a:pt x="21" y="13"/>
                        <a:pt x="21" y="13"/>
                        <a:pt x="21" y="13"/>
                      </a:cubicBezTo>
                      <a:cubicBezTo>
                        <a:pt x="22" y="16"/>
                        <a:pt x="22" y="16"/>
                        <a:pt x="22" y="16"/>
                      </a:cubicBezTo>
                      <a:cubicBezTo>
                        <a:pt x="22" y="16"/>
                        <a:pt x="22" y="16"/>
                        <a:pt x="22" y="16"/>
                      </a:cubicBezTo>
                      <a:cubicBezTo>
                        <a:pt x="23" y="15"/>
                        <a:pt x="23" y="13"/>
                        <a:pt x="23" y="12"/>
                      </a:cubicBezTo>
                      <a:cubicBezTo>
                        <a:pt x="24" y="8"/>
                        <a:pt x="25" y="4"/>
                        <a:pt x="26" y="0"/>
                      </a:cubicBezTo>
                      <a:lnTo>
                        <a:pt x="31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/>
                </a:p>
              </p:txBody>
            </p:sp>
            <p:sp>
              <p:nvSpPr>
                <p:cNvPr id="47" name="Freeform 27"/>
                <p:cNvSpPr>
                  <a:spLocks/>
                </p:cNvSpPr>
                <p:nvPr/>
              </p:nvSpPr>
              <p:spPr bwMode="auto">
                <a:xfrm>
                  <a:off x="3603625" y="5997575"/>
                  <a:ext cx="98425" cy="66675"/>
                </a:xfrm>
                <a:custGeom>
                  <a:avLst/>
                  <a:gdLst>
                    <a:gd name="T0" fmla="*/ 31 w 31"/>
                    <a:gd name="T1" fmla="*/ 0 h 21"/>
                    <a:gd name="T2" fmla="*/ 25 w 31"/>
                    <a:gd name="T3" fmla="*/ 21 h 21"/>
                    <a:gd name="T4" fmla="*/ 19 w 31"/>
                    <a:gd name="T5" fmla="*/ 21 h 21"/>
                    <a:gd name="T6" fmla="*/ 16 w 31"/>
                    <a:gd name="T7" fmla="*/ 9 h 21"/>
                    <a:gd name="T8" fmla="*/ 15 w 31"/>
                    <a:gd name="T9" fmla="*/ 7 h 21"/>
                    <a:gd name="T10" fmla="*/ 15 w 31"/>
                    <a:gd name="T11" fmla="*/ 7 h 21"/>
                    <a:gd name="T12" fmla="*/ 15 w 31"/>
                    <a:gd name="T13" fmla="*/ 9 h 21"/>
                    <a:gd name="T14" fmla="*/ 12 w 31"/>
                    <a:gd name="T15" fmla="*/ 21 h 21"/>
                    <a:gd name="T16" fmla="*/ 6 w 31"/>
                    <a:gd name="T17" fmla="*/ 21 h 21"/>
                    <a:gd name="T18" fmla="*/ 0 w 31"/>
                    <a:gd name="T19" fmla="*/ 0 h 21"/>
                    <a:gd name="T20" fmla="*/ 5 w 31"/>
                    <a:gd name="T21" fmla="*/ 0 h 21"/>
                    <a:gd name="T22" fmla="*/ 8 w 31"/>
                    <a:gd name="T23" fmla="*/ 13 h 21"/>
                    <a:gd name="T24" fmla="*/ 9 w 31"/>
                    <a:gd name="T25" fmla="*/ 16 h 21"/>
                    <a:gd name="T26" fmla="*/ 9 w 31"/>
                    <a:gd name="T27" fmla="*/ 16 h 21"/>
                    <a:gd name="T28" fmla="*/ 10 w 31"/>
                    <a:gd name="T29" fmla="*/ 13 h 21"/>
                    <a:gd name="T30" fmla="*/ 13 w 31"/>
                    <a:gd name="T31" fmla="*/ 0 h 21"/>
                    <a:gd name="T32" fmla="*/ 18 w 31"/>
                    <a:gd name="T33" fmla="*/ 0 h 21"/>
                    <a:gd name="T34" fmla="*/ 22 w 31"/>
                    <a:gd name="T35" fmla="*/ 13 h 21"/>
                    <a:gd name="T36" fmla="*/ 22 w 31"/>
                    <a:gd name="T37" fmla="*/ 16 h 21"/>
                    <a:gd name="T38" fmla="*/ 22 w 31"/>
                    <a:gd name="T39" fmla="*/ 16 h 21"/>
                    <a:gd name="T40" fmla="*/ 23 w 31"/>
                    <a:gd name="T41" fmla="*/ 12 h 21"/>
                    <a:gd name="T42" fmla="*/ 26 w 31"/>
                    <a:gd name="T43" fmla="*/ 0 h 21"/>
                    <a:gd name="T44" fmla="*/ 31 w 31"/>
                    <a:gd name="T45" fmla="*/ 0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31" h="21">
                      <a:moveTo>
                        <a:pt x="31" y="0"/>
                      </a:moveTo>
                      <a:cubicBezTo>
                        <a:pt x="29" y="7"/>
                        <a:pt x="27" y="14"/>
                        <a:pt x="25" y="21"/>
                      </a:cubicBezTo>
                      <a:cubicBezTo>
                        <a:pt x="19" y="21"/>
                        <a:pt x="19" y="21"/>
                        <a:pt x="19" y="21"/>
                      </a:cubicBezTo>
                      <a:cubicBezTo>
                        <a:pt x="16" y="9"/>
                        <a:pt x="16" y="9"/>
                        <a:pt x="16" y="9"/>
                      </a:cubicBezTo>
                      <a:cubicBezTo>
                        <a:pt x="15" y="7"/>
                        <a:pt x="15" y="7"/>
                        <a:pt x="15" y="7"/>
                      </a:cubicBezTo>
                      <a:cubicBezTo>
                        <a:pt x="15" y="7"/>
                        <a:pt x="15" y="7"/>
                        <a:pt x="15" y="7"/>
                      </a:cubicBezTo>
                      <a:cubicBezTo>
                        <a:pt x="15" y="9"/>
                        <a:pt x="15" y="9"/>
                        <a:pt x="15" y="9"/>
                      </a:cubicBezTo>
                      <a:cubicBezTo>
                        <a:pt x="12" y="21"/>
                        <a:pt x="12" y="21"/>
                        <a:pt x="12" y="21"/>
                      </a:cubicBezTo>
                      <a:cubicBezTo>
                        <a:pt x="6" y="21"/>
                        <a:pt x="6" y="21"/>
                        <a:pt x="6" y="21"/>
                      </a:cubicBezTo>
                      <a:cubicBezTo>
                        <a:pt x="4" y="14"/>
                        <a:pt x="2" y="7"/>
                        <a:pt x="0" y="0"/>
                      </a:cubicBezTo>
                      <a:cubicBezTo>
                        <a:pt x="5" y="0"/>
                        <a:pt x="5" y="0"/>
                        <a:pt x="5" y="0"/>
                      </a:cubicBezTo>
                      <a:cubicBezTo>
                        <a:pt x="6" y="5"/>
                        <a:pt x="7" y="9"/>
                        <a:pt x="8" y="13"/>
                      </a:cubicBezTo>
                      <a:cubicBezTo>
                        <a:pt x="8" y="14"/>
                        <a:pt x="9" y="15"/>
                        <a:pt x="9" y="16"/>
                      </a:cubicBezTo>
                      <a:cubicBezTo>
                        <a:pt x="9" y="16"/>
                        <a:pt x="9" y="16"/>
                        <a:pt x="9" y="16"/>
                      </a:cubicBezTo>
                      <a:cubicBezTo>
                        <a:pt x="10" y="13"/>
                        <a:pt x="10" y="13"/>
                        <a:pt x="10" y="13"/>
                      </a:cubicBezTo>
                      <a:cubicBezTo>
                        <a:pt x="13" y="0"/>
                        <a:pt x="13" y="0"/>
                        <a:pt x="13" y="0"/>
                      </a:cubicBezTo>
                      <a:cubicBezTo>
                        <a:pt x="18" y="0"/>
                        <a:pt x="18" y="0"/>
                        <a:pt x="18" y="0"/>
                      </a:cubicBezTo>
                      <a:cubicBezTo>
                        <a:pt x="22" y="13"/>
                        <a:pt x="22" y="13"/>
                        <a:pt x="22" y="13"/>
                      </a:cubicBezTo>
                      <a:cubicBezTo>
                        <a:pt x="22" y="16"/>
                        <a:pt x="22" y="16"/>
                        <a:pt x="22" y="16"/>
                      </a:cubicBezTo>
                      <a:cubicBezTo>
                        <a:pt x="22" y="16"/>
                        <a:pt x="22" y="16"/>
                        <a:pt x="22" y="16"/>
                      </a:cubicBezTo>
                      <a:cubicBezTo>
                        <a:pt x="23" y="15"/>
                        <a:pt x="23" y="13"/>
                        <a:pt x="23" y="12"/>
                      </a:cubicBezTo>
                      <a:cubicBezTo>
                        <a:pt x="24" y="8"/>
                        <a:pt x="25" y="4"/>
                        <a:pt x="26" y="0"/>
                      </a:cubicBezTo>
                      <a:lnTo>
                        <a:pt x="31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/>
                </a:p>
              </p:txBody>
            </p:sp>
            <p:sp>
              <p:nvSpPr>
                <p:cNvPr id="48" name="Freeform 28"/>
                <p:cNvSpPr>
                  <a:spLocks/>
                </p:cNvSpPr>
                <p:nvPr/>
              </p:nvSpPr>
              <p:spPr bwMode="auto">
                <a:xfrm>
                  <a:off x="3711575" y="5997575"/>
                  <a:ext cx="98425" cy="66675"/>
                </a:xfrm>
                <a:custGeom>
                  <a:avLst/>
                  <a:gdLst>
                    <a:gd name="T0" fmla="*/ 31 w 31"/>
                    <a:gd name="T1" fmla="*/ 0 h 21"/>
                    <a:gd name="T2" fmla="*/ 25 w 31"/>
                    <a:gd name="T3" fmla="*/ 21 h 21"/>
                    <a:gd name="T4" fmla="*/ 19 w 31"/>
                    <a:gd name="T5" fmla="*/ 21 h 21"/>
                    <a:gd name="T6" fmla="*/ 16 w 31"/>
                    <a:gd name="T7" fmla="*/ 9 h 21"/>
                    <a:gd name="T8" fmla="*/ 15 w 31"/>
                    <a:gd name="T9" fmla="*/ 7 h 21"/>
                    <a:gd name="T10" fmla="*/ 15 w 31"/>
                    <a:gd name="T11" fmla="*/ 7 h 21"/>
                    <a:gd name="T12" fmla="*/ 15 w 31"/>
                    <a:gd name="T13" fmla="*/ 9 h 21"/>
                    <a:gd name="T14" fmla="*/ 12 w 31"/>
                    <a:gd name="T15" fmla="*/ 21 h 21"/>
                    <a:gd name="T16" fmla="*/ 6 w 31"/>
                    <a:gd name="T17" fmla="*/ 21 h 21"/>
                    <a:gd name="T18" fmla="*/ 0 w 31"/>
                    <a:gd name="T19" fmla="*/ 0 h 21"/>
                    <a:gd name="T20" fmla="*/ 5 w 31"/>
                    <a:gd name="T21" fmla="*/ 0 h 21"/>
                    <a:gd name="T22" fmla="*/ 8 w 31"/>
                    <a:gd name="T23" fmla="*/ 13 h 21"/>
                    <a:gd name="T24" fmla="*/ 9 w 31"/>
                    <a:gd name="T25" fmla="*/ 16 h 21"/>
                    <a:gd name="T26" fmla="*/ 9 w 31"/>
                    <a:gd name="T27" fmla="*/ 16 h 21"/>
                    <a:gd name="T28" fmla="*/ 10 w 31"/>
                    <a:gd name="T29" fmla="*/ 13 h 21"/>
                    <a:gd name="T30" fmla="*/ 13 w 31"/>
                    <a:gd name="T31" fmla="*/ 0 h 21"/>
                    <a:gd name="T32" fmla="*/ 18 w 31"/>
                    <a:gd name="T33" fmla="*/ 0 h 21"/>
                    <a:gd name="T34" fmla="*/ 22 w 31"/>
                    <a:gd name="T35" fmla="*/ 13 h 21"/>
                    <a:gd name="T36" fmla="*/ 22 w 31"/>
                    <a:gd name="T37" fmla="*/ 16 h 21"/>
                    <a:gd name="T38" fmla="*/ 22 w 31"/>
                    <a:gd name="T39" fmla="*/ 16 h 21"/>
                    <a:gd name="T40" fmla="*/ 23 w 31"/>
                    <a:gd name="T41" fmla="*/ 12 h 21"/>
                    <a:gd name="T42" fmla="*/ 26 w 31"/>
                    <a:gd name="T43" fmla="*/ 0 h 21"/>
                    <a:gd name="T44" fmla="*/ 31 w 31"/>
                    <a:gd name="T45" fmla="*/ 0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31" h="21">
                      <a:moveTo>
                        <a:pt x="31" y="0"/>
                      </a:moveTo>
                      <a:cubicBezTo>
                        <a:pt x="29" y="7"/>
                        <a:pt x="27" y="14"/>
                        <a:pt x="25" y="21"/>
                      </a:cubicBezTo>
                      <a:cubicBezTo>
                        <a:pt x="19" y="21"/>
                        <a:pt x="19" y="21"/>
                        <a:pt x="19" y="21"/>
                      </a:cubicBezTo>
                      <a:cubicBezTo>
                        <a:pt x="16" y="9"/>
                        <a:pt x="16" y="9"/>
                        <a:pt x="16" y="9"/>
                      </a:cubicBezTo>
                      <a:cubicBezTo>
                        <a:pt x="15" y="7"/>
                        <a:pt x="15" y="7"/>
                        <a:pt x="15" y="7"/>
                      </a:cubicBezTo>
                      <a:cubicBezTo>
                        <a:pt x="15" y="7"/>
                        <a:pt x="15" y="7"/>
                        <a:pt x="15" y="7"/>
                      </a:cubicBezTo>
                      <a:cubicBezTo>
                        <a:pt x="15" y="9"/>
                        <a:pt x="15" y="9"/>
                        <a:pt x="15" y="9"/>
                      </a:cubicBezTo>
                      <a:cubicBezTo>
                        <a:pt x="12" y="21"/>
                        <a:pt x="12" y="21"/>
                        <a:pt x="12" y="21"/>
                      </a:cubicBezTo>
                      <a:cubicBezTo>
                        <a:pt x="6" y="21"/>
                        <a:pt x="6" y="21"/>
                        <a:pt x="6" y="21"/>
                      </a:cubicBezTo>
                      <a:cubicBezTo>
                        <a:pt x="4" y="14"/>
                        <a:pt x="2" y="7"/>
                        <a:pt x="0" y="0"/>
                      </a:cubicBezTo>
                      <a:cubicBezTo>
                        <a:pt x="5" y="0"/>
                        <a:pt x="5" y="0"/>
                        <a:pt x="5" y="0"/>
                      </a:cubicBezTo>
                      <a:cubicBezTo>
                        <a:pt x="6" y="5"/>
                        <a:pt x="7" y="9"/>
                        <a:pt x="8" y="13"/>
                      </a:cubicBezTo>
                      <a:cubicBezTo>
                        <a:pt x="9" y="14"/>
                        <a:pt x="9" y="15"/>
                        <a:pt x="9" y="16"/>
                      </a:cubicBezTo>
                      <a:cubicBezTo>
                        <a:pt x="9" y="16"/>
                        <a:pt x="9" y="16"/>
                        <a:pt x="9" y="16"/>
                      </a:cubicBezTo>
                      <a:cubicBezTo>
                        <a:pt x="10" y="13"/>
                        <a:pt x="10" y="13"/>
                        <a:pt x="10" y="13"/>
                      </a:cubicBezTo>
                      <a:cubicBezTo>
                        <a:pt x="13" y="0"/>
                        <a:pt x="13" y="0"/>
                        <a:pt x="13" y="0"/>
                      </a:cubicBezTo>
                      <a:cubicBezTo>
                        <a:pt x="18" y="0"/>
                        <a:pt x="18" y="0"/>
                        <a:pt x="18" y="0"/>
                      </a:cubicBezTo>
                      <a:cubicBezTo>
                        <a:pt x="22" y="13"/>
                        <a:pt x="22" y="13"/>
                        <a:pt x="22" y="13"/>
                      </a:cubicBezTo>
                      <a:cubicBezTo>
                        <a:pt x="22" y="16"/>
                        <a:pt x="22" y="16"/>
                        <a:pt x="22" y="16"/>
                      </a:cubicBezTo>
                      <a:cubicBezTo>
                        <a:pt x="22" y="16"/>
                        <a:pt x="22" y="16"/>
                        <a:pt x="22" y="16"/>
                      </a:cubicBezTo>
                      <a:cubicBezTo>
                        <a:pt x="23" y="15"/>
                        <a:pt x="23" y="13"/>
                        <a:pt x="23" y="12"/>
                      </a:cubicBezTo>
                      <a:cubicBezTo>
                        <a:pt x="24" y="8"/>
                        <a:pt x="25" y="4"/>
                        <a:pt x="26" y="0"/>
                      </a:cubicBezTo>
                      <a:lnTo>
                        <a:pt x="31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/>
                </a:p>
              </p:txBody>
            </p:sp>
            <p:sp>
              <p:nvSpPr>
                <p:cNvPr id="49" name="Oval 29"/>
                <p:cNvSpPr>
                  <a:spLocks noChangeArrowheads="1"/>
                </p:cNvSpPr>
                <p:nvPr/>
              </p:nvSpPr>
              <p:spPr bwMode="auto">
                <a:xfrm>
                  <a:off x="3819525" y="6042025"/>
                  <a:ext cx="19050" cy="22225"/>
                </a:xfrm>
                <a:prstGeom prst="ellipse">
                  <a:avLst/>
                </a:pr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/>
                </a:p>
              </p:txBody>
            </p:sp>
            <p:sp>
              <p:nvSpPr>
                <p:cNvPr id="50" name="Freeform 30"/>
                <p:cNvSpPr>
                  <a:spLocks/>
                </p:cNvSpPr>
                <p:nvPr/>
              </p:nvSpPr>
              <p:spPr bwMode="auto">
                <a:xfrm>
                  <a:off x="3851275" y="5997575"/>
                  <a:ext cx="50800" cy="66675"/>
                </a:xfrm>
                <a:custGeom>
                  <a:avLst/>
                  <a:gdLst>
                    <a:gd name="T0" fmla="*/ 16 w 16"/>
                    <a:gd name="T1" fmla="*/ 20 h 21"/>
                    <a:gd name="T2" fmla="*/ 10 w 16"/>
                    <a:gd name="T3" fmla="*/ 21 h 21"/>
                    <a:gd name="T4" fmla="*/ 0 w 16"/>
                    <a:gd name="T5" fmla="*/ 11 h 21"/>
                    <a:gd name="T6" fmla="*/ 10 w 16"/>
                    <a:gd name="T7" fmla="*/ 0 h 21"/>
                    <a:gd name="T8" fmla="*/ 16 w 16"/>
                    <a:gd name="T9" fmla="*/ 1 h 21"/>
                    <a:gd name="T10" fmla="*/ 14 w 16"/>
                    <a:gd name="T11" fmla="*/ 5 h 21"/>
                    <a:gd name="T12" fmla="*/ 11 w 16"/>
                    <a:gd name="T13" fmla="*/ 4 h 21"/>
                    <a:gd name="T14" fmla="*/ 6 w 16"/>
                    <a:gd name="T15" fmla="*/ 10 h 21"/>
                    <a:gd name="T16" fmla="*/ 11 w 16"/>
                    <a:gd name="T17" fmla="*/ 17 h 21"/>
                    <a:gd name="T18" fmla="*/ 15 w 16"/>
                    <a:gd name="T19" fmla="*/ 16 h 21"/>
                    <a:gd name="T20" fmla="*/ 16 w 16"/>
                    <a:gd name="T21" fmla="*/ 20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6" h="21">
                      <a:moveTo>
                        <a:pt x="16" y="20"/>
                      </a:moveTo>
                      <a:cubicBezTo>
                        <a:pt x="14" y="21"/>
                        <a:pt x="12" y="21"/>
                        <a:pt x="10" y="21"/>
                      </a:cubicBezTo>
                      <a:cubicBezTo>
                        <a:pt x="3" y="21"/>
                        <a:pt x="0" y="17"/>
                        <a:pt x="0" y="11"/>
                      </a:cubicBezTo>
                      <a:cubicBezTo>
                        <a:pt x="0" y="4"/>
                        <a:pt x="4" y="0"/>
                        <a:pt x="10" y="0"/>
                      </a:cubicBezTo>
                      <a:cubicBezTo>
                        <a:pt x="12" y="0"/>
                        <a:pt x="14" y="0"/>
                        <a:pt x="16" y="1"/>
                      </a:cubicBezTo>
                      <a:cubicBezTo>
                        <a:pt x="14" y="5"/>
                        <a:pt x="14" y="5"/>
                        <a:pt x="14" y="5"/>
                      </a:cubicBezTo>
                      <a:cubicBezTo>
                        <a:pt x="13" y="4"/>
                        <a:pt x="12" y="4"/>
                        <a:pt x="11" y="4"/>
                      </a:cubicBezTo>
                      <a:cubicBezTo>
                        <a:pt x="7" y="4"/>
                        <a:pt x="6" y="6"/>
                        <a:pt x="6" y="10"/>
                      </a:cubicBezTo>
                      <a:cubicBezTo>
                        <a:pt x="6" y="15"/>
                        <a:pt x="7" y="17"/>
                        <a:pt x="11" y="17"/>
                      </a:cubicBezTo>
                      <a:cubicBezTo>
                        <a:pt x="12" y="17"/>
                        <a:pt x="14" y="17"/>
                        <a:pt x="15" y="16"/>
                      </a:cubicBezTo>
                      <a:lnTo>
                        <a:pt x="16" y="2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/>
                </a:p>
              </p:txBody>
            </p:sp>
            <p:sp>
              <p:nvSpPr>
                <p:cNvPr id="51" name="Freeform 31"/>
                <p:cNvSpPr>
                  <a:spLocks/>
                </p:cNvSpPr>
                <p:nvPr/>
              </p:nvSpPr>
              <p:spPr bwMode="auto">
                <a:xfrm>
                  <a:off x="3911600" y="5997575"/>
                  <a:ext cx="47625" cy="66675"/>
                </a:xfrm>
                <a:custGeom>
                  <a:avLst/>
                  <a:gdLst>
                    <a:gd name="T0" fmla="*/ 6 w 15"/>
                    <a:gd name="T1" fmla="*/ 21 h 21"/>
                    <a:gd name="T2" fmla="*/ 0 w 15"/>
                    <a:gd name="T3" fmla="*/ 20 h 21"/>
                    <a:gd name="T4" fmla="*/ 1 w 15"/>
                    <a:gd name="T5" fmla="*/ 16 h 21"/>
                    <a:gd name="T6" fmla="*/ 6 w 15"/>
                    <a:gd name="T7" fmla="*/ 17 h 21"/>
                    <a:gd name="T8" fmla="*/ 9 w 15"/>
                    <a:gd name="T9" fmla="*/ 15 h 21"/>
                    <a:gd name="T10" fmla="*/ 6 w 15"/>
                    <a:gd name="T11" fmla="*/ 12 h 21"/>
                    <a:gd name="T12" fmla="*/ 0 w 15"/>
                    <a:gd name="T13" fmla="*/ 6 h 21"/>
                    <a:gd name="T14" fmla="*/ 8 w 15"/>
                    <a:gd name="T15" fmla="*/ 0 h 21"/>
                    <a:gd name="T16" fmla="*/ 13 w 15"/>
                    <a:gd name="T17" fmla="*/ 0 h 21"/>
                    <a:gd name="T18" fmla="*/ 13 w 15"/>
                    <a:gd name="T19" fmla="*/ 4 h 21"/>
                    <a:gd name="T20" fmla="*/ 9 w 15"/>
                    <a:gd name="T21" fmla="*/ 4 h 21"/>
                    <a:gd name="T22" fmla="*/ 6 w 15"/>
                    <a:gd name="T23" fmla="*/ 6 h 21"/>
                    <a:gd name="T24" fmla="*/ 9 w 15"/>
                    <a:gd name="T25" fmla="*/ 9 h 21"/>
                    <a:gd name="T26" fmla="*/ 15 w 15"/>
                    <a:gd name="T27" fmla="*/ 14 h 21"/>
                    <a:gd name="T28" fmla="*/ 6 w 15"/>
                    <a:gd name="T29" fmla="*/ 21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5" h="21">
                      <a:moveTo>
                        <a:pt x="6" y="21"/>
                      </a:moveTo>
                      <a:cubicBezTo>
                        <a:pt x="4" y="21"/>
                        <a:pt x="2" y="21"/>
                        <a:pt x="0" y="20"/>
                      </a:cubicBezTo>
                      <a:cubicBezTo>
                        <a:pt x="1" y="16"/>
                        <a:pt x="1" y="16"/>
                        <a:pt x="1" y="16"/>
                      </a:cubicBezTo>
                      <a:cubicBezTo>
                        <a:pt x="3" y="17"/>
                        <a:pt x="5" y="17"/>
                        <a:pt x="6" y="17"/>
                      </a:cubicBezTo>
                      <a:cubicBezTo>
                        <a:pt x="8" y="17"/>
                        <a:pt x="9" y="16"/>
                        <a:pt x="9" y="15"/>
                      </a:cubicBezTo>
                      <a:cubicBezTo>
                        <a:pt x="9" y="14"/>
                        <a:pt x="8" y="13"/>
                        <a:pt x="6" y="12"/>
                      </a:cubicBezTo>
                      <a:cubicBezTo>
                        <a:pt x="3" y="11"/>
                        <a:pt x="0" y="10"/>
                        <a:pt x="0" y="6"/>
                      </a:cubicBezTo>
                      <a:cubicBezTo>
                        <a:pt x="0" y="2"/>
                        <a:pt x="3" y="0"/>
                        <a:pt x="8" y="0"/>
                      </a:cubicBezTo>
                      <a:cubicBezTo>
                        <a:pt x="10" y="0"/>
                        <a:pt x="12" y="0"/>
                        <a:pt x="13" y="0"/>
                      </a:cubicBezTo>
                      <a:cubicBezTo>
                        <a:pt x="13" y="4"/>
                        <a:pt x="13" y="4"/>
                        <a:pt x="13" y="4"/>
                      </a:cubicBezTo>
                      <a:cubicBezTo>
                        <a:pt x="11" y="4"/>
                        <a:pt x="10" y="4"/>
                        <a:pt x="9" y="4"/>
                      </a:cubicBezTo>
                      <a:cubicBezTo>
                        <a:pt x="6" y="4"/>
                        <a:pt x="6" y="5"/>
                        <a:pt x="6" y="6"/>
                      </a:cubicBezTo>
                      <a:cubicBezTo>
                        <a:pt x="6" y="7"/>
                        <a:pt x="7" y="8"/>
                        <a:pt x="9" y="9"/>
                      </a:cubicBezTo>
                      <a:cubicBezTo>
                        <a:pt x="13" y="10"/>
                        <a:pt x="15" y="11"/>
                        <a:pt x="15" y="14"/>
                      </a:cubicBezTo>
                      <a:cubicBezTo>
                        <a:pt x="15" y="18"/>
                        <a:pt x="11" y="21"/>
                        <a:pt x="6" y="21"/>
                      </a:cubicBezTo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/>
                </a:p>
              </p:txBody>
            </p:sp>
            <p:sp>
              <p:nvSpPr>
                <p:cNvPr id="52" name="Freeform 32"/>
                <p:cNvSpPr>
                  <a:spLocks noEditPoints="1"/>
                </p:cNvSpPr>
                <p:nvPr/>
              </p:nvSpPr>
              <p:spPr bwMode="auto">
                <a:xfrm>
                  <a:off x="3965575" y="5969000"/>
                  <a:ext cx="28575" cy="95250"/>
                </a:xfrm>
                <a:custGeom>
                  <a:avLst/>
                  <a:gdLst>
                    <a:gd name="T0" fmla="*/ 4 w 9"/>
                    <a:gd name="T1" fmla="*/ 30 h 30"/>
                    <a:gd name="T2" fmla="*/ 4 w 9"/>
                    <a:gd name="T3" fmla="*/ 13 h 30"/>
                    <a:gd name="T4" fmla="*/ 0 w 9"/>
                    <a:gd name="T5" fmla="*/ 13 h 30"/>
                    <a:gd name="T6" fmla="*/ 0 w 9"/>
                    <a:gd name="T7" fmla="*/ 9 h 30"/>
                    <a:gd name="T8" fmla="*/ 9 w 9"/>
                    <a:gd name="T9" fmla="*/ 9 h 30"/>
                    <a:gd name="T10" fmla="*/ 9 w 9"/>
                    <a:gd name="T11" fmla="*/ 30 h 30"/>
                    <a:gd name="T12" fmla="*/ 4 w 9"/>
                    <a:gd name="T13" fmla="*/ 30 h 30"/>
                    <a:gd name="T14" fmla="*/ 6 w 9"/>
                    <a:gd name="T15" fmla="*/ 6 h 30"/>
                    <a:gd name="T16" fmla="*/ 3 w 9"/>
                    <a:gd name="T17" fmla="*/ 3 h 30"/>
                    <a:gd name="T18" fmla="*/ 6 w 9"/>
                    <a:gd name="T19" fmla="*/ 0 h 30"/>
                    <a:gd name="T20" fmla="*/ 9 w 9"/>
                    <a:gd name="T21" fmla="*/ 3 h 30"/>
                    <a:gd name="T22" fmla="*/ 6 w 9"/>
                    <a:gd name="T23" fmla="*/ 6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9" h="30">
                      <a:moveTo>
                        <a:pt x="4" y="30"/>
                      </a:moveTo>
                      <a:cubicBezTo>
                        <a:pt x="4" y="13"/>
                        <a:pt x="4" y="13"/>
                        <a:pt x="4" y="13"/>
                      </a:cubicBezTo>
                      <a:cubicBezTo>
                        <a:pt x="0" y="13"/>
                        <a:pt x="0" y="13"/>
                        <a:pt x="0" y="13"/>
                      </a:cubicBezTo>
                      <a:cubicBezTo>
                        <a:pt x="0" y="9"/>
                        <a:pt x="0" y="9"/>
                        <a:pt x="0" y="9"/>
                      </a:cubicBezTo>
                      <a:cubicBezTo>
                        <a:pt x="9" y="9"/>
                        <a:pt x="9" y="9"/>
                        <a:pt x="9" y="9"/>
                      </a:cubicBezTo>
                      <a:cubicBezTo>
                        <a:pt x="9" y="30"/>
                        <a:pt x="9" y="30"/>
                        <a:pt x="9" y="30"/>
                      </a:cubicBezTo>
                      <a:lnTo>
                        <a:pt x="4" y="30"/>
                      </a:lnTo>
                      <a:close/>
                      <a:moveTo>
                        <a:pt x="6" y="6"/>
                      </a:moveTo>
                      <a:cubicBezTo>
                        <a:pt x="4" y="6"/>
                        <a:pt x="3" y="5"/>
                        <a:pt x="3" y="3"/>
                      </a:cubicBezTo>
                      <a:cubicBezTo>
                        <a:pt x="3" y="1"/>
                        <a:pt x="4" y="0"/>
                        <a:pt x="6" y="0"/>
                      </a:cubicBezTo>
                      <a:cubicBezTo>
                        <a:pt x="8" y="0"/>
                        <a:pt x="9" y="1"/>
                        <a:pt x="9" y="3"/>
                      </a:cubicBezTo>
                      <a:cubicBezTo>
                        <a:pt x="9" y="5"/>
                        <a:pt x="8" y="6"/>
                        <a:pt x="6" y="6"/>
                      </a:cubicBezTo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/>
                </a:p>
              </p:txBody>
            </p:sp>
            <p:sp>
              <p:nvSpPr>
                <p:cNvPr id="53" name="Freeform 33"/>
                <p:cNvSpPr>
                  <a:spLocks/>
                </p:cNvSpPr>
                <p:nvPr/>
              </p:nvSpPr>
              <p:spPr bwMode="auto">
                <a:xfrm>
                  <a:off x="4013200" y="5997575"/>
                  <a:ext cx="39687" cy="66675"/>
                </a:xfrm>
                <a:custGeom>
                  <a:avLst/>
                  <a:gdLst>
                    <a:gd name="T0" fmla="*/ 11 w 12"/>
                    <a:gd name="T1" fmla="*/ 5 h 21"/>
                    <a:gd name="T2" fmla="*/ 9 w 12"/>
                    <a:gd name="T3" fmla="*/ 5 h 21"/>
                    <a:gd name="T4" fmla="*/ 5 w 12"/>
                    <a:gd name="T5" fmla="*/ 8 h 21"/>
                    <a:gd name="T6" fmla="*/ 5 w 12"/>
                    <a:gd name="T7" fmla="*/ 21 h 21"/>
                    <a:gd name="T8" fmla="*/ 0 w 12"/>
                    <a:gd name="T9" fmla="*/ 21 h 21"/>
                    <a:gd name="T10" fmla="*/ 0 w 12"/>
                    <a:gd name="T11" fmla="*/ 0 h 21"/>
                    <a:gd name="T12" fmla="*/ 4 w 12"/>
                    <a:gd name="T13" fmla="*/ 0 h 21"/>
                    <a:gd name="T14" fmla="*/ 4 w 12"/>
                    <a:gd name="T15" fmla="*/ 4 h 21"/>
                    <a:gd name="T16" fmla="*/ 10 w 12"/>
                    <a:gd name="T17" fmla="*/ 0 h 21"/>
                    <a:gd name="T18" fmla="*/ 12 w 12"/>
                    <a:gd name="T19" fmla="*/ 0 h 21"/>
                    <a:gd name="T20" fmla="*/ 11 w 12"/>
                    <a:gd name="T21" fmla="*/ 5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2" h="21">
                      <a:moveTo>
                        <a:pt x="11" y="5"/>
                      </a:moveTo>
                      <a:cubicBezTo>
                        <a:pt x="11" y="5"/>
                        <a:pt x="10" y="5"/>
                        <a:pt x="9" y="5"/>
                      </a:cubicBezTo>
                      <a:cubicBezTo>
                        <a:pt x="8" y="5"/>
                        <a:pt x="7" y="6"/>
                        <a:pt x="5" y="8"/>
                      </a:cubicBezTo>
                      <a:cubicBezTo>
                        <a:pt x="5" y="21"/>
                        <a:pt x="5" y="21"/>
                        <a:pt x="5" y="21"/>
                      </a:cubicBezTo>
                      <a:cubicBezTo>
                        <a:pt x="0" y="21"/>
                        <a:pt x="0" y="21"/>
                        <a:pt x="0" y="21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4" y="0"/>
                        <a:pt x="4" y="0"/>
                        <a:pt x="4" y="0"/>
                      </a:cubicBezTo>
                      <a:cubicBezTo>
                        <a:pt x="4" y="4"/>
                        <a:pt x="4" y="4"/>
                        <a:pt x="4" y="4"/>
                      </a:cubicBezTo>
                      <a:cubicBezTo>
                        <a:pt x="6" y="1"/>
                        <a:pt x="8" y="0"/>
                        <a:pt x="10" y="0"/>
                      </a:cubicBezTo>
                      <a:cubicBezTo>
                        <a:pt x="11" y="0"/>
                        <a:pt x="11" y="0"/>
                        <a:pt x="12" y="0"/>
                      </a:cubicBezTo>
                      <a:lnTo>
                        <a:pt x="11" y="5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/>
                </a:p>
              </p:txBody>
            </p:sp>
            <p:sp>
              <p:nvSpPr>
                <p:cNvPr id="54" name="Freeform 34"/>
                <p:cNvSpPr>
                  <a:spLocks noEditPoints="1"/>
                </p:cNvSpPr>
                <p:nvPr/>
              </p:nvSpPr>
              <p:spPr bwMode="auto">
                <a:xfrm>
                  <a:off x="4062413" y="5997575"/>
                  <a:ext cx="66675" cy="66675"/>
                </a:xfrm>
                <a:custGeom>
                  <a:avLst/>
                  <a:gdLst>
                    <a:gd name="T0" fmla="*/ 10 w 21"/>
                    <a:gd name="T1" fmla="*/ 21 h 21"/>
                    <a:gd name="T2" fmla="*/ 0 w 21"/>
                    <a:gd name="T3" fmla="*/ 11 h 21"/>
                    <a:gd name="T4" fmla="*/ 10 w 21"/>
                    <a:gd name="T5" fmla="*/ 0 h 21"/>
                    <a:gd name="T6" fmla="*/ 21 w 21"/>
                    <a:gd name="T7" fmla="*/ 10 h 21"/>
                    <a:gd name="T8" fmla="*/ 10 w 21"/>
                    <a:gd name="T9" fmla="*/ 21 h 21"/>
                    <a:gd name="T10" fmla="*/ 10 w 21"/>
                    <a:gd name="T11" fmla="*/ 4 h 21"/>
                    <a:gd name="T12" fmla="*/ 5 w 21"/>
                    <a:gd name="T13" fmla="*/ 10 h 21"/>
                    <a:gd name="T14" fmla="*/ 10 w 21"/>
                    <a:gd name="T15" fmla="*/ 17 h 21"/>
                    <a:gd name="T16" fmla="*/ 15 w 21"/>
                    <a:gd name="T17" fmla="*/ 11 h 21"/>
                    <a:gd name="T18" fmla="*/ 10 w 21"/>
                    <a:gd name="T19" fmla="*/ 4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1" h="21">
                      <a:moveTo>
                        <a:pt x="10" y="21"/>
                      </a:moveTo>
                      <a:cubicBezTo>
                        <a:pt x="3" y="21"/>
                        <a:pt x="0" y="17"/>
                        <a:pt x="0" y="11"/>
                      </a:cubicBezTo>
                      <a:cubicBezTo>
                        <a:pt x="0" y="4"/>
                        <a:pt x="3" y="0"/>
                        <a:pt x="10" y="0"/>
                      </a:cubicBezTo>
                      <a:cubicBezTo>
                        <a:pt x="17" y="0"/>
                        <a:pt x="21" y="4"/>
                        <a:pt x="21" y="10"/>
                      </a:cubicBezTo>
                      <a:cubicBezTo>
                        <a:pt x="21" y="17"/>
                        <a:pt x="17" y="21"/>
                        <a:pt x="10" y="21"/>
                      </a:cubicBezTo>
                      <a:moveTo>
                        <a:pt x="10" y="4"/>
                      </a:moveTo>
                      <a:cubicBezTo>
                        <a:pt x="7" y="4"/>
                        <a:pt x="5" y="7"/>
                        <a:pt x="5" y="10"/>
                      </a:cubicBezTo>
                      <a:cubicBezTo>
                        <a:pt x="5" y="14"/>
                        <a:pt x="6" y="17"/>
                        <a:pt x="10" y="17"/>
                      </a:cubicBezTo>
                      <a:cubicBezTo>
                        <a:pt x="14" y="17"/>
                        <a:pt x="15" y="14"/>
                        <a:pt x="15" y="11"/>
                      </a:cubicBezTo>
                      <a:cubicBezTo>
                        <a:pt x="15" y="6"/>
                        <a:pt x="14" y="4"/>
                        <a:pt x="10" y="4"/>
                      </a:cubicBezTo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/>
                </a:p>
              </p:txBody>
            </p:sp>
            <p:sp>
              <p:nvSpPr>
                <p:cNvPr id="55" name="Oval 35"/>
                <p:cNvSpPr>
                  <a:spLocks noChangeArrowheads="1"/>
                </p:cNvSpPr>
                <p:nvPr/>
              </p:nvSpPr>
              <p:spPr bwMode="auto">
                <a:xfrm>
                  <a:off x="4141788" y="6042025"/>
                  <a:ext cx="19050" cy="22225"/>
                </a:xfrm>
                <a:prstGeom prst="ellipse">
                  <a:avLst/>
                </a:pr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/>
                </a:p>
              </p:txBody>
            </p:sp>
            <p:sp>
              <p:nvSpPr>
                <p:cNvPr id="56" name="Freeform 36"/>
                <p:cNvSpPr>
                  <a:spLocks noEditPoints="1"/>
                </p:cNvSpPr>
                <p:nvPr/>
              </p:nvSpPr>
              <p:spPr bwMode="auto">
                <a:xfrm>
                  <a:off x="4176713" y="5997575"/>
                  <a:ext cx="57150" cy="66675"/>
                </a:xfrm>
                <a:custGeom>
                  <a:avLst/>
                  <a:gdLst>
                    <a:gd name="T0" fmla="*/ 14 w 18"/>
                    <a:gd name="T1" fmla="*/ 21 h 21"/>
                    <a:gd name="T2" fmla="*/ 13 w 18"/>
                    <a:gd name="T3" fmla="*/ 19 h 21"/>
                    <a:gd name="T4" fmla="*/ 7 w 18"/>
                    <a:gd name="T5" fmla="*/ 21 h 21"/>
                    <a:gd name="T6" fmla="*/ 0 w 18"/>
                    <a:gd name="T7" fmla="*/ 15 h 21"/>
                    <a:gd name="T8" fmla="*/ 10 w 18"/>
                    <a:gd name="T9" fmla="*/ 8 h 21"/>
                    <a:gd name="T10" fmla="*/ 13 w 18"/>
                    <a:gd name="T11" fmla="*/ 8 h 21"/>
                    <a:gd name="T12" fmla="*/ 13 w 18"/>
                    <a:gd name="T13" fmla="*/ 7 h 21"/>
                    <a:gd name="T14" fmla="*/ 8 w 18"/>
                    <a:gd name="T15" fmla="*/ 4 h 21"/>
                    <a:gd name="T16" fmla="*/ 2 w 18"/>
                    <a:gd name="T17" fmla="*/ 5 h 21"/>
                    <a:gd name="T18" fmla="*/ 2 w 18"/>
                    <a:gd name="T19" fmla="*/ 1 h 21"/>
                    <a:gd name="T20" fmla="*/ 9 w 18"/>
                    <a:gd name="T21" fmla="*/ 0 h 21"/>
                    <a:gd name="T22" fmla="*/ 18 w 18"/>
                    <a:gd name="T23" fmla="*/ 7 h 21"/>
                    <a:gd name="T24" fmla="*/ 18 w 18"/>
                    <a:gd name="T25" fmla="*/ 21 h 21"/>
                    <a:gd name="T26" fmla="*/ 14 w 18"/>
                    <a:gd name="T27" fmla="*/ 21 h 21"/>
                    <a:gd name="T28" fmla="*/ 13 w 18"/>
                    <a:gd name="T29" fmla="*/ 12 h 21"/>
                    <a:gd name="T30" fmla="*/ 10 w 18"/>
                    <a:gd name="T31" fmla="*/ 12 h 21"/>
                    <a:gd name="T32" fmla="*/ 5 w 18"/>
                    <a:gd name="T33" fmla="*/ 15 h 21"/>
                    <a:gd name="T34" fmla="*/ 8 w 18"/>
                    <a:gd name="T35" fmla="*/ 17 h 21"/>
                    <a:gd name="T36" fmla="*/ 13 w 18"/>
                    <a:gd name="T37" fmla="*/ 15 h 21"/>
                    <a:gd name="T38" fmla="*/ 13 w 18"/>
                    <a:gd name="T39" fmla="*/ 12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18" h="21">
                      <a:moveTo>
                        <a:pt x="14" y="21"/>
                      </a:moveTo>
                      <a:cubicBezTo>
                        <a:pt x="13" y="19"/>
                        <a:pt x="13" y="19"/>
                        <a:pt x="13" y="19"/>
                      </a:cubicBezTo>
                      <a:cubicBezTo>
                        <a:pt x="12" y="20"/>
                        <a:pt x="10" y="21"/>
                        <a:pt x="7" y="21"/>
                      </a:cubicBezTo>
                      <a:cubicBezTo>
                        <a:pt x="3" y="21"/>
                        <a:pt x="0" y="19"/>
                        <a:pt x="0" y="15"/>
                      </a:cubicBezTo>
                      <a:cubicBezTo>
                        <a:pt x="0" y="10"/>
                        <a:pt x="4" y="8"/>
                        <a:pt x="10" y="8"/>
                      </a:cubicBezTo>
                      <a:cubicBezTo>
                        <a:pt x="13" y="8"/>
                        <a:pt x="13" y="8"/>
                        <a:pt x="13" y="8"/>
                      </a:cubicBezTo>
                      <a:cubicBezTo>
                        <a:pt x="13" y="7"/>
                        <a:pt x="13" y="7"/>
                        <a:pt x="13" y="7"/>
                      </a:cubicBezTo>
                      <a:cubicBezTo>
                        <a:pt x="13" y="5"/>
                        <a:pt x="12" y="4"/>
                        <a:pt x="8" y="4"/>
                      </a:cubicBezTo>
                      <a:cubicBezTo>
                        <a:pt x="6" y="4"/>
                        <a:pt x="4" y="4"/>
                        <a:pt x="2" y="5"/>
                      </a:cubicBezTo>
                      <a:cubicBezTo>
                        <a:pt x="2" y="1"/>
                        <a:pt x="2" y="1"/>
                        <a:pt x="2" y="1"/>
                      </a:cubicBezTo>
                      <a:cubicBezTo>
                        <a:pt x="4" y="0"/>
                        <a:pt x="6" y="0"/>
                        <a:pt x="9" y="0"/>
                      </a:cubicBezTo>
                      <a:cubicBezTo>
                        <a:pt x="15" y="0"/>
                        <a:pt x="18" y="2"/>
                        <a:pt x="18" y="7"/>
                      </a:cubicBezTo>
                      <a:cubicBezTo>
                        <a:pt x="18" y="21"/>
                        <a:pt x="18" y="21"/>
                        <a:pt x="18" y="21"/>
                      </a:cubicBezTo>
                      <a:lnTo>
                        <a:pt x="14" y="21"/>
                      </a:lnTo>
                      <a:close/>
                      <a:moveTo>
                        <a:pt x="13" y="12"/>
                      </a:moveTo>
                      <a:cubicBezTo>
                        <a:pt x="10" y="12"/>
                        <a:pt x="10" y="12"/>
                        <a:pt x="10" y="12"/>
                      </a:cubicBezTo>
                      <a:cubicBezTo>
                        <a:pt x="7" y="12"/>
                        <a:pt x="5" y="13"/>
                        <a:pt x="5" y="15"/>
                      </a:cubicBezTo>
                      <a:cubicBezTo>
                        <a:pt x="5" y="16"/>
                        <a:pt x="6" y="17"/>
                        <a:pt x="8" y="17"/>
                      </a:cubicBezTo>
                      <a:cubicBezTo>
                        <a:pt x="10" y="17"/>
                        <a:pt x="11" y="17"/>
                        <a:pt x="13" y="15"/>
                      </a:cubicBezTo>
                      <a:lnTo>
                        <a:pt x="13" y="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/>
                </a:p>
              </p:txBody>
            </p:sp>
            <p:sp>
              <p:nvSpPr>
                <p:cNvPr id="57" name="Freeform 37"/>
                <p:cNvSpPr>
                  <a:spLocks/>
                </p:cNvSpPr>
                <p:nvPr/>
              </p:nvSpPr>
              <p:spPr bwMode="auto">
                <a:xfrm>
                  <a:off x="4252913" y="5997575"/>
                  <a:ext cx="57150" cy="66675"/>
                </a:xfrm>
                <a:custGeom>
                  <a:avLst/>
                  <a:gdLst>
                    <a:gd name="T0" fmla="*/ 14 w 18"/>
                    <a:gd name="T1" fmla="*/ 21 h 21"/>
                    <a:gd name="T2" fmla="*/ 14 w 18"/>
                    <a:gd name="T3" fmla="*/ 18 h 21"/>
                    <a:gd name="T4" fmla="*/ 7 w 18"/>
                    <a:gd name="T5" fmla="*/ 21 h 21"/>
                    <a:gd name="T6" fmla="*/ 0 w 18"/>
                    <a:gd name="T7" fmla="*/ 13 h 21"/>
                    <a:gd name="T8" fmla="*/ 0 w 18"/>
                    <a:gd name="T9" fmla="*/ 0 h 21"/>
                    <a:gd name="T10" fmla="*/ 5 w 18"/>
                    <a:gd name="T11" fmla="*/ 0 h 21"/>
                    <a:gd name="T12" fmla="*/ 5 w 18"/>
                    <a:gd name="T13" fmla="*/ 12 h 21"/>
                    <a:gd name="T14" fmla="*/ 8 w 18"/>
                    <a:gd name="T15" fmla="*/ 17 h 21"/>
                    <a:gd name="T16" fmla="*/ 13 w 18"/>
                    <a:gd name="T17" fmla="*/ 14 h 21"/>
                    <a:gd name="T18" fmla="*/ 13 w 18"/>
                    <a:gd name="T19" fmla="*/ 0 h 21"/>
                    <a:gd name="T20" fmla="*/ 18 w 18"/>
                    <a:gd name="T21" fmla="*/ 0 h 21"/>
                    <a:gd name="T22" fmla="*/ 18 w 18"/>
                    <a:gd name="T23" fmla="*/ 21 h 21"/>
                    <a:gd name="T24" fmla="*/ 14 w 18"/>
                    <a:gd name="T25" fmla="*/ 21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8" h="21">
                      <a:moveTo>
                        <a:pt x="14" y="21"/>
                      </a:moveTo>
                      <a:cubicBezTo>
                        <a:pt x="14" y="18"/>
                        <a:pt x="14" y="18"/>
                        <a:pt x="14" y="18"/>
                      </a:cubicBezTo>
                      <a:cubicBezTo>
                        <a:pt x="12" y="20"/>
                        <a:pt x="10" y="21"/>
                        <a:pt x="7" y="21"/>
                      </a:cubicBezTo>
                      <a:cubicBezTo>
                        <a:pt x="2" y="21"/>
                        <a:pt x="0" y="18"/>
                        <a:pt x="0" y="13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5" y="0"/>
                        <a:pt x="5" y="0"/>
                        <a:pt x="5" y="0"/>
                      </a:cubicBezTo>
                      <a:cubicBezTo>
                        <a:pt x="5" y="12"/>
                        <a:pt x="5" y="12"/>
                        <a:pt x="5" y="12"/>
                      </a:cubicBezTo>
                      <a:cubicBezTo>
                        <a:pt x="5" y="15"/>
                        <a:pt x="6" y="17"/>
                        <a:pt x="8" y="17"/>
                      </a:cubicBezTo>
                      <a:cubicBezTo>
                        <a:pt x="10" y="17"/>
                        <a:pt x="11" y="16"/>
                        <a:pt x="13" y="14"/>
                      </a:cubicBezTo>
                      <a:cubicBezTo>
                        <a:pt x="13" y="0"/>
                        <a:pt x="13" y="0"/>
                        <a:pt x="13" y="0"/>
                      </a:cubicBezTo>
                      <a:cubicBezTo>
                        <a:pt x="18" y="0"/>
                        <a:pt x="18" y="0"/>
                        <a:pt x="18" y="0"/>
                      </a:cubicBezTo>
                      <a:cubicBezTo>
                        <a:pt x="18" y="21"/>
                        <a:pt x="18" y="21"/>
                        <a:pt x="18" y="21"/>
                      </a:cubicBezTo>
                      <a:lnTo>
                        <a:pt x="14" y="21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/>
                </a:p>
              </p:txBody>
            </p:sp>
          </p:grpSp>
        </p:grpSp>
        <p:grpSp>
          <p:nvGrpSpPr>
            <p:cNvPr id="30" name="Group 66"/>
            <p:cNvGrpSpPr>
              <a:grpSpLocks/>
            </p:cNvGrpSpPr>
            <p:nvPr userDrawn="1"/>
          </p:nvGrpSpPr>
          <p:grpSpPr bwMode="auto">
            <a:xfrm>
              <a:off x="-26988" y="357188"/>
              <a:ext cx="9178926" cy="2571750"/>
              <a:chOff x="-17463" y="357188"/>
              <a:chExt cx="9186863" cy="2571750"/>
            </a:xfrm>
          </p:grpSpPr>
          <p:sp>
            <p:nvSpPr>
              <p:cNvPr id="31" name="Freeform 17"/>
              <p:cNvSpPr>
                <a:spLocks/>
              </p:cNvSpPr>
              <p:nvPr userDrawn="1"/>
            </p:nvSpPr>
            <p:spPr bwMode="auto">
              <a:xfrm>
                <a:off x="-17463" y="1971675"/>
                <a:ext cx="9186863" cy="957263"/>
              </a:xfrm>
              <a:custGeom>
                <a:avLst/>
                <a:gdLst>
                  <a:gd name="T0" fmla="*/ 0 w 2880"/>
                  <a:gd name="T1" fmla="*/ 0 h 300"/>
                  <a:gd name="T2" fmla="*/ 372 w 2880"/>
                  <a:gd name="T3" fmla="*/ 0 h 300"/>
                  <a:gd name="T4" fmla="*/ 890 w 2880"/>
                  <a:gd name="T5" fmla="*/ 171 h 300"/>
                  <a:gd name="T6" fmla="*/ 1389 w 2880"/>
                  <a:gd name="T7" fmla="*/ 300 h 300"/>
                  <a:gd name="T8" fmla="*/ 2880 w 2880"/>
                  <a:gd name="T9" fmla="*/ 300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80" h="300">
                    <a:moveTo>
                      <a:pt x="0" y="0"/>
                    </a:moveTo>
                    <a:cubicBezTo>
                      <a:pt x="0" y="0"/>
                      <a:pt x="308" y="0"/>
                      <a:pt x="372" y="0"/>
                    </a:cubicBezTo>
                    <a:cubicBezTo>
                      <a:pt x="638" y="0"/>
                      <a:pt x="749" y="91"/>
                      <a:pt x="890" y="171"/>
                    </a:cubicBezTo>
                    <a:cubicBezTo>
                      <a:pt x="1011" y="240"/>
                      <a:pt x="1176" y="300"/>
                      <a:pt x="1389" y="300"/>
                    </a:cubicBezTo>
                    <a:cubicBezTo>
                      <a:pt x="2880" y="300"/>
                      <a:pt x="2880" y="300"/>
                      <a:pt x="2880" y="300"/>
                    </a:cubicBezTo>
                  </a:path>
                </a:pathLst>
              </a:custGeom>
              <a:noFill/>
              <a:ln w="19050" cap="flat">
                <a:solidFill>
                  <a:schemeClr val="bg1"/>
                </a:solidFill>
                <a:prstDash val="solid"/>
                <a:miter lim="800000"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32" name="Freeform 18"/>
              <p:cNvSpPr>
                <a:spLocks/>
              </p:cNvSpPr>
              <p:nvPr userDrawn="1"/>
            </p:nvSpPr>
            <p:spPr bwMode="auto">
              <a:xfrm>
                <a:off x="-17463" y="2449513"/>
                <a:ext cx="9186863" cy="479425"/>
              </a:xfrm>
              <a:custGeom>
                <a:avLst/>
                <a:gdLst>
                  <a:gd name="T0" fmla="*/ 2880 w 2880"/>
                  <a:gd name="T1" fmla="*/ 0 h 150"/>
                  <a:gd name="T2" fmla="*/ 1202 w 2880"/>
                  <a:gd name="T3" fmla="*/ 0 h 150"/>
                  <a:gd name="T4" fmla="*/ 890 w 2880"/>
                  <a:gd name="T5" fmla="*/ 21 h 150"/>
                  <a:gd name="T6" fmla="*/ 366 w 2880"/>
                  <a:gd name="T7" fmla="*/ 150 h 150"/>
                  <a:gd name="T8" fmla="*/ 0 w 2880"/>
                  <a:gd name="T9" fmla="*/ 15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80" h="150">
                    <a:moveTo>
                      <a:pt x="2880" y="0"/>
                    </a:moveTo>
                    <a:cubicBezTo>
                      <a:pt x="1202" y="0"/>
                      <a:pt x="1202" y="0"/>
                      <a:pt x="1202" y="0"/>
                    </a:cubicBezTo>
                    <a:cubicBezTo>
                      <a:pt x="999" y="0"/>
                      <a:pt x="933" y="5"/>
                      <a:pt x="890" y="21"/>
                    </a:cubicBezTo>
                    <a:cubicBezTo>
                      <a:pt x="802" y="55"/>
                      <a:pt x="685" y="150"/>
                      <a:pt x="366" y="150"/>
                    </a:cubicBezTo>
                    <a:cubicBezTo>
                      <a:pt x="0" y="150"/>
                      <a:pt x="0" y="150"/>
                      <a:pt x="0" y="150"/>
                    </a:cubicBezTo>
                  </a:path>
                </a:pathLst>
              </a:custGeom>
              <a:noFill/>
              <a:ln w="19050" cap="flat">
                <a:solidFill>
                  <a:schemeClr val="accent2"/>
                </a:solidFill>
                <a:prstDash val="solid"/>
                <a:miter lim="800000"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33" name="Freeform 19"/>
              <p:cNvSpPr>
                <a:spLocks/>
              </p:cNvSpPr>
              <p:nvPr userDrawn="1"/>
            </p:nvSpPr>
            <p:spPr bwMode="auto">
              <a:xfrm>
                <a:off x="-17463" y="1655763"/>
                <a:ext cx="9186863" cy="954087"/>
              </a:xfrm>
              <a:custGeom>
                <a:avLst/>
                <a:gdLst>
                  <a:gd name="T0" fmla="*/ 0 w 2880"/>
                  <a:gd name="T1" fmla="*/ 0 h 299"/>
                  <a:gd name="T2" fmla="*/ 372 w 2880"/>
                  <a:gd name="T3" fmla="*/ 0 h 299"/>
                  <a:gd name="T4" fmla="*/ 890 w 2880"/>
                  <a:gd name="T5" fmla="*/ 170 h 299"/>
                  <a:gd name="T6" fmla="*/ 1389 w 2880"/>
                  <a:gd name="T7" fmla="*/ 299 h 299"/>
                  <a:gd name="T8" fmla="*/ 2880 w 2880"/>
                  <a:gd name="T9" fmla="*/ 299 h 2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80" h="299">
                    <a:moveTo>
                      <a:pt x="0" y="0"/>
                    </a:moveTo>
                    <a:cubicBezTo>
                      <a:pt x="0" y="0"/>
                      <a:pt x="308" y="0"/>
                      <a:pt x="372" y="0"/>
                    </a:cubicBezTo>
                    <a:cubicBezTo>
                      <a:pt x="638" y="0"/>
                      <a:pt x="749" y="90"/>
                      <a:pt x="890" y="170"/>
                    </a:cubicBezTo>
                    <a:cubicBezTo>
                      <a:pt x="1011" y="239"/>
                      <a:pt x="1176" y="299"/>
                      <a:pt x="1389" y="299"/>
                    </a:cubicBezTo>
                    <a:cubicBezTo>
                      <a:pt x="2880" y="299"/>
                      <a:pt x="2880" y="299"/>
                      <a:pt x="2880" y="299"/>
                    </a:cubicBezTo>
                  </a:path>
                </a:pathLst>
              </a:custGeom>
              <a:noFill/>
              <a:ln w="19050" cap="flat">
                <a:solidFill>
                  <a:schemeClr val="accent2">
                    <a:lumMod val="90000"/>
                    <a:lumOff val="10000"/>
                  </a:schemeClr>
                </a:solidFill>
                <a:prstDash val="solid"/>
                <a:miter lim="800000"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34" name="Freeform 20"/>
              <p:cNvSpPr>
                <a:spLocks/>
              </p:cNvSpPr>
              <p:nvPr userDrawn="1"/>
            </p:nvSpPr>
            <p:spPr bwMode="auto">
              <a:xfrm>
                <a:off x="-17463" y="2130425"/>
                <a:ext cx="9186863" cy="479425"/>
              </a:xfrm>
              <a:custGeom>
                <a:avLst/>
                <a:gdLst>
                  <a:gd name="T0" fmla="*/ 2880 w 2880"/>
                  <a:gd name="T1" fmla="*/ 0 h 150"/>
                  <a:gd name="T2" fmla="*/ 1202 w 2880"/>
                  <a:gd name="T3" fmla="*/ 0 h 150"/>
                  <a:gd name="T4" fmla="*/ 890 w 2880"/>
                  <a:gd name="T5" fmla="*/ 21 h 150"/>
                  <a:gd name="T6" fmla="*/ 366 w 2880"/>
                  <a:gd name="T7" fmla="*/ 150 h 150"/>
                  <a:gd name="T8" fmla="*/ 0 w 2880"/>
                  <a:gd name="T9" fmla="*/ 15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80" h="150">
                    <a:moveTo>
                      <a:pt x="2880" y="0"/>
                    </a:moveTo>
                    <a:cubicBezTo>
                      <a:pt x="1202" y="0"/>
                      <a:pt x="1202" y="0"/>
                      <a:pt x="1202" y="0"/>
                    </a:cubicBezTo>
                    <a:cubicBezTo>
                      <a:pt x="999" y="0"/>
                      <a:pt x="933" y="5"/>
                      <a:pt x="890" y="21"/>
                    </a:cubicBezTo>
                    <a:cubicBezTo>
                      <a:pt x="802" y="55"/>
                      <a:pt x="685" y="150"/>
                      <a:pt x="366" y="150"/>
                    </a:cubicBezTo>
                    <a:cubicBezTo>
                      <a:pt x="0" y="150"/>
                      <a:pt x="0" y="150"/>
                      <a:pt x="0" y="150"/>
                    </a:cubicBezTo>
                  </a:path>
                </a:pathLst>
              </a:custGeom>
              <a:noFill/>
              <a:ln w="19050" cap="flat">
                <a:solidFill>
                  <a:schemeClr val="accent1">
                    <a:lumMod val="75000"/>
                  </a:schemeClr>
                </a:solidFill>
                <a:prstDash val="solid"/>
                <a:miter lim="800000"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35" name="Freeform 21"/>
              <p:cNvSpPr>
                <a:spLocks/>
              </p:cNvSpPr>
              <p:nvPr userDrawn="1"/>
            </p:nvSpPr>
            <p:spPr bwMode="auto">
              <a:xfrm>
                <a:off x="-17463" y="1336675"/>
                <a:ext cx="9186863" cy="954088"/>
              </a:xfrm>
              <a:custGeom>
                <a:avLst/>
                <a:gdLst>
                  <a:gd name="T0" fmla="*/ 0 w 2880"/>
                  <a:gd name="T1" fmla="*/ 0 h 299"/>
                  <a:gd name="T2" fmla="*/ 372 w 2880"/>
                  <a:gd name="T3" fmla="*/ 0 h 299"/>
                  <a:gd name="T4" fmla="*/ 890 w 2880"/>
                  <a:gd name="T5" fmla="*/ 171 h 299"/>
                  <a:gd name="T6" fmla="*/ 1389 w 2880"/>
                  <a:gd name="T7" fmla="*/ 299 h 299"/>
                  <a:gd name="T8" fmla="*/ 2880 w 2880"/>
                  <a:gd name="T9" fmla="*/ 299 h 2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80" h="299">
                    <a:moveTo>
                      <a:pt x="0" y="0"/>
                    </a:moveTo>
                    <a:cubicBezTo>
                      <a:pt x="0" y="0"/>
                      <a:pt x="308" y="0"/>
                      <a:pt x="372" y="0"/>
                    </a:cubicBezTo>
                    <a:cubicBezTo>
                      <a:pt x="638" y="0"/>
                      <a:pt x="749" y="90"/>
                      <a:pt x="890" y="171"/>
                    </a:cubicBezTo>
                    <a:cubicBezTo>
                      <a:pt x="1011" y="239"/>
                      <a:pt x="1176" y="299"/>
                      <a:pt x="1389" y="299"/>
                    </a:cubicBezTo>
                    <a:cubicBezTo>
                      <a:pt x="2880" y="299"/>
                      <a:pt x="2880" y="299"/>
                      <a:pt x="2880" y="299"/>
                    </a:cubicBezTo>
                  </a:path>
                </a:pathLst>
              </a:custGeom>
              <a:noFill/>
              <a:ln w="19050" cap="flat">
                <a:solidFill>
                  <a:schemeClr val="bg1"/>
                </a:solidFill>
                <a:prstDash val="solid"/>
                <a:miter lim="800000"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36" name="Freeform 22"/>
              <p:cNvSpPr>
                <a:spLocks/>
              </p:cNvSpPr>
              <p:nvPr userDrawn="1"/>
            </p:nvSpPr>
            <p:spPr bwMode="auto">
              <a:xfrm>
                <a:off x="-17463" y="1811338"/>
                <a:ext cx="9186863" cy="479425"/>
              </a:xfrm>
              <a:custGeom>
                <a:avLst/>
                <a:gdLst>
                  <a:gd name="T0" fmla="*/ 2880 w 2880"/>
                  <a:gd name="T1" fmla="*/ 0 h 150"/>
                  <a:gd name="T2" fmla="*/ 1202 w 2880"/>
                  <a:gd name="T3" fmla="*/ 0 h 150"/>
                  <a:gd name="T4" fmla="*/ 890 w 2880"/>
                  <a:gd name="T5" fmla="*/ 22 h 150"/>
                  <a:gd name="T6" fmla="*/ 366 w 2880"/>
                  <a:gd name="T7" fmla="*/ 150 h 150"/>
                  <a:gd name="T8" fmla="*/ 0 w 2880"/>
                  <a:gd name="T9" fmla="*/ 15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80" h="150">
                    <a:moveTo>
                      <a:pt x="2880" y="0"/>
                    </a:moveTo>
                    <a:cubicBezTo>
                      <a:pt x="1202" y="0"/>
                      <a:pt x="1202" y="0"/>
                      <a:pt x="1202" y="0"/>
                    </a:cubicBezTo>
                    <a:cubicBezTo>
                      <a:pt x="999" y="0"/>
                      <a:pt x="933" y="5"/>
                      <a:pt x="890" y="22"/>
                    </a:cubicBezTo>
                    <a:cubicBezTo>
                      <a:pt x="802" y="55"/>
                      <a:pt x="685" y="150"/>
                      <a:pt x="366" y="150"/>
                    </a:cubicBezTo>
                    <a:cubicBezTo>
                      <a:pt x="0" y="150"/>
                      <a:pt x="0" y="150"/>
                      <a:pt x="0" y="150"/>
                    </a:cubicBezTo>
                  </a:path>
                </a:pathLst>
              </a:custGeom>
              <a:noFill/>
              <a:ln w="19050" cap="flat">
                <a:solidFill>
                  <a:schemeClr val="accent2"/>
                </a:solidFill>
                <a:prstDash val="solid"/>
                <a:miter lim="800000"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37" name="Freeform 23"/>
              <p:cNvSpPr>
                <a:spLocks/>
              </p:cNvSpPr>
              <p:nvPr userDrawn="1"/>
            </p:nvSpPr>
            <p:spPr bwMode="auto">
              <a:xfrm>
                <a:off x="-17463" y="357188"/>
                <a:ext cx="9186863" cy="957262"/>
              </a:xfrm>
              <a:custGeom>
                <a:avLst/>
                <a:gdLst>
                  <a:gd name="T0" fmla="*/ 2880 w 2880"/>
                  <a:gd name="T1" fmla="*/ 300 h 300"/>
                  <a:gd name="T2" fmla="*/ 2501 w 2880"/>
                  <a:gd name="T3" fmla="*/ 300 h 300"/>
                  <a:gd name="T4" fmla="*/ 1984 w 2880"/>
                  <a:gd name="T5" fmla="*/ 129 h 300"/>
                  <a:gd name="T6" fmla="*/ 1485 w 2880"/>
                  <a:gd name="T7" fmla="*/ 0 h 300"/>
                  <a:gd name="T8" fmla="*/ 0 w 2880"/>
                  <a:gd name="T9" fmla="*/ 0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80" h="300">
                    <a:moveTo>
                      <a:pt x="2880" y="300"/>
                    </a:moveTo>
                    <a:cubicBezTo>
                      <a:pt x="2880" y="300"/>
                      <a:pt x="2565" y="300"/>
                      <a:pt x="2501" y="300"/>
                    </a:cubicBezTo>
                    <a:cubicBezTo>
                      <a:pt x="2236" y="300"/>
                      <a:pt x="2124" y="209"/>
                      <a:pt x="1984" y="129"/>
                    </a:cubicBezTo>
                    <a:cubicBezTo>
                      <a:pt x="1863" y="60"/>
                      <a:pt x="1698" y="0"/>
                      <a:pt x="1485" y="0"/>
                    </a:cubicBez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noFill/>
              <a:ln w="19050" cap="flat">
                <a:solidFill>
                  <a:schemeClr val="accent2">
                    <a:lumMod val="90000"/>
                    <a:lumOff val="10000"/>
                  </a:schemeClr>
                </a:solidFill>
                <a:prstDash val="solid"/>
                <a:miter lim="800000"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38" name="Freeform 24"/>
              <p:cNvSpPr>
                <a:spLocks/>
              </p:cNvSpPr>
              <p:nvPr userDrawn="1"/>
            </p:nvSpPr>
            <p:spPr bwMode="auto">
              <a:xfrm>
                <a:off x="-17463" y="357188"/>
                <a:ext cx="9186863" cy="477837"/>
              </a:xfrm>
              <a:custGeom>
                <a:avLst/>
                <a:gdLst>
                  <a:gd name="T0" fmla="*/ 0 w 2880"/>
                  <a:gd name="T1" fmla="*/ 150 h 150"/>
                  <a:gd name="T2" fmla="*/ 1672 w 2880"/>
                  <a:gd name="T3" fmla="*/ 150 h 150"/>
                  <a:gd name="T4" fmla="*/ 1984 w 2880"/>
                  <a:gd name="T5" fmla="*/ 129 h 150"/>
                  <a:gd name="T6" fmla="*/ 2507 w 2880"/>
                  <a:gd name="T7" fmla="*/ 0 h 150"/>
                  <a:gd name="T8" fmla="*/ 2880 w 2880"/>
                  <a:gd name="T9" fmla="*/ 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80" h="150">
                    <a:moveTo>
                      <a:pt x="0" y="150"/>
                    </a:moveTo>
                    <a:cubicBezTo>
                      <a:pt x="1672" y="150"/>
                      <a:pt x="1672" y="150"/>
                      <a:pt x="1672" y="150"/>
                    </a:cubicBezTo>
                    <a:cubicBezTo>
                      <a:pt x="1875" y="150"/>
                      <a:pt x="1941" y="145"/>
                      <a:pt x="1984" y="129"/>
                    </a:cubicBezTo>
                    <a:cubicBezTo>
                      <a:pt x="2071" y="95"/>
                      <a:pt x="2189" y="0"/>
                      <a:pt x="2507" y="0"/>
                    </a:cubicBezTo>
                    <a:cubicBezTo>
                      <a:pt x="2880" y="0"/>
                      <a:pt x="2880" y="0"/>
                      <a:pt x="2880" y="0"/>
                    </a:cubicBezTo>
                  </a:path>
                </a:pathLst>
              </a:custGeom>
              <a:noFill/>
              <a:ln w="19050" cap="flat">
                <a:solidFill>
                  <a:schemeClr val="accent2"/>
                </a:solidFill>
                <a:prstDash val="solid"/>
                <a:miter lim="800000"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39" name="Freeform 25"/>
              <p:cNvSpPr>
                <a:spLocks/>
              </p:cNvSpPr>
              <p:nvPr userDrawn="1"/>
            </p:nvSpPr>
            <p:spPr bwMode="auto">
              <a:xfrm>
                <a:off x="-17463" y="676275"/>
                <a:ext cx="9186863" cy="954088"/>
              </a:xfrm>
              <a:custGeom>
                <a:avLst/>
                <a:gdLst>
                  <a:gd name="T0" fmla="*/ 2880 w 2880"/>
                  <a:gd name="T1" fmla="*/ 299 h 299"/>
                  <a:gd name="T2" fmla="*/ 2501 w 2880"/>
                  <a:gd name="T3" fmla="*/ 299 h 299"/>
                  <a:gd name="T4" fmla="*/ 1984 w 2880"/>
                  <a:gd name="T5" fmla="*/ 129 h 299"/>
                  <a:gd name="T6" fmla="*/ 1485 w 2880"/>
                  <a:gd name="T7" fmla="*/ 0 h 299"/>
                  <a:gd name="T8" fmla="*/ 0 w 2880"/>
                  <a:gd name="T9" fmla="*/ 0 h 2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80" h="299">
                    <a:moveTo>
                      <a:pt x="2880" y="299"/>
                    </a:moveTo>
                    <a:cubicBezTo>
                      <a:pt x="2880" y="299"/>
                      <a:pt x="2565" y="299"/>
                      <a:pt x="2501" y="299"/>
                    </a:cubicBezTo>
                    <a:cubicBezTo>
                      <a:pt x="2236" y="299"/>
                      <a:pt x="2124" y="209"/>
                      <a:pt x="1984" y="129"/>
                    </a:cubicBezTo>
                    <a:cubicBezTo>
                      <a:pt x="1863" y="60"/>
                      <a:pt x="1698" y="0"/>
                      <a:pt x="1485" y="0"/>
                    </a:cubicBez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noFill/>
              <a:ln w="19050" cap="flat">
                <a:solidFill>
                  <a:schemeClr val="bg1"/>
                </a:solidFill>
                <a:prstDash val="solid"/>
                <a:miter lim="800000"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40" name="Freeform 26"/>
              <p:cNvSpPr>
                <a:spLocks/>
              </p:cNvSpPr>
              <p:nvPr userDrawn="1"/>
            </p:nvSpPr>
            <p:spPr bwMode="auto">
              <a:xfrm>
                <a:off x="-17463" y="676275"/>
                <a:ext cx="9186863" cy="477838"/>
              </a:xfrm>
              <a:custGeom>
                <a:avLst/>
                <a:gdLst>
                  <a:gd name="T0" fmla="*/ 0 w 2880"/>
                  <a:gd name="T1" fmla="*/ 150 h 150"/>
                  <a:gd name="T2" fmla="*/ 1672 w 2880"/>
                  <a:gd name="T3" fmla="*/ 150 h 150"/>
                  <a:gd name="T4" fmla="*/ 1984 w 2880"/>
                  <a:gd name="T5" fmla="*/ 129 h 150"/>
                  <a:gd name="T6" fmla="*/ 2507 w 2880"/>
                  <a:gd name="T7" fmla="*/ 0 h 150"/>
                  <a:gd name="T8" fmla="*/ 2880 w 2880"/>
                  <a:gd name="T9" fmla="*/ 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80" h="150">
                    <a:moveTo>
                      <a:pt x="0" y="150"/>
                    </a:moveTo>
                    <a:cubicBezTo>
                      <a:pt x="1672" y="150"/>
                      <a:pt x="1672" y="150"/>
                      <a:pt x="1672" y="150"/>
                    </a:cubicBezTo>
                    <a:cubicBezTo>
                      <a:pt x="1875" y="150"/>
                      <a:pt x="1941" y="145"/>
                      <a:pt x="1984" y="129"/>
                    </a:cubicBezTo>
                    <a:cubicBezTo>
                      <a:pt x="2071" y="95"/>
                      <a:pt x="2189" y="0"/>
                      <a:pt x="2507" y="0"/>
                    </a:cubicBezTo>
                    <a:cubicBezTo>
                      <a:pt x="2880" y="0"/>
                      <a:pt x="2880" y="0"/>
                      <a:pt x="2880" y="0"/>
                    </a:cubicBezTo>
                  </a:path>
                </a:pathLst>
              </a:custGeom>
              <a:noFill/>
              <a:ln w="19050" cap="flat">
                <a:solidFill>
                  <a:schemeClr val="accent1">
                    <a:lumMod val="75000"/>
                  </a:schemeClr>
                </a:solidFill>
                <a:prstDash val="solid"/>
                <a:miter lim="800000"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41" name="Freeform 27"/>
              <p:cNvSpPr>
                <a:spLocks/>
              </p:cNvSpPr>
              <p:nvPr userDrawn="1"/>
            </p:nvSpPr>
            <p:spPr bwMode="auto">
              <a:xfrm>
                <a:off x="-17463" y="995363"/>
                <a:ext cx="9186863" cy="954087"/>
              </a:xfrm>
              <a:custGeom>
                <a:avLst/>
                <a:gdLst>
                  <a:gd name="T0" fmla="*/ 2880 w 2880"/>
                  <a:gd name="T1" fmla="*/ 299 h 299"/>
                  <a:gd name="T2" fmla="*/ 2501 w 2880"/>
                  <a:gd name="T3" fmla="*/ 299 h 299"/>
                  <a:gd name="T4" fmla="*/ 1984 w 2880"/>
                  <a:gd name="T5" fmla="*/ 128 h 299"/>
                  <a:gd name="T6" fmla="*/ 1485 w 2880"/>
                  <a:gd name="T7" fmla="*/ 0 h 299"/>
                  <a:gd name="T8" fmla="*/ 0 w 2880"/>
                  <a:gd name="T9" fmla="*/ 0 h 2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80" h="299">
                    <a:moveTo>
                      <a:pt x="2880" y="299"/>
                    </a:moveTo>
                    <a:cubicBezTo>
                      <a:pt x="2880" y="299"/>
                      <a:pt x="2565" y="299"/>
                      <a:pt x="2501" y="299"/>
                    </a:cubicBezTo>
                    <a:cubicBezTo>
                      <a:pt x="2236" y="299"/>
                      <a:pt x="2124" y="209"/>
                      <a:pt x="1984" y="128"/>
                    </a:cubicBezTo>
                    <a:cubicBezTo>
                      <a:pt x="1863" y="60"/>
                      <a:pt x="1698" y="0"/>
                      <a:pt x="1485" y="0"/>
                    </a:cubicBez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noFill/>
              <a:ln w="19050" cap="flat">
                <a:solidFill>
                  <a:schemeClr val="accent2">
                    <a:lumMod val="90000"/>
                    <a:lumOff val="10000"/>
                  </a:schemeClr>
                </a:solidFill>
                <a:prstDash val="solid"/>
                <a:miter lim="800000"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42" name="Freeform 28"/>
              <p:cNvSpPr>
                <a:spLocks/>
              </p:cNvSpPr>
              <p:nvPr userDrawn="1"/>
            </p:nvSpPr>
            <p:spPr bwMode="auto">
              <a:xfrm>
                <a:off x="-17463" y="995363"/>
                <a:ext cx="9186863" cy="474662"/>
              </a:xfrm>
              <a:custGeom>
                <a:avLst/>
                <a:gdLst>
                  <a:gd name="T0" fmla="*/ 0 w 2880"/>
                  <a:gd name="T1" fmla="*/ 149 h 149"/>
                  <a:gd name="T2" fmla="*/ 1672 w 2880"/>
                  <a:gd name="T3" fmla="*/ 149 h 149"/>
                  <a:gd name="T4" fmla="*/ 1984 w 2880"/>
                  <a:gd name="T5" fmla="*/ 128 h 149"/>
                  <a:gd name="T6" fmla="*/ 2507 w 2880"/>
                  <a:gd name="T7" fmla="*/ 0 h 149"/>
                  <a:gd name="T8" fmla="*/ 2880 w 2880"/>
                  <a:gd name="T9" fmla="*/ 0 h 1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80" h="149">
                    <a:moveTo>
                      <a:pt x="0" y="149"/>
                    </a:moveTo>
                    <a:cubicBezTo>
                      <a:pt x="1672" y="149"/>
                      <a:pt x="1672" y="149"/>
                      <a:pt x="1672" y="149"/>
                    </a:cubicBezTo>
                    <a:cubicBezTo>
                      <a:pt x="1875" y="149"/>
                      <a:pt x="1941" y="145"/>
                      <a:pt x="1984" y="128"/>
                    </a:cubicBezTo>
                    <a:cubicBezTo>
                      <a:pt x="2071" y="95"/>
                      <a:pt x="2189" y="0"/>
                      <a:pt x="2507" y="0"/>
                    </a:cubicBezTo>
                    <a:cubicBezTo>
                      <a:pt x="2880" y="0"/>
                      <a:pt x="2880" y="0"/>
                      <a:pt x="2880" y="0"/>
                    </a:cubicBezTo>
                  </a:path>
                </a:pathLst>
              </a:custGeom>
              <a:noFill/>
              <a:ln w="19050" cap="flat">
                <a:solidFill>
                  <a:schemeClr val="accent2"/>
                </a:solidFill>
                <a:prstDash val="solid"/>
                <a:miter lim="800000"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4440" y="3122613"/>
            <a:ext cx="8467494" cy="1080000"/>
          </a:xfrm>
        </p:spPr>
        <p:txBody>
          <a:bodyPr anchor="b" anchorCtr="0">
            <a:norm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4440" y="4257092"/>
            <a:ext cx="8475710" cy="360040"/>
          </a:xfrm>
        </p:spPr>
        <p:txBody>
          <a:bodyPr>
            <a:normAutofit/>
          </a:bodyPr>
          <a:lstStyle>
            <a:lvl1pPr marL="0" indent="0" algn="l">
              <a:buNone/>
              <a:defRPr sz="2200"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AU" dirty="0"/>
          </a:p>
        </p:txBody>
      </p:sp>
      <p:sp>
        <p:nvSpPr>
          <p:cNvPr id="27" name="Text Placeholder 14"/>
          <p:cNvSpPr>
            <a:spLocks noGrp="1"/>
          </p:cNvSpPr>
          <p:nvPr>
            <p:ph type="body" sz="quarter" idx="17"/>
          </p:nvPr>
        </p:nvSpPr>
        <p:spPr>
          <a:xfrm>
            <a:off x="360000" y="5625959"/>
            <a:ext cx="4752000" cy="144000"/>
          </a:xfrm>
        </p:spPr>
        <p:txBody>
          <a:bodyPr anchor="ctr">
            <a:noAutofit/>
          </a:bodyPr>
          <a:lstStyle>
            <a:lvl1pPr>
              <a:buFontTx/>
              <a:buNone/>
              <a:defRPr sz="1200" b="1" cap="all" baseline="0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sz="1200">
                <a:solidFill>
                  <a:schemeClr val="bg2"/>
                </a:solidFill>
              </a:defRPr>
            </a:lvl2pPr>
            <a:lvl3pPr marL="0" indent="0">
              <a:buFontTx/>
              <a:buNone/>
              <a:defRPr sz="1200">
                <a:solidFill>
                  <a:schemeClr val="bg2"/>
                </a:solidFill>
              </a:defRPr>
            </a:lvl3pPr>
            <a:lvl4pPr marL="0" indent="0">
              <a:buFontTx/>
              <a:buNone/>
              <a:defRPr sz="1200">
                <a:solidFill>
                  <a:schemeClr val="bg2"/>
                </a:solidFill>
              </a:defRPr>
            </a:lvl4pPr>
            <a:lvl5pPr marL="0" indent="0">
              <a:buFontTx/>
              <a:buNone/>
              <a:defRPr sz="1200">
                <a:solidFill>
                  <a:schemeClr val="bg2"/>
                </a:solidFill>
              </a:defRPr>
            </a:lvl5pPr>
            <a:lvl6pPr marL="0" indent="0">
              <a:buFontTx/>
              <a:buNone/>
              <a:defRPr sz="1200">
                <a:solidFill>
                  <a:schemeClr val="bg2"/>
                </a:solidFill>
              </a:defRPr>
            </a:lvl6pPr>
            <a:lvl7pPr marL="0" indent="0">
              <a:buFontTx/>
              <a:buNone/>
              <a:defRPr sz="1200">
                <a:solidFill>
                  <a:schemeClr val="bg2"/>
                </a:solidFill>
              </a:defRPr>
            </a:lvl7pPr>
            <a:lvl8pPr marL="0" indent="0">
              <a:buFontTx/>
              <a:buNone/>
              <a:defRPr sz="1200">
                <a:solidFill>
                  <a:schemeClr val="bg2"/>
                </a:solidFill>
              </a:defRPr>
            </a:lvl8pPr>
            <a:lvl9pPr marL="0" indent="0">
              <a:buFontTx/>
              <a:buNone/>
              <a:defRPr sz="1200">
                <a:solidFill>
                  <a:schemeClr val="bg2"/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76304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ATNF Operations  |  ATUC - 25 November 2014</a:t>
            </a:r>
            <a:endParaRPr lang="en-AU"/>
          </a:p>
        </p:txBody>
      </p:sp>
      <p:sp>
        <p:nvSpPr>
          <p:cNvPr id="10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330200" y="6504332"/>
            <a:ext cx="288789" cy="12734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2ABE124A-B5C5-46E0-B944-45307B126769}" type="slidenum">
              <a:rPr lang="en-AU" smtClean="0"/>
              <a:pPr/>
              <a:t>‹#›</a:t>
            </a:fld>
            <a:r>
              <a:rPr lang="en-AU" dirty="0" smtClean="0"/>
              <a:t>  |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096133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360000"/>
          <a:lstStyle>
            <a:lvl1pPr>
              <a:defRPr sz="2400"/>
            </a:lvl1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ATNF Operations  |  ATUC - 25 November 2014</a:t>
            </a:r>
            <a:endParaRPr lang="en-AU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330200" y="6504332"/>
            <a:ext cx="288789" cy="12734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2ABE124A-B5C5-46E0-B944-45307B126769}" type="slidenum">
              <a:rPr lang="en-AU" smtClean="0"/>
              <a:pPr/>
              <a:t>‹#›</a:t>
            </a:fld>
            <a:r>
              <a:rPr lang="en-AU" dirty="0" smtClean="0"/>
              <a:t>  |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464663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ATNF Operations  |  ATUC - 25 November 2014</a:t>
            </a:r>
            <a:endParaRPr lang="en-AU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60363" y="270000"/>
            <a:ext cx="8460000" cy="85320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3200" b="1">
                <a:solidFill>
                  <a:schemeClr val="accent2"/>
                </a:solidFill>
              </a:defRPr>
            </a:lvl1pPr>
            <a:lvl2pPr marL="0" indent="0">
              <a:lnSpc>
                <a:spcPct val="80000"/>
              </a:lnSpc>
              <a:spcBef>
                <a:spcPts val="0"/>
              </a:spcBef>
              <a:buNone/>
              <a:defRPr sz="2200" b="1">
                <a:solidFill>
                  <a:schemeClr val="accent1">
                    <a:lumMod val="75000"/>
                  </a:schemeClr>
                </a:solidFill>
              </a:defRPr>
            </a:lvl2pPr>
            <a:lvl3pPr>
              <a:buNone/>
              <a:defRPr sz="2800">
                <a:solidFill>
                  <a:srgbClr val="00A9CE"/>
                </a:solidFill>
              </a:defRPr>
            </a:lvl3pPr>
            <a:lvl4pPr>
              <a:buNone/>
              <a:defRPr sz="2800">
                <a:solidFill>
                  <a:srgbClr val="00A9CE"/>
                </a:solidFill>
              </a:defRPr>
            </a:lvl4pPr>
            <a:lvl5pPr>
              <a:buNone/>
              <a:defRPr sz="2800">
                <a:solidFill>
                  <a:srgbClr val="00A9CE"/>
                </a:solidFill>
              </a:defRPr>
            </a:lvl5pPr>
          </a:lstStyle>
          <a:p>
            <a:pPr lvl="0"/>
            <a:r>
              <a:rPr lang="en-US" dirty="0" smtClean="0"/>
              <a:t>Click to edit Master title style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330200" y="6504332"/>
            <a:ext cx="288789" cy="12734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2ABE124A-B5C5-46E0-B944-45307B126769}" type="slidenum">
              <a:rPr lang="en-AU" smtClean="0"/>
              <a:pPr/>
              <a:t>‹#›</a:t>
            </a:fld>
            <a:r>
              <a:rPr lang="en-AU" dirty="0" smtClean="0"/>
              <a:t>  |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983121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8775" y="1268413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81550" y="1268413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ATNF Operations  |  ATUC - 25 November 2014</a:t>
            </a:r>
            <a:endParaRPr lang="en-AU"/>
          </a:p>
        </p:txBody>
      </p:sp>
      <p:sp>
        <p:nvSpPr>
          <p:cNvPr id="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330200" y="6504332"/>
            <a:ext cx="288789" cy="12734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2ABE124A-B5C5-46E0-B944-45307B126769}" type="slidenum">
              <a:rPr lang="en-AU" smtClean="0"/>
              <a:pPr/>
              <a:t>‹#›</a:t>
            </a:fld>
            <a:r>
              <a:rPr lang="en-AU" dirty="0" smtClean="0"/>
              <a:t>  |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04712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ATNF Operations  |  ATUC - 25 November 2014</a:t>
            </a:r>
            <a:endParaRPr lang="en-AU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330200" y="6504332"/>
            <a:ext cx="288789" cy="12734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2ABE124A-B5C5-46E0-B944-45307B126769}" type="slidenum">
              <a:rPr lang="en-AU" smtClean="0"/>
              <a:pPr/>
              <a:t>‹#›</a:t>
            </a:fld>
            <a:r>
              <a:rPr lang="en-AU" dirty="0" smtClean="0"/>
              <a:t>  |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960003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9525" y="6051550"/>
            <a:ext cx="9169400" cy="849313"/>
            <a:chOff x="-9525" y="6051550"/>
            <a:chExt cx="9169400" cy="849313"/>
          </a:xfrm>
        </p:grpSpPr>
        <p:sp>
          <p:nvSpPr>
            <p:cNvPr id="8" name="AutoShape 4"/>
            <p:cNvSpPr>
              <a:spLocks noChangeAspect="1" noChangeArrowheads="1" noTextEdit="1"/>
            </p:cNvSpPr>
            <p:nvPr userDrawn="1"/>
          </p:nvSpPr>
          <p:spPr bwMode="auto">
            <a:xfrm>
              <a:off x="-7938" y="6056313"/>
              <a:ext cx="9161463" cy="801687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9" name="Rectangle 6"/>
            <p:cNvSpPr>
              <a:spLocks noChangeArrowheads="1"/>
            </p:cNvSpPr>
            <p:nvPr userDrawn="1"/>
          </p:nvSpPr>
          <p:spPr bwMode="auto">
            <a:xfrm>
              <a:off x="1588" y="6367463"/>
              <a:ext cx="9142412" cy="49053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10" name="Rectangle 7"/>
            <p:cNvSpPr>
              <a:spLocks noChangeArrowheads="1"/>
            </p:cNvSpPr>
            <p:nvPr userDrawn="1"/>
          </p:nvSpPr>
          <p:spPr bwMode="auto">
            <a:xfrm>
              <a:off x="1588" y="6367463"/>
              <a:ext cx="9142412" cy="490537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11" name="Freeform 8"/>
            <p:cNvSpPr>
              <a:spLocks noEditPoints="1"/>
            </p:cNvSpPr>
            <p:nvPr userDrawn="1"/>
          </p:nvSpPr>
          <p:spPr bwMode="auto">
            <a:xfrm>
              <a:off x="1588" y="6065837"/>
              <a:ext cx="9142412" cy="690562"/>
            </a:xfrm>
            <a:custGeom>
              <a:avLst/>
              <a:gdLst>
                <a:gd name="T0" fmla="*/ 2880 w 2880"/>
                <a:gd name="T1" fmla="*/ 14 h 217"/>
                <a:gd name="T2" fmla="*/ 2817 w 2880"/>
                <a:gd name="T3" fmla="*/ 14 h 217"/>
                <a:gd name="T4" fmla="*/ 2486 w 2880"/>
                <a:gd name="T5" fmla="*/ 95 h 217"/>
                <a:gd name="T6" fmla="*/ 2486 w 2880"/>
                <a:gd name="T7" fmla="*/ 95 h 217"/>
                <a:gd name="T8" fmla="*/ 2880 w 2880"/>
                <a:gd name="T9" fmla="*/ 95 h 217"/>
                <a:gd name="T10" fmla="*/ 2880 w 2880"/>
                <a:gd name="T11" fmla="*/ 217 h 217"/>
                <a:gd name="T12" fmla="*/ 2880 w 2880"/>
                <a:gd name="T13" fmla="*/ 217 h 217"/>
                <a:gd name="T14" fmla="*/ 2880 w 2880"/>
                <a:gd name="T15" fmla="*/ 14 h 217"/>
                <a:gd name="T16" fmla="*/ 2171 w 2880"/>
                <a:gd name="T17" fmla="*/ 0 h 217"/>
                <a:gd name="T18" fmla="*/ 0 w 2880"/>
                <a:gd name="T19" fmla="*/ 0 h 217"/>
                <a:gd name="T20" fmla="*/ 0 w 2880"/>
                <a:gd name="T21" fmla="*/ 95 h 217"/>
                <a:gd name="T22" fmla="*/ 2486 w 2880"/>
                <a:gd name="T23" fmla="*/ 95 h 217"/>
                <a:gd name="T24" fmla="*/ 2486 w 2880"/>
                <a:gd name="T25" fmla="*/ 95 h 217"/>
                <a:gd name="T26" fmla="*/ 2486 w 2880"/>
                <a:gd name="T27" fmla="*/ 95 h 217"/>
                <a:gd name="T28" fmla="*/ 2486 w 2880"/>
                <a:gd name="T29" fmla="*/ 95 h 217"/>
                <a:gd name="T30" fmla="*/ 2171 w 2880"/>
                <a:gd name="T31" fmla="*/ 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80" h="217">
                  <a:moveTo>
                    <a:pt x="2880" y="14"/>
                  </a:moveTo>
                  <a:cubicBezTo>
                    <a:pt x="2817" y="14"/>
                    <a:pt x="2817" y="14"/>
                    <a:pt x="2817" y="14"/>
                  </a:cubicBezTo>
                  <a:cubicBezTo>
                    <a:pt x="2616" y="14"/>
                    <a:pt x="2542" y="74"/>
                    <a:pt x="2486" y="95"/>
                  </a:cubicBezTo>
                  <a:cubicBezTo>
                    <a:pt x="2486" y="95"/>
                    <a:pt x="2486" y="95"/>
                    <a:pt x="2486" y="95"/>
                  </a:cubicBezTo>
                  <a:cubicBezTo>
                    <a:pt x="2880" y="95"/>
                    <a:pt x="2880" y="95"/>
                    <a:pt x="2880" y="95"/>
                  </a:cubicBezTo>
                  <a:cubicBezTo>
                    <a:pt x="2880" y="217"/>
                    <a:pt x="2880" y="217"/>
                    <a:pt x="2880" y="217"/>
                  </a:cubicBezTo>
                  <a:cubicBezTo>
                    <a:pt x="2880" y="217"/>
                    <a:pt x="2880" y="217"/>
                    <a:pt x="2880" y="217"/>
                  </a:cubicBezTo>
                  <a:cubicBezTo>
                    <a:pt x="2880" y="14"/>
                    <a:pt x="2880" y="14"/>
                    <a:pt x="2880" y="14"/>
                  </a:cubicBezTo>
                  <a:moveTo>
                    <a:pt x="217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2486" y="95"/>
                    <a:pt x="2486" y="95"/>
                    <a:pt x="2486" y="95"/>
                  </a:cubicBezTo>
                  <a:cubicBezTo>
                    <a:pt x="2486" y="95"/>
                    <a:pt x="2486" y="95"/>
                    <a:pt x="2486" y="95"/>
                  </a:cubicBezTo>
                  <a:cubicBezTo>
                    <a:pt x="2486" y="95"/>
                    <a:pt x="2486" y="95"/>
                    <a:pt x="2486" y="95"/>
                  </a:cubicBezTo>
                  <a:cubicBezTo>
                    <a:pt x="2486" y="95"/>
                    <a:pt x="2486" y="95"/>
                    <a:pt x="2486" y="95"/>
                  </a:cubicBezTo>
                  <a:cubicBezTo>
                    <a:pt x="2419" y="39"/>
                    <a:pt x="2306" y="0"/>
                    <a:pt x="2171" y="0"/>
                  </a:cubicBezTo>
                </a:path>
              </a:pathLst>
            </a:custGeom>
            <a:solidFill>
              <a:srgbClr val="BFBFBF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12" name="Freeform 9"/>
            <p:cNvSpPr>
              <a:spLocks noEditPoints="1"/>
            </p:cNvSpPr>
            <p:nvPr userDrawn="1"/>
          </p:nvSpPr>
          <p:spPr bwMode="auto">
            <a:xfrm>
              <a:off x="1588" y="6367463"/>
              <a:ext cx="9142412" cy="388937"/>
            </a:xfrm>
            <a:custGeom>
              <a:avLst/>
              <a:gdLst>
                <a:gd name="T0" fmla="*/ 2486 w 2880"/>
                <a:gd name="T1" fmla="*/ 0 h 122"/>
                <a:gd name="T2" fmla="*/ 0 w 2880"/>
                <a:gd name="T3" fmla="*/ 0 h 122"/>
                <a:gd name="T4" fmla="*/ 0 w 2880"/>
                <a:gd name="T5" fmla="*/ 13 h 122"/>
                <a:gd name="T6" fmla="*/ 2289 w 2880"/>
                <a:gd name="T7" fmla="*/ 13 h 122"/>
                <a:gd name="T8" fmla="*/ 2486 w 2880"/>
                <a:gd name="T9" fmla="*/ 0 h 122"/>
                <a:gd name="T10" fmla="*/ 2880 w 2880"/>
                <a:gd name="T11" fmla="*/ 0 h 122"/>
                <a:gd name="T12" fmla="*/ 2486 w 2880"/>
                <a:gd name="T13" fmla="*/ 0 h 122"/>
                <a:gd name="T14" fmla="*/ 2813 w 2880"/>
                <a:gd name="T15" fmla="*/ 122 h 122"/>
                <a:gd name="T16" fmla="*/ 2880 w 2880"/>
                <a:gd name="T17" fmla="*/ 122 h 122"/>
                <a:gd name="T18" fmla="*/ 2880 w 2880"/>
                <a:gd name="T1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80" h="122">
                  <a:moveTo>
                    <a:pt x="2486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2289" y="13"/>
                    <a:pt x="2289" y="13"/>
                    <a:pt x="2289" y="13"/>
                  </a:cubicBezTo>
                  <a:cubicBezTo>
                    <a:pt x="2418" y="13"/>
                    <a:pt x="2459" y="10"/>
                    <a:pt x="2486" y="0"/>
                  </a:cubicBezTo>
                  <a:moveTo>
                    <a:pt x="2880" y="0"/>
                  </a:moveTo>
                  <a:cubicBezTo>
                    <a:pt x="2486" y="0"/>
                    <a:pt x="2486" y="0"/>
                    <a:pt x="2486" y="0"/>
                  </a:cubicBezTo>
                  <a:cubicBezTo>
                    <a:pt x="2554" y="56"/>
                    <a:pt x="2645" y="122"/>
                    <a:pt x="2813" y="122"/>
                  </a:cubicBezTo>
                  <a:cubicBezTo>
                    <a:pt x="2854" y="122"/>
                    <a:pt x="2880" y="122"/>
                    <a:pt x="2880" y="122"/>
                  </a:cubicBezTo>
                  <a:cubicBezTo>
                    <a:pt x="2880" y="0"/>
                    <a:pt x="2880" y="0"/>
                    <a:pt x="2880" y="0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13" name="Freeform 10"/>
            <p:cNvSpPr>
              <a:spLocks/>
            </p:cNvSpPr>
            <p:nvPr userDrawn="1"/>
          </p:nvSpPr>
          <p:spPr bwMode="auto">
            <a:xfrm>
              <a:off x="1588" y="6110288"/>
              <a:ext cx="7891462" cy="298450"/>
            </a:xfrm>
            <a:custGeom>
              <a:avLst/>
              <a:gdLst>
                <a:gd name="T0" fmla="*/ 2486 w 2486"/>
                <a:gd name="T1" fmla="*/ 81 h 94"/>
                <a:gd name="T2" fmla="*/ 2171 w 2486"/>
                <a:gd name="T3" fmla="*/ 0 h 94"/>
                <a:gd name="T4" fmla="*/ 0 w 2486"/>
                <a:gd name="T5" fmla="*/ 0 h 94"/>
                <a:gd name="T6" fmla="*/ 0 w 2486"/>
                <a:gd name="T7" fmla="*/ 94 h 94"/>
                <a:gd name="T8" fmla="*/ 2289 w 2486"/>
                <a:gd name="T9" fmla="*/ 94 h 94"/>
                <a:gd name="T10" fmla="*/ 2486 w 2486"/>
                <a:gd name="T11" fmla="*/ 8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86" h="94">
                  <a:moveTo>
                    <a:pt x="2486" y="81"/>
                  </a:moveTo>
                  <a:cubicBezTo>
                    <a:pt x="2410" y="38"/>
                    <a:pt x="2306" y="0"/>
                    <a:pt x="217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2289" y="94"/>
                    <a:pt x="2289" y="94"/>
                    <a:pt x="2289" y="94"/>
                  </a:cubicBezTo>
                  <a:cubicBezTo>
                    <a:pt x="2418" y="94"/>
                    <a:pt x="2459" y="91"/>
                    <a:pt x="2486" y="81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14" name="Freeform 11"/>
            <p:cNvSpPr>
              <a:spLocks/>
            </p:cNvSpPr>
            <p:nvPr userDrawn="1"/>
          </p:nvSpPr>
          <p:spPr bwMode="auto">
            <a:xfrm>
              <a:off x="7893050" y="6110285"/>
              <a:ext cx="1250950" cy="601662"/>
            </a:xfrm>
            <a:custGeom>
              <a:avLst/>
              <a:gdLst>
                <a:gd name="T0" fmla="*/ 331 w 394"/>
                <a:gd name="T1" fmla="*/ 0 h 189"/>
                <a:gd name="T2" fmla="*/ 0 w 394"/>
                <a:gd name="T3" fmla="*/ 81 h 189"/>
                <a:gd name="T4" fmla="*/ 327 w 394"/>
                <a:gd name="T5" fmla="*/ 189 h 189"/>
                <a:gd name="T6" fmla="*/ 394 w 394"/>
                <a:gd name="T7" fmla="*/ 189 h 189"/>
                <a:gd name="T8" fmla="*/ 394 w 394"/>
                <a:gd name="T9" fmla="*/ 0 h 189"/>
                <a:gd name="T10" fmla="*/ 331 w 394"/>
                <a:gd name="T11" fmla="*/ 0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4" h="189">
                  <a:moveTo>
                    <a:pt x="331" y="0"/>
                  </a:moveTo>
                  <a:cubicBezTo>
                    <a:pt x="130" y="0"/>
                    <a:pt x="56" y="60"/>
                    <a:pt x="0" y="81"/>
                  </a:cubicBezTo>
                  <a:cubicBezTo>
                    <a:pt x="89" y="131"/>
                    <a:pt x="159" y="189"/>
                    <a:pt x="327" y="189"/>
                  </a:cubicBezTo>
                  <a:cubicBezTo>
                    <a:pt x="368" y="189"/>
                    <a:pt x="394" y="189"/>
                    <a:pt x="394" y="189"/>
                  </a:cubicBezTo>
                  <a:cubicBezTo>
                    <a:pt x="394" y="0"/>
                    <a:pt x="394" y="0"/>
                    <a:pt x="394" y="0"/>
                  </a:cubicBezTo>
                  <a:lnTo>
                    <a:pt x="331" y="0"/>
                  </a:lnTo>
                  <a:close/>
                </a:path>
              </a:pathLst>
            </a:custGeom>
            <a:solidFill>
              <a:srgbClr val="F7F7F7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15" name="AutoShape 81"/>
            <p:cNvSpPr>
              <a:spLocks noChangeAspect="1" noChangeArrowheads="1" noTextEdit="1"/>
            </p:cNvSpPr>
            <p:nvPr/>
          </p:nvSpPr>
          <p:spPr bwMode="auto">
            <a:xfrm>
              <a:off x="-9525" y="6051550"/>
              <a:ext cx="9169400" cy="849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Rectangle 84"/>
            <p:cNvSpPr>
              <a:spLocks noChangeArrowheads="1"/>
            </p:cNvSpPr>
            <p:nvPr/>
          </p:nvSpPr>
          <p:spPr bwMode="auto">
            <a:xfrm>
              <a:off x="-9525" y="6356350"/>
              <a:ext cx="9167813" cy="5445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pic>
          <p:nvPicPr>
            <p:cNvPr id="17" name="Picture 78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8459788" y="6191250"/>
              <a:ext cx="454025" cy="454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8776" y="274638"/>
            <a:ext cx="8461374" cy="85248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8775" y="1268413"/>
            <a:ext cx="8461375" cy="457285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991" y="6504332"/>
            <a:ext cx="6083845" cy="12427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AU" smtClean="0"/>
              <a:t>ATNF Operations  |  ATUC - 25 November 2014</a:t>
            </a:r>
            <a:endParaRPr lang="en-AU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330200" y="6504332"/>
            <a:ext cx="288789" cy="12734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2ABE124A-B5C5-46E0-B944-45307B126769}" type="slidenum">
              <a:rPr lang="en-AU" smtClean="0"/>
              <a:pPr/>
              <a:t>‹#›</a:t>
            </a:fld>
            <a:r>
              <a:rPr lang="en-AU" dirty="0" smtClean="0"/>
              <a:t>  |</a:t>
            </a:r>
            <a:endParaRPr lang="en-AU" dirty="0"/>
          </a:p>
        </p:txBody>
      </p:sp>
      <p:sp>
        <p:nvSpPr>
          <p:cNvPr id="36" name="AutoShape 4"/>
          <p:cNvSpPr>
            <a:spLocks noChangeAspect="1" noChangeArrowheads="1" noTextEdit="1"/>
          </p:cNvSpPr>
          <p:nvPr/>
        </p:nvSpPr>
        <p:spPr bwMode="auto">
          <a:xfrm>
            <a:off x="3175" y="3326606"/>
            <a:ext cx="9161463" cy="801687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38" name="Rectangle 7"/>
          <p:cNvSpPr>
            <a:spLocks noChangeArrowheads="1"/>
          </p:cNvSpPr>
          <p:nvPr/>
        </p:nvSpPr>
        <p:spPr bwMode="auto">
          <a:xfrm>
            <a:off x="12701" y="3637756"/>
            <a:ext cx="9142412" cy="490537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43" name="AutoShape 81"/>
          <p:cNvSpPr>
            <a:spLocks noChangeAspect="1" noChangeArrowheads="1" noTextEdit="1"/>
          </p:cNvSpPr>
          <p:nvPr/>
        </p:nvSpPr>
        <p:spPr bwMode="auto">
          <a:xfrm>
            <a:off x="1588" y="3321843"/>
            <a:ext cx="9169400" cy="849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4" name="Rectangle 84"/>
          <p:cNvSpPr>
            <a:spLocks noChangeArrowheads="1"/>
          </p:cNvSpPr>
          <p:nvPr/>
        </p:nvSpPr>
        <p:spPr bwMode="auto">
          <a:xfrm>
            <a:off x="1588" y="3626643"/>
            <a:ext cx="9167813" cy="54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35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5" r:id="rId5"/>
    <p:sldLayoutId id="2147483680" r:id="rId6"/>
    <p:sldLayoutId id="2147483679" r:id="rId7"/>
    <p:sldLayoutId id="2147483661" r:id="rId8"/>
    <p:sldLayoutId id="2147483663" r:id="rId9"/>
    <p:sldLayoutId id="2147483664" r:id="rId10"/>
    <p:sldLayoutId id="2147483667" r:id="rId11"/>
    <p:sldLayoutId id="2147483665" r:id="rId12"/>
    <p:sldLayoutId id="2147483682" r:id="rId13"/>
    <p:sldLayoutId id="2147483681" r:id="rId14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16000" indent="-216000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32000" indent="-216000" algn="l" defTabSz="914400" rtl="0" eaLnBrk="1" latinLnBrk="0" hangingPunct="1">
        <a:lnSpc>
          <a:spcPct val="90000"/>
        </a:lnSpc>
        <a:spcBef>
          <a:spcPts val="600"/>
        </a:spcBef>
        <a:buFont typeface="Calibri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8000" indent="-216000" algn="l" defTabSz="914400" rtl="0" eaLnBrk="1" latinLnBrk="0" hangingPunct="1">
        <a:lnSpc>
          <a:spcPct val="90000"/>
        </a:lnSpc>
        <a:spcBef>
          <a:spcPts val="600"/>
        </a:spcBef>
        <a:buFont typeface="Calibri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864000" indent="-216000" algn="l" defTabSz="914400" rtl="0" eaLnBrk="1" latinLnBrk="0" hangingPunct="1">
        <a:lnSpc>
          <a:spcPct val="90000"/>
        </a:lnSpc>
        <a:spcBef>
          <a:spcPts val="600"/>
        </a:spcBef>
        <a:buFont typeface="Calibri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080000" indent="-216000" algn="l" defTabSz="914400" rtl="0" eaLnBrk="1" latinLnBrk="0" hangingPunct="1">
        <a:lnSpc>
          <a:spcPct val="90000"/>
        </a:lnSpc>
        <a:spcBef>
          <a:spcPts val="600"/>
        </a:spcBef>
        <a:buFont typeface="Calibri" pitchFamily="34" charset="0"/>
        <a:buChar char="•"/>
        <a:tabLst/>
        <a:defRPr sz="1800" kern="1200">
          <a:solidFill>
            <a:schemeClr val="accent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atnf.csiro.au/observers/apply/avail.html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_DSC0567.jp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43"/>
          <a:stretch/>
        </p:blipFill>
        <p:spPr>
          <a:xfrm>
            <a:off x="0" y="0"/>
            <a:ext cx="9180512" cy="68853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0970" y="3392996"/>
            <a:ext cx="8467494" cy="1080000"/>
          </a:xfrm>
        </p:spPr>
        <p:txBody>
          <a:bodyPr/>
          <a:lstStyle/>
          <a:p>
            <a:r>
              <a:rPr lang="en-AU" dirty="0" smtClean="0"/>
              <a:t>ATNF Operations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7524" y="4545124"/>
            <a:ext cx="8475710" cy="648072"/>
          </a:xfrm>
        </p:spPr>
        <p:txBody>
          <a:bodyPr>
            <a:normAutofit/>
          </a:bodyPr>
          <a:lstStyle/>
          <a:p>
            <a:r>
              <a:rPr lang="en-AU" dirty="0" smtClean="0"/>
              <a:t>Douglas Bock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323528" y="6633356"/>
            <a:ext cx="4752000" cy="144000"/>
          </a:xfrm>
        </p:spPr>
        <p:txBody>
          <a:bodyPr/>
          <a:lstStyle/>
          <a:p>
            <a:r>
              <a:rPr lang="en-AU" dirty="0"/>
              <a:t>ATUC – 25 November 2014</a:t>
            </a:r>
          </a:p>
        </p:txBody>
      </p:sp>
    </p:spTree>
    <p:extLst>
      <p:ext uri="{BB962C8B-B14F-4D97-AF65-F5344CB8AC3E}">
        <p14:creationId xmlns:p14="http://schemas.microsoft.com/office/powerpoint/2010/main" val="3566204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Observer/</a:t>
            </a:r>
            <a:r>
              <a:rPr lang="en-AU" dirty="0" smtClean="0">
                <a:solidFill>
                  <a:srgbClr val="FF0000"/>
                </a:solidFill>
              </a:rPr>
              <a:t>user</a:t>
            </a:r>
            <a:r>
              <a:rPr lang="en-AU" dirty="0" smtClean="0"/>
              <a:t> qualification (PKS and ATCA)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smtClean="0"/>
              <a:t>Proposed</a:t>
            </a:r>
          </a:p>
          <a:p>
            <a:r>
              <a:rPr lang="en-AU" dirty="0" smtClean="0"/>
              <a:t>Increased emphasis on friend support through co-location</a:t>
            </a:r>
          </a:p>
          <a:p>
            <a:r>
              <a:rPr lang="en-AU" dirty="0" smtClean="0"/>
              <a:t>Training tools – checklists/videos, </a:t>
            </a:r>
            <a:r>
              <a:rPr lang="en-AU" dirty="0" err="1" smtClean="0"/>
              <a:t>etc</a:t>
            </a:r>
            <a:endParaRPr lang="en-AU" dirty="0" smtClean="0"/>
          </a:p>
          <a:p>
            <a:r>
              <a:rPr lang="en-AU" dirty="0" smtClean="0"/>
              <a:t>Active measurement of support quality and commitment to improve</a:t>
            </a:r>
          </a:p>
          <a:p>
            <a:r>
              <a:rPr lang="en-AU" dirty="0" smtClean="0"/>
              <a:t>1-yr return requirement for most observers, but review need in 6-12 months</a:t>
            </a:r>
          </a:p>
          <a:p>
            <a:r>
              <a:rPr lang="en-AU" dirty="0" smtClean="0"/>
              <a:t>2-yr return requirement for experienced regular observers</a:t>
            </a:r>
          </a:p>
          <a:p>
            <a:endParaRPr lang="en-AU" dirty="0">
              <a:solidFill>
                <a:schemeClr val="accent4"/>
              </a:solidFill>
            </a:endParaRPr>
          </a:p>
          <a:p>
            <a:r>
              <a:rPr lang="en-AU" dirty="0" smtClean="0">
                <a:solidFill>
                  <a:schemeClr val="accent4"/>
                </a:solidFill>
              </a:rPr>
              <a:t>Satisfy goal of interactions between CASS and users by improving in-person support and visitor schemes (ATUC: how?)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ATNF Operations  |  ATUC - 25 November 2014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ABE124A-B5C5-46E0-B944-45307B126769}" type="slidenum">
              <a:rPr lang="en-AU" smtClean="0"/>
              <a:pPr/>
              <a:t>10</a:t>
            </a:fld>
            <a:r>
              <a:rPr lang="en-AU" smtClean="0"/>
              <a:t>  |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048427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Alternative </a:t>
            </a:r>
            <a:r>
              <a:rPr lang="en-AU" dirty="0"/>
              <a:t>s</a:t>
            </a:r>
            <a:r>
              <a:rPr lang="en-AU" dirty="0" smtClean="0"/>
              <a:t>upport models (ATCA)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AU" dirty="0" smtClean="0"/>
              <a:t>Existing DA + Friend (better given friends now co-located with Obs.)</a:t>
            </a:r>
          </a:p>
          <a:p>
            <a:pPr marL="457200" indent="-457200">
              <a:buFont typeface="+mj-lt"/>
              <a:buAutoNum type="arabicPeriod"/>
            </a:pPr>
            <a:endParaRPr lang="en-AU" dirty="0" smtClean="0"/>
          </a:p>
          <a:p>
            <a:pPr marL="457200" indent="-457200">
              <a:buFont typeface="+mj-lt"/>
              <a:buAutoNum type="arabicPeriod"/>
            </a:pPr>
            <a:r>
              <a:rPr lang="en-AU" dirty="0" smtClean="0"/>
              <a:t>~ Parkes project expert scheme [but ATCA projects smaller and typically fewer “experts”]</a:t>
            </a:r>
          </a:p>
          <a:p>
            <a:pPr marL="457200" indent="-457200">
              <a:buFont typeface="+mj-lt"/>
              <a:buAutoNum type="arabicPeriod"/>
            </a:pPr>
            <a:endParaRPr lang="en-AU" dirty="0" smtClean="0"/>
          </a:p>
          <a:p>
            <a:pPr marL="457200" indent="-457200">
              <a:buFont typeface="+mj-lt"/>
              <a:buAutoNum type="arabicPeriod"/>
            </a:pPr>
            <a:r>
              <a:rPr lang="en-AU" dirty="0" smtClean="0"/>
              <a:t>Project-by-project (Friend only) support</a:t>
            </a:r>
          </a:p>
          <a:p>
            <a:pPr marL="457200" indent="-457200">
              <a:buFont typeface="+mj-lt"/>
              <a:buAutoNum type="arabicPeriod"/>
            </a:pPr>
            <a:endParaRPr lang="en-AU" dirty="0" smtClean="0"/>
          </a:p>
          <a:p>
            <a:pPr marL="457200" indent="-457200">
              <a:buFont typeface="+mj-lt"/>
              <a:buAutoNum type="arabicPeriod"/>
            </a:pPr>
            <a:r>
              <a:rPr lang="en-AU" dirty="0" smtClean="0"/>
              <a:t>Increased automation -&gt; lower observer skill requirements</a:t>
            </a:r>
          </a:p>
          <a:p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ATNF Operations  |  ATUC - 25 November 2014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ABE124A-B5C5-46E0-B944-45307B126769}" type="slidenum">
              <a:rPr lang="en-AU" smtClean="0"/>
              <a:pPr/>
              <a:t>11</a:t>
            </a:fld>
            <a:r>
              <a:rPr lang="en-AU" smtClean="0"/>
              <a:t>  |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41644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Training &amp; support – Marsfield SOC </a:t>
            </a:r>
            <a:endParaRPr lang="en-AU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8234744"/>
              </p:ext>
            </p:extLst>
          </p:nvPr>
        </p:nvGraphicFramePr>
        <p:xfrm>
          <a:off x="358775" y="1268413"/>
          <a:ext cx="8461374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9129"/>
                <a:gridCol w="2736304"/>
                <a:gridCol w="2375941"/>
              </a:tblGrid>
              <a:tr h="37084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Parkes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ATCA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Observing project</a:t>
                      </a:r>
                      <a:r>
                        <a:rPr lang="en-AU" baseline="0" dirty="0" smtClean="0"/>
                        <a:t> </a:t>
                      </a:r>
                      <a:r>
                        <a:rPr lang="en-AU" dirty="0" smtClean="0"/>
                        <a:t>design support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Friend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Friend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Telescope orientation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SO staff (JS)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Duty Astronomer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Observing</a:t>
                      </a:r>
                      <a:r>
                        <a:rPr lang="en-AU" baseline="0" dirty="0" smtClean="0"/>
                        <a:t> training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Friend -&gt; Project Expert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Duty Astronomer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Observer competence</a:t>
                      </a:r>
                      <a:r>
                        <a:rPr lang="en-AU" baseline="0" dirty="0" smtClean="0"/>
                        <a:t> </a:t>
                      </a:r>
                      <a:r>
                        <a:rPr lang="en-AU" dirty="0" smtClean="0"/>
                        <a:t>evaluation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Friend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SO staff (RW/BI)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Observing BH support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Project Expert &amp; SO staff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Duty</a:t>
                      </a:r>
                      <a:r>
                        <a:rPr lang="en-AU" baseline="0" dirty="0" smtClean="0"/>
                        <a:t> Astronomer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Observing</a:t>
                      </a:r>
                      <a:r>
                        <a:rPr lang="en-AU" baseline="0" dirty="0" smtClean="0"/>
                        <a:t> AH support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Project Expert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Duty</a:t>
                      </a:r>
                      <a:r>
                        <a:rPr lang="en-AU" baseline="0" dirty="0" smtClean="0"/>
                        <a:t> Astronomer</a:t>
                      </a:r>
                      <a:endParaRPr lang="en-AU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Data reduction/analysis support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Friend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Friend</a:t>
                      </a:r>
                      <a:endParaRPr lang="en-A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ATNF Operations  |  ATUC - 25 November 2014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ABE124A-B5C5-46E0-B944-45307B126769}" type="slidenum">
              <a:rPr lang="en-AU" smtClean="0"/>
              <a:pPr/>
              <a:t>12</a:t>
            </a:fld>
            <a:r>
              <a:rPr lang="en-AU" smtClean="0"/>
              <a:t>  |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38524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Training &amp; support – Remote</a:t>
            </a:r>
            <a:endParaRPr lang="en-AU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9577245"/>
              </p:ext>
            </p:extLst>
          </p:nvPr>
        </p:nvGraphicFramePr>
        <p:xfrm>
          <a:off x="358775" y="1268413"/>
          <a:ext cx="8461374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9129"/>
                <a:gridCol w="2736304"/>
                <a:gridCol w="2375941"/>
              </a:tblGrid>
              <a:tr h="37084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Parkes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ATCA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Observing project</a:t>
                      </a:r>
                      <a:r>
                        <a:rPr lang="en-AU" baseline="0" dirty="0" smtClean="0"/>
                        <a:t> </a:t>
                      </a:r>
                      <a:r>
                        <a:rPr lang="en-AU" dirty="0" smtClean="0"/>
                        <a:t>design support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None</a:t>
                      </a:r>
                      <a:endParaRPr lang="en-AU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rgbClr val="7F7F7F"/>
                          </a:solidFill>
                        </a:rPr>
                        <a:t>None</a:t>
                      </a:r>
                      <a:endParaRPr lang="en-AU" dirty="0">
                        <a:solidFill>
                          <a:srgbClr val="7F7F7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Telescope orientation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rgbClr val="7F7F7F"/>
                          </a:solidFill>
                        </a:rPr>
                        <a:t>N/A</a:t>
                      </a:r>
                      <a:endParaRPr lang="en-AU" dirty="0">
                        <a:solidFill>
                          <a:srgbClr val="7F7F7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rgbClr val="7F7F7F"/>
                          </a:solidFill>
                        </a:rPr>
                        <a:t>N/A</a:t>
                      </a:r>
                      <a:endParaRPr lang="en-AU" dirty="0">
                        <a:solidFill>
                          <a:srgbClr val="7F7F7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Observing</a:t>
                      </a:r>
                      <a:r>
                        <a:rPr lang="en-AU" baseline="0" dirty="0" smtClean="0"/>
                        <a:t> training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rgbClr val="7F7F7F"/>
                          </a:solidFill>
                        </a:rPr>
                        <a:t>None</a:t>
                      </a:r>
                      <a:endParaRPr lang="en-AU" dirty="0">
                        <a:solidFill>
                          <a:srgbClr val="7F7F7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rgbClr val="7F7F7F"/>
                          </a:solidFill>
                        </a:rPr>
                        <a:t>None</a:t>
                      </a:r>
                      <a:endParaRPr lang="en-AU" dirty="0">
                        <a:solidFill>
                          <a:srgbClr val="7F7F7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Observer competence</a:t>
                      </a:r>
                      <a:r>
                        <a:rPr lang="en-AU" baseline="0" dirty="0" smtClean="0"/>
                        <a:t> </a:t>
                      </a:r>
                      <a:r>
                        <a:rPr lang="en-AU" dirty="0" smtClean="0"/>
                        <a:t>evaluation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Friend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SO staff (RW/BI)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Observing BH support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Project Expert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Duty</a:t>
                      </a:r>
                      <a:r>
                        <a:rPr lang="en-AU" baseline="0" dirty="0" smtClean="0"/>
                        <a:t> Astronomer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Observing</a:t>
                      </a:r>
                      <a:r>
                        <a:rPr lang="en-AU" baseline="0" dirty="0" smtClean="0"/>
                        <a:t> AH support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Project Expert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Duty</a:t>
                      </a:r>
                      <a:r>
                        <a:rPr lang="en-AU" baseline="0" dirty="0" smtClean="0"/>
                        <a:t> Astronomer</a:t>
                      </a:r>
                      <a:endParaRPr lang="en-AU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Data reduction/analysis support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rgbClr val="7F7F7F"/>
                          </a:solidFill>
                        </a:rPr>
                        <a:t>None</a:t>
                      </a:r>
                      <a:endParaRPr lang="en-AU" dirty="0">
                        <a:solidFill>
                          <a:srgbClr val="7F7F7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rgbClr val="7F7F7F"/>
                          </a:solidFill>
                        </a:rPr>
                        <a:t>None</a:t>
                      </a:r>
                      <a:endParaRPr lang="en-AU" dirty="0">
                        <a:solidFill>
                          <a:srgbClr val="7F7F7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ATNF Operations  |  ATUC - 25 November 2014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ABE124A-B5C5-46E0-B944-45307B126769}" type="slidenum">
              <a:rPr lang="en-AU" smtClean="0"/>
              <a:pPr/>
              <a:t>13</a:t>
            </a:fld>
            <a:r>
              <a:rPr lang="en-AU" smtClean="0"/>
              <a:t>  |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15297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Training &amp; support – Definitions &amp; Notes</a:t>
            </a:r>
            <a:endParaRPr lang="en-AU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824868"/>
              </p:ext>
            </p:extLst>
          </p:nvPr>
        </p:nvGraphicFramePr>
        <p:xfrm>
          <a:off x="358775" y="1128805"/>
          <a:ext cx="8065653" cy="485647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01057"/>
                <a:gridCol w="5364596"/>
              </a:tblGrid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Observing project</a:t>
                      </a:r>
                      <a:r>
                        <a:rPr lang="en-AU" baseline="0" dirty="0" smtClean="0"/>
                        <a:t> </a:t>
                      </a:r>
                      <a:r>
                        <a:rPr lang="en-AU" dirty="0" smtClean="0"/>
                        <a:t>design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AU" baseline="0" dirty="0" smtClean="0">
                          <a:solidFill>
                            <a:schemeClr val="tx1"/>
                          </a:solidFill>
                        </a:rPr>
                        <a:t>chedule file preparation – especially calibration strategy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Telescope orientation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Which window does what (VNCs, TCS, </a:t>
                      </a:r>
                      <a:r>
                        <a:rPr lang="en-AU" dirty="0" err="1" smtClean="0">
                          <a:solidFill>
                            <a:schemeClr val="tx1"/>
                          </a:solidFill>
                        </a:rPr>
                        <a:t>caobs</a:t>
                      </a:r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, CABB, and many more)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Observing</a:t>
                      </a:r>
                      <a:r>
                        <a:rPr lang="en-AU" baseline="0" dirty="0" smtClean="0"/>
                        <a:t> training - Parkes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What backend; how to start; setting up an observation with TCS; real-time displays;</a:t>
                      </a:r>
                      <a:r>
                        <a:rPr lang="en-AU" baseline="0" dirty="0" smtClean="0">
                          <a:solidFill>
                            <a:schemeClr val="tx1"/>
                          </a:solidFill>
                        </a:rPr>
                        <a:t> data </a:t>
                      </a:r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inspection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Observer training - ATCA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Project-specific</a:t>
                      </a:r>
                      <a:r>
                        <a:rPr lang="en-AU" baseline="0" dirty="0" smtClean="0">
                          <a:solidFill>
                            <a:schemeClr val="tx1"/>
                          </a:solidFill>
                        </a:rPr>
                        <a:t> c</a:t>
                      </a:r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alibration (esp.</a:t>
                      </a:r>
                      <a:r>
                        <a:rPr lang="en-AU" baseline="0" dirty="0" smtClean="0">
                          <a:solidFill>
                            <a:schemeClr val="tx1"/>
                          </a:solidFill>
                        </a:rPr>
                        <a:t> mm)</a:t>
                      </a:r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;</a:t>
                      </a:r>
                      <a:r>
                        <a:rPr lang="en-AU" baseline="0" dirty="0" smtClean="0">
                          <a:solidFill>
                            <a:schemeClr val="tx1"/>
                          </a:solidFill>
                        </a:rPr>
                        <a:t> monitoring spectra; data inspection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Observer competence</a:t>
                      </a:r>
                      <a:r>
                        <a:rPr lang="en-AU" baseline="0" dirty="0" smtClean="0"/>
                        <a:t> </a:t>
                      </a:r>
                      <a:r>
                        <a:rPr lang="en-AU" dirty="0" smtClean="0"/>
                        <a:t>evaluation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Evaluation </a:t>
                      </a:r>
                      <a:r>
                        <a:rPr lang="en-AU" i="1" dirty="0" smtClean="0"/>
                        <a:t>by both observers and</a:t>
                      </a:r>
                      <a:r>
                        <a:rPr lang="en-AU" i="1" baseline="0" dirty="0" smtClean="0"/>
                        <a:t> DA/SO staff </a:t>
                      </a:r>
                      <a:r>
                        <a:rPr lang="en-AU" baseline="0" dirty="0" smtClean="0"/>
                        <a:t>on observer skills in o</a:t>
                      </a:r>
                      <a:r>
                        <a:rPr lang="en-AU" dirty="0" smtClean="0"/>
                        <a:t>bservation set-up, error</a:t>
                      </a:r>
                      <a:r>
                        <a:rPr lang="en-AU" baseline="0" dirty="0" smtClean="0"/>
                        <a:t> and fault responses, data quality assessment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Friend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CASS Astronomer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Typical</a:t>
                      </a:r>
                      <a:r>
                        <a:rPr lang="en-AU" baseline="0" dirty="0" smtClean="0"/>
                        <a:t> t</a:t>
                      </a:r>
                      <a:r>
                        <a:rPr lang="en-AU" dirty="0" smtClean="0"/>
                        <a:t>raining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One-to-one:  1-2 </a:t>
                      </a:r>
                      <a:r>
                        <a:rPr lang="en-AU" dirty="0" err="1" smtClean="0"/>
                        <a:t>hrs</a:t>
                      </a:r>
                      <a:r>
                        <a:rPr lang="en-AU" dirty="0" smtClean="0"/>
                        <a:t> (first</a:t>
                      </a:r>
                      <a:r>
                        <a:rPr lang="en-AU" baseline="0" dirty="0" smtClean="0"/>
                        <a:t> time); 30 mins (each observing run)</a:t>
                      </a:r>
                      <a:endParaRPr lang="en-A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ATNF Operations  |  ATUC - 25 November 2014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ABE124A-B5C5-46E0-B944-45307B126769}" type="slidenum">
              <a:rPr lang="en-AU" smtClean="0"/>
              <a:pPr/>
              <a:t>14</a:t>
            </a:fld>
            <a:r>
              <a:rPr lang="en-AU" smtClean="0"/>
              <a:t>  |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113657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Issues &amp; questions for ATUC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Feedback on the proposed support model – </a:t>
            </a:r>
            <a:br>
              <a:rPr lang="en-AU" dirty="0" smtClean="0"/>
            </a:br>
            <a:r>
              <a:rPr lang="en-AU" dirty="0" smtClean="0"/>
              <a:t>what is the users’ perspective?</a:t>
            </a:r>
          </a:p>
          <a:p>
            <a:r>
              <a:rPr lang="en-AU" dirty="0" smtClean="0"/>
              <a:t>It this model likely to see users come voluntarily to Marsfield?</a:t>
            </a:r>
          </a:p>
          <a:p>
            <a:r>
              <a:rPr lang="en-AU" dirty="0" smtClean="0"/>
              <a:t>How can we make it attractive for users to stay longer?</a:t>
            </a:r>
          </a:p>
          <a:p>
            <a:r>
              <a:rPr lang="en-AU" dirty="0" smtClean="0"/>
              <a:t>How much training would users like to receive?</a:t>
            </a:r>
          </a:p>
          <a:p>
            <a:r>
              <a:rPr lang="en-AU" dirty="0" smtClean="0"/>
              <a:t>Do users find remote observing less efficient/effective</a:t>
            </a:r>
            <a:r>
              <a:rPr lang="en-AU" dirty="0" smtClean="0"/>
              <a:t>?</a:t>
            </a:r>
          </a:p>
          <a:p>
            <a:endParaRPr lang="en-AU" dirty="0"/>
          </a:p>
          <a:p>
            <a:pPr marL="0" indent="0">
              <a:buNone/>
            </a:pPr>
            <a:r>
              <a:rPr lang="en-AU" dirty="0" smtClean="0"/>
              <a:t>Strategy for Parkes &amp; ATCA – the next meeting</a:t>
            </a:r>
          </a:p>
          <a:p>
            <a:pPr>
              <a:buFontTx/>
              <a:buChar char="-"/>
            </a:pPr>
            <a:r>
              <a:rPr lang="en-AU" dirty="0"/>
              <a:t>L</a:t>
            </a:r>
            <a:r>
              <a:rPr lang="en-AU" dirty="0" smtClean="0"/>
              <a:t>egacy projects</a:t>
            </a:r>
          </a:p>
          <a:p>
            <a:pPr>
              <a:buFontTx/>
              <a:buChar char="-"/>
            </a:pPr>
            <a:r>
              <a:rPr lang="en-AU" dirty="0" smtClean="0"/>
              <a:t>Model in the SKA1 era</a:t>
            </a:r>
            <a:endParaRPr lang="en-AU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ATNF Operations  |  ATUC - 25 November 2014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ABE124A-B5C5-46E0-B944-45307B126769}" type="slidenum">
              <a:rPr lang="en-AU" smtClean="0"/>
              <a:pPr/>
              <a:t>15</a:t>
            </a:fld>
            <a:r>
              <a:rPr lang="en-AU" smtClean="0"/>
              <a:t>  |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362036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  <a:spcAft>
                <a:spcPct val="0"/>
              </a:spcAft>
            </a:pPr>
            <a:r>
              <a:rPr lang="en-US" sz="1500" dirty="0" smtClean="0"/>
              <a:t>CSIRO Astronomy and Space Science</a:t>
            </a:r>
          </a:p>
          <a:p>
            <a:pPr lvl="1">
              <a:lnSpc>
                <a:spcPct val="80000"/>
              </a:lnSpc>
              <a:tabLst>
                <a:tab pos="355600" algn="l"/>
              </a:tabLst>
            </a:pPr>
            <a:r>
              <a:rPr lang="en-US" sz="1500" dirty="0" smtClean="0"/>
              <a:t>Douglas Bock</a:t>
            </a:r>
            <a:br>
              <a:rPr lang="en-US" sz="1500" dirty="0" smtClean="0"/>
            </a:br>
            <a:r>
              <a:rPr lang="en-US" sz="1500" dirty="0" smtClean="0"/>
              <a:t>Research Director – ATNF Operations</a:t>
            </a:r>
          </a:p>
          <a:p>
            <a:pPr marL="270000" lvl="2" indent="-270000">
              <a:lnSpc>
                <a:spcPct val="80000"/>
              </a:lnSpc>
              <a:spcAft>
                <a:spcPct val="0"/>
              </a:spcAft>
            </a:pPr>
            <a:r>
              <a:rPr lang="en-US" sz="1500" b="1" dirty="0" smtClean="0"/>
              <a:t>t</a:t>
            </a:r>
            <a:r>
              <a:rPr lang="en-US" sz="1500" dirty="0" smtClean="0"/>
              <a:t>	+61 2 9372 4276</a:t>
            </a:r>
          </a:p>
          <a:p>
            <a:pPr marL="270000" lvl="2" indent="-270000">
              <a:lnSpc>
                <a:spcPct val="80000"/>
              </a:lnSpc>
              <a:spcAft>
                <a:spcPct val="0"/>
              </a:spcAft>
            </a:pPr>
            <a:r>
              <a:rPr lang="en-US" sz="1500" b="1" dirty="0" smtClean="0"/>
              <a:t>e</a:t>
            </a:r>
            <a:r>
              <a:rPr lang="en-US" sz="1500" dirty="0" smtClean="0"/>
              <a:t>	</a:t>
            </a:r>
            <a:r>
              <a:rPr lang="en-US" sz="1500" dirty="0" err="1" smtClean="0"/>
              <a:t>douglas.bock@csiro.au</a:t>
            </a:r>
            <a:endParaRPr lang="en-US" sz="1500" dirty="0" smtClean="0"/>
          </a:p>
          <a:p>
            <a:pPr marL="270000" lvl="2" indent="-270000">
              <a:lnSpc>
                <a:spcPct val="80000"/>
              </a:lnSpc>
              <a:spcAft>
                <a:spcPct val="0"/>
              </a:spcAft>
            </a:pPr>
            <a:r>
              <a:rPr lang="en-US" sz="1500" b="1" dirty="0" smtClean="0"/>
              <a:t>w</a:t>
            </a:r>
            <a:r>
              <a:rPr lang="en-US" sz="1500" dirty="0" smtClean="0"/>
              <a:t>	</a:t>
            </a:r>
            <a:r>
              <a:rPr lang="en-US" sz="1500" dirty="0" err="1" smtClean="0"/>
              <a:t>www.atnf.csiro.au</a:t>
            </a:r>
            <a:endParaRPr lang="en-US" sz="1500" dirty="0" smtClean="0"/>
          </a:p>
          <a:p>
            <a:pPr>
              <a:lnSpc>
                <a:spcPct val="80000"/>
              </a:lnSpc>
              <a:spcAft>
                <a:spcPct val="0"/>
              </a:spcAft>
            </a:pPr>
            <a:endParaRPr lang="en-US" sz="1500" dirty="0" smtClean="0"/>
          </a:p>
          <a:p>
            <a:pPr lvl="1">
              <a:lnSpc>
                <a:spcPct val="80000"/>
              </a:lnSpc>
              <a:tabLst>
                <a:tab pos="355600" algn="l"/>
              </a:tabLst>
            </a:pPr>
            <a:r>
              <a:rPr lang="en-US" sz="1500" dirty="0" smtClean="0"/>
              <a:t/>
            </a:r>
            <a:br>
              <a:rPr lang="en-US" sz="1500" dirty="0" smtClean="0"/>
            </a:br>
            <a:endParaRPr lang="en-US" sz="1500" dirty="0" smtClean="0"/>
          </a:p>
          <a:p>
            <a:pPr marL="270000" lvl="2" indent="-270000">
              <a:lnSpc>
                <a:spcPct val="80000"/>
              </a:lnSpc>
              <a:spcAft>
                <a:spcPct val="0"/>
              </a:spcAft>
            </a:pPr>
            <a:endParaRPr lang="en-US" sz="1500" dirty="0" smtClean="0"/>
          </a:p>
          <a:p>
            <a:pPr marL="270000" lvl="2" indent="-270000">
              <a:lnSpc>
                <a:spcPct val="80000"/>
              </a:lnSpc>
              <a:spcAft>
                <a:spcPct val="0"/>
              </a:spcAft>
            </a:pPr>
            <a:endParaRPr lang="en-AU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rtl="0" eaLnBrk="1" latinLnBrk="0" hangingPunct="1"/>
            <a:r>
              <a:rPr lang="en-AU" sz="1200" b="1" kern="1200" cap="all" baseline="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CSIRO Astronomy and Space Science</a:t>
            </a:r>
            <a:endParaRPr lang="en-AU" dirty="0"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368660"/>
            <a:ext cx="81729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>
                <a:solidFill>
                  <a:schemeClr val="bg1"/>
                </a:solidFill>
              </a:rPr>
              <a:t>Key </a:t>
            </a:r>
            <a:r>
              <a:rPr lang="en-AU" sz="2400" dirty="0">
                <a:solidFill>
                  <a:schemeClr val="bg1"/>
                </a:solidFill>
              </a:rPr>
              <a:t>user contacts</a:t>
            </a:r>
            <a:r>
              <a:rPr lang="en-AU" sz="2400" dirty="0" smtClean="0">
                <a:solidFill>
                  <a:schemeClr val="bg1"/>
                </a:solidFill>
              </a:rPr>
              <a:t>:</a:t>
            </a:r>
          </a:p>
          <a:p>
            <a:pPr lvl="1"/>
            <a:r>
              <a:rPr lang="en-AU" sz="2400" dirty="0" smtClean="0">
                <a:solidFill>
                  <a:schemeClr val="bg1"/>
                </a:solidFill>
              </a:rPr>
              <a:t>Jamie Stevens, Lead Scientist ATCA</a:t>
            </a:r>
            <a:r>
              <a:rPr lang="en-AU" sz="2400" dirty="0">
                <a:solidFill>
                  <a:schemeClr val="bg1"/>
                </a:solidFill>
              </a:rPr>
              <a:t/>
            </a:r>
            <a:br>
              <a:rPr lang="en-AU" sz="2400" dirty="0">
                <a:solidFill>
                  <a:schemeClr val="bg1"/>
                </a:solidFill>
              </a:rPr>
            </a:br>
            <a:r>
              <a:rPr lang="en-AU" sz="2400" dirty="0" err="1">
                <a:solidFill>
                  <a:schemeClr val="bg1"/>
                </a:solidFill>
              </a:rPr>
              <a:t>Ettore</a:t>
            </a:r>
            <a:r>
              <a:rPr lang="en-AU" sz="2400" dirty="0">
                <a:solidFill>
                  <a:schemeClr val="bg1"/>
                </a:solidFill>
              </a:rPr>
              <a:t> </a:t>
            </a:r>
            <a:r>
              <a:rPr lang="en-AU" sz="2400" dirty="0" err="1" smtClean="0">
                <a:solidFill>
                  <a:schemeClr val="bg1"/>
                </a:solidFill>
              </a:rPr>
              <a:t>Carretti</a:t>
            </a:r>
            <a:r>
              <a:rPr lang="en-AU" sz="2400" dirty="0" smtClean="0">
                <a:solidFill>
                  <a:schemeClr val="bg1"/>
                </a:solidFill>
              </a:rPr>
              <a:t>, Lead </a:t>
            </a:r>
            <a:r>
              <a:rPr lang="en-AU" sz="2400" dirty="0">
                <a:solidFill>
                  <a:schemeClr val="bg1"/>
                </a:solidFill>
              </a:rPr>
              <a:t>Scientist </a:t>
            </a:r>
            <a:r>
              <a:rPr lang="en-AU" sz="2400" dirty="0" smtClean="0">
                <a:solidFill>
                  <a:schemeClr val="bg1"/>
                </a:solidFill>
              </a:rPr>
              <a:t>Parkes</a:t>
            </a:r>
          </a:p>
          <a:p>
            <a:pPr lvl="1"/>
            <a:r>
              <a:rPr lang="en-AU" sz="2400" dirty="0" smtClean="0">
                <a:solidFill>
                  <a:schemeClr val="bg1"/>
                </a:solidFill>
              </a:rPr>
              <a:t>Chris Phillips, Lead </a:t>
            </a:r>
            <a:r>
              <a:rPr lang="en-AU" sz="2400" dirty="0">
                <a:solidFill>
                  <a:schemeClr val="bg1"/>
                </a:solidFill>
              </a:rPr>
              <a:t>Scientist </a:t>
            </a:r>
            <a:r>
              <a:rPr lang="en-AU" sz="2400" dirty="0" smtClean="0">
                <a:solidFill>
                  <a:schemeClr val="bg1"/>
                </a:solidFill>
              </a:rPr>
              <a:t>LBA</a:t>
            </a:r>
          </a:p>
          <a:p>
            <a:pPr lvl="1"/>
            <a:r>
              <a:rPr lang="en-AU" sz="2400" dirty="0" smtClean="0">
                <a:solidFill>
                  <a:schemeClr val="bg1"/>
                </a:solidFill>
              </a:rPr>
              <a:t>Balt </a:t>
            </a:r>
            <a:r>
              <a:rPr lang="en-AU" sz="2400" dirty="0" err="1" smtClean="0">
                <a:solidFill>
                  <a:schemeClr val="bg1"/>
                </a:solidFill>
              </a:rPr>
              <a:t>Indermuehle</a:t>
            </a:r>
            <a:r>
              <a:rPr lang="en-AU" sz="2400" dirty="0" smtClean="0">
                <a:solidFill>
                  <a:schemeClr val="bg1"/>
                </a:solidFill>
              </a:rPr>
              <a:t>, Mopra support</a:t>
            </a:r>
          </a:p>
          <a:p>
            <a:pPr lvl="1"/>
            <a:r>
              <a:rPr lang="en-AU" sz="2400" dirty="0" err="1" smtClean="0">
                <a:solidFill>
                  <a:schemeClr val="bg1"/>
                </a:solidFill>
              </a:rPr>
              <a:t>Yanett</a:t>
            </a:r>
            <a:r>
              <a:rPr lang="en-AU" sz="2400" dirty="0" smtClean="0">
                <a:solidFill>
                  <a:schemeClr val="bg1"/>
                </a:solidFill>
              </a:rPr>
              <a:t> Contreras, </a:t>
            </a:r>
            <a:r>
              <a:rPr lang="en-AU" sz="2400" dirty="0">
                <a:solidFill>
                  <a:schemeClr val="bg1"/>
                </a:solidFill>
              </a:rPr>
              <a:t>ATNF Friend for </a:t>
            </a:r>
            <a:r>
              <a:rPr lang="en-AU" sz="2400" dirty="0" smtClean="0">
                <a:solidFill>
                  <a:schemeClr val="bg1"/>
                </a:solidFill>
              </a:rPr>
              <a:t>Tidbinbilla</a:t>
            </a:r>
            <a:endParaRPr lang="en-A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7386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From the June ATUC meeting …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Budget implications – this presentation and Director’s report</a:t>
            </a:r>
          </a:p>
          <a:p>
            <a:r>
              <a:rPr lang="en-AU" dirty="0" smtClean="0"/>
              <a:t>Training and observer qualification – this presentation</a:t>
            </a:r>
          </a:p>
          <a:p>
            <a:r>
              <a:rPr lang="en-AU" dirty="0" smtClean="0"/>
              <a:t>CABB modes – Tasso’s talk</a:t>
            </a:r>
          </a:p>
          <a:p>
            <a:r>
              <a:rPr lang="en-AU" dirty="0" smtClean="0"/>
              <a:t>Off-axis polarisation calibration – Phil’s talk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ATNF Operations  |  ATUC - 25 November 2014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ABE124A-B5C5-46E0-B944-45307B126769}" type="slidenum">
              <a:rPr lang="en-AU" smtClean="0"/>
              <a:pPr/>
              <a:t>2</a:t>
            </a:fld>
            <a:r>
              <a:rPr lang="en-AU" smtClean="0"/>
              <a:t>  |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798830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AU" dirty="0" smtClean="0"/>
              <a:t>ATNF Telescope Availability</a:t>
            </a:r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ATNF Operations  |  ATUC - 25 November 2014</a:t>
            </a: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ABE124A-B5C5-46E0-B944-45307B126769}" type="slidenum">
              <a:rPr lang="en-AU" smtClean="0"/>
              <a:pPr/>
              <a:t>3</a:t>
            </a:fld>
            <a:r>
              <a:rPr lang="en-AU" smtClean="0"/>
              <a:t>  |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332400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Parkes and ATCA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775" y="1268413"/>
            <a:ext cx="8461375" cy="4824883"/>
          </a:xfrm>
        </p:spPr>
        <p:txBody>
          <a:bodyPr>
            <a:normAutofit fontScale="92500"/>
          </a:bodyPr>
          <a:lstStyle/>
          <a:p>
            <a:r>
              <a:rPr lang="en-AU" dirty="0" smtClean="0"/>
              <a:t>Removal of most visitor services at Narrabri and Parkes</a:t>
            </a:r>
          </a:p>
          <a:p>
            <a:r>
              <a:rPr lang="en-AU" dirty="0" smtClean="0"/>
              <a:t>Maintaining levels of scientific user support, but now in Marsfield</a:t>
            </a:r>
          </a:p>
          <a:p>
            <a:r>
              <a:rPr lang="en-AU" dirty="0" smtClean="0"/>
              <a:t>Parkes power &amp; automation upgrades now complete</a:t>
            </a:r>
          </a:p>
          <a:p>
            <a:r>
              <a:rPr lang="en-AU" dirty="0" smtClean="0"/>
              <a:t>Focus on ATCA automation (Jamie’s talk)</a:t>
            </a:r>
          </a:p>
          <a:p>
            <a:r>
              <a:rPr lang="en-AU" dirty="0" smtClean="0"/>
              <a:t>Decrease in engineering operations effort for Parkes/ATCA by ~4 FTE from this year</a:t>
            </a:r>
          </a:p>
          <a:p>
            <a:endParaRPr lang="en-AU" dirty="0" smtClean="0"/>
          </a:p>
          <a:p>
            <a:pPr marL="0" indent="0">
              <a:buNone/>
            </a:pPr>
            <a:r>
              <a:rPr lang="en-AU" dirty="0"/>
              <a:t>C</a:t>
            </a:r>
            <a:r>
              <a:rPr lang="en-AU" dirty="0" smtClean="0"/>
              <a:t>apabilities:</a:t>
            </a:r>
          </a:p>
          <a:p>
            <a:r>
              <a:rPr lang="en-AU" dirty="0" smtClean="0"/>
              <a:t>Parkes receivers MB-20 + 10/50 cm for Oct 2014 and Apr 2015</a:t>
            </a:r>
          </a:p>
          <a:p>
            <a:r>
              <a:rPr lang="en-AU" dirty="0" smtClean="0"/>
              <a:t>Parkes receivers ? + {20cm} + 10/50 cm for Oct 2015</a:t>
            </a:r>
          </a:p>
          <a:p>
            <a:r>
              <a:rPr lang="en-AU" dirty="0" smtClean="0"/>
              <a:t>Will consider other receivers for exceptional cases or where operationally convenient</a:t>
            </a:r>
          </a:p>
          <a:p>
            <a:r>
              <a:rPr lang="en-AU" dirty="0" smtClean="0"/>
              <a:t>No current changes to ATCA capabilities but studying options for next FY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ATNF Operations  |  ATUC - 25 November 2014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ABE124A-B5C5-46E0-B944-45307B126769}" type="slidenum">
              <a:rPr lang="en-AU" smtClean="0"/>
              <a:pPr/>
              <a:t>4</a:t>
            </a:fld>
            <a:r>
              <a:rPr lang="en-AU" smtClean="0"/>
              <a:t>  |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13284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LBA and Tidbinbilla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No changes to LBA operations, but Parkes receiver availability will limit choices (typ. 20 cm + 1-2 higher frequencies, 1 per </a:t>
            </a:r>
            <a:r>
              <a:rPr lang="en-AU" dirty="0" err="1" smtClean="0"/>
              <a:t>semes</a:t>
            </a:r>
            <a:r>
              <a:rPr lang="en-AU" dirty="0" smtClean="0"/>
              <a:t>.)</a:t>
            </a:r>
          </a:p>
          <a:p>
            <a:r>
              <a:rPr lang="en-AU" dirty="0" smtClean="0"/>
              <a:t>LBA developments focussed on sustainable operations</a:t>
            </a:r>
          </a:p>
          <a:p>
            <a:endParaRPr lang="en-AU" dirty="0"/>
          </a:p>
          <a:p>
            <a:pPr marL="0" indent="0">
              <a:buNone/>
            </a:pPr>
            <a:endParaRPr lang="en-AU" dirty="0" smtClean="0"/>
          </a:p>
          <a:p>
            <a:r>
              <a:rPr lang="en-AU" dirty="0" smtClean="0"/>
              <a:t>5% host country access to Tidbinbilla telescopes (limited support)</a:t>
            </a:r>
          </a:p>
          <a:p>
            <a:r>
              <a:rPr lang="en-AU" dirty="0" smtClean="0"/>
              <a:t>Seeking a more effective use of host country time on Tidbinbilla 70m, for VLBI in particular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ATNF Operations  |  ATUC - 25 November 2014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ABE124A-B5C5-46E0-B944-45307B126769}" type="slidenum">
              <a:rPr lang="en-AU" smtClean="0"/>
              <a:pPr/>
              <a:t>5</a:t>
            </a:fld>
            <a:r>
              <a:rPr lang="en-AU" smtClean="0"/>
              <a:t>  |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562792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Mopra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Current agreement with NAOJ and UNSW/Adelaide expires October 2014</a:t>
            </a:r>
          </a:p>
          <a:p>
            <a:r>
              <a:rPr lang="en-AU" dirty="0" smtClean="0"/>
              <a:t>CSIRO funding for depreciation and management will terminate October 2014</a:t>
            </a:r>
          </a:p>
          <a:p>
            <a:r>
              <a:rPr lang="en-AU" dirty="0" smtClean="0"/>
              <a:t>April 2015 the last semester for ATNF access </a:t>
            </a:r>
          </a:p>
          <a:p>
            <a:endParaRPr lang="en-AU" dirty="0"/>
          </a:p>
          <a:p>
            <a:r>
              <a:rPr lang="en-AU" dirty="0" smtClean="0"/>
              <a:t>CSIRO will shortly begin an expressions of interest process to find new operators &amp;/or owners for Mopra. </a:t>
            </a:r>
          </a:p>
          <a:p>
            <a:endParaRPr lang="en-AU" dirty="0"/>
          </a:p>
          <a:p>
            <a:endParaRPr lang="en-AU" dirty="0" smtClean="0"/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Information on telescope status for 2015APR is available at      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hlinkClick r:id="rId2"/>
              </a:rPr>
              <a:t>http://www.atnf.csiro.au/observers/apply/avail.html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ATNF Operations  |  ATUC - 25 November 2014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ABE124A-B5C5-46E0-B944-45307B126769}" type="slidenum">
              <a:rPr lang="en-AU" smtClean="0"/>
              <a:pPr/>
              <a:t>6</a:t>
            </a:fld>
            <a:r>
              <a:rPr lang="en-AU" smtClean="0"/>
              <a:t>  |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603847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AU" dirty="0" smtClean="0"/>
              <a:t>User Support and Qualification</a:t>
            </a:r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ATNF Operations  |  ATUC - 25 November 2014</a:t>
            </a: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ABE124A-B5C5-46E0-B944-45307B126769}" type="slidenum">
              <a:rPr lang="en-AU" smtClean="0"/>
              <a:pPr/>
              <a:t>7</a:t>
            </a:fld>
            <a:r>
              <a:rPr lang="en-AU" smtClean="0"/>
              <a:t>  |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696357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Observer “qualification”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smtClean="0"/>
              <a:t>Why? To maximise scientific impact from the facilities:</a:t>
            </a:r>
          </a:p>
          <a:p>
            <a:pPr marL="0" indent="0">
              <a:buNone/>
            </a:pPr>
            <a:endParaRPr lang="en-AU" dirty="0"/>
          </a:p>
          <a:p>
            <a:pPr marL="457200" indent="-457200">
              <a:buAutoNum type="arabicPeriod"/>
            </a:pPr>
            <a:r>
              <a:rPr lang="en-AU" dirty="0" smtClean="0"/>
              <a:t>By optimising design and conduct of observations</a:t>
            </a:r>
          </a:p>
          <a:p>
            <a:pPr marL="457200" indent="-457200">
              <a:buAutoNum type="arabicPeriod"/>
            </a:pPr>
            <a:r>
              <a:rPr lang="en-AU" dirty="0" smtClean="0"/>
              <a:t>By facilitating interactions between CSIRO staff and observers that guide support and future instrumentation, </a:t>
            </a:r>
            <a:r>
              <a:rPr lang="en-AU" dirty="0" err="1" smtClean="0"/>
              <a:t>etc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ATNF Operations  |  ATUC - 25 November 2014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ABE124A-B5C5-46E0-B944-45307B126769}" type="slidenum">
              <a:rPr lang="en-AU" smtClean="0"/>
              <a:pPr/>
              <a:t>8</a:t>
            </a:fld>
            <a:r>
              <a:rPr lang="en-AU" smtClean="0"/>
              <a:t>  |</a:t>
            </a:r>
            <a:endParaRPr lang="en-AU" dirty="0"/>
          </a:p>
        </p:txBody>
      </p:sp>
      <p:grpSp>
        <p:nvGrpSpPr>
          <p:cNvPr id="10" name="Group 9"/>
          <p:cNvGrpSpPr/>
          <p:nvPr/>
        </p:nvGrpSpPr>
        <p:grpSpPr>
          <a:xfrm>
            <a:off x="3851920" y="3176972"/>
            <a:ext cx="2232248" cy="2352457"/>
            <a:chOff x="3851920" y="3176972"/>
            <a:chExt cx="2232248" cy="2352457"/>
          </a:xfrm>
        </p:grpSpPr>
        <p:sp>
          <p:nvSpPr>
            <p:cNvPr id="6" name="TextBox 5"/>
            <p:cNvSpPr txBox="1"/>
            <p:nvPr/>
          </p:nvSpPr>
          <p:spPr>
            <a:xfrm>
              <a:off x="3851920" y="4329100"/>
              <a:ext cx="223224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dirty="0" smtClean="0"/>
                <a:t>We still hold this principal, but are seeking other ways to satisfy it</a:t>
              </a:r>
              <a:endParaRPr lang="en-AU" dirty="0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H="1" flipV="1">
              <a:off x="4355976" y="3176972"/>
              <a:ext cx="396044" cy="104411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37128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Observer/user qualification (PKS and ATCA)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0000"/>
              </a:lnSpc>
              <a:buNone/>
            </a:pPr>
            <a:r>
              <a:rPr lang="en-AU" dirty="0" smtClean="0"/>
              <a:t>Current scheme</a:t>
            </a:r>
          </a:p>
          <a:p>
            <a:pPr>
              <a:lnSpc>
                <a:spcPct val="110000"/>
              </a:lnSpc>
            </a:pPr>
            <a:r>
              <a:rPr lang="en-AU" dirty="0"/>
              <a:t>R</a:t>
            </a:r>
            <a:r>
              <a:rPr lang="en-AU" dirty="0" smtClean="0"/>
              <a:t>equires annual visits but observer skills still vary widely</a:t>
            </a:r>
          </a:p>
          <a:p>
            <a:pPr>
              <a:lnSpc>
                <a:spcPct val="110000"/>
              </a:lnSpc>
            </a:pPr>
            <a:r>
              <a:rPr lang="en-AU" dirty="0" smtClean="0"/>
              <a:t>Not a large number of failed or sub-optimal observing strategies</a:t>
            </a:r>
          </a:p>
          <a:p>
            <a:pPr>
              <a:lnSpc>
                <a:spcPct val="110000"/>
              </a:lnSpc>
            </a:pPr>
            <a:r>
              <a:rPr lang="en-AU" dirty="0" smtClean="0"/>
              <a:t>Efficiency may be lower for remote observers (</a:t>
            </a:r>
            <a:r>
              <a:rPr lang="en-AU" sz="1800" dirty="0" smtClean="0"/>
              <a:t>ATUC</a:t>
            </a:r>
            <a:r>
              <a:rPr lang="en-AU" dirty="0" smtClean="0"/>
              <a:t>: users’ input…)</a:t>
            </a:r>
          </a:p>
          <a:p>
            <a:pPr>
              <a:lnSpc>
                <a:spcPct val="110000"/>
              </a:lnSpc>
            </a:pPr>
            <a:r>
              <a:rPr lang="en-AU" dirty="0" smtClean="0"/>
              <a:t>Main limit on productivity is may be data reduction/analysis; follow-through support </a:t>
            </a:r>
            <a:br>
              <a:rPr lang="en-AU" dirty="0" smtClean="0"/>
            </a:br>
            <a:r>
              <a:rPr lang="en-AU" dirty="0" smtClean="0"/>
              <a:t>(speculative – what does ATUC know about this?)</a:t>
            </a:r>
          </a:p>
          <a:p>
            <a:pPr>
              <a:lnSpc>
                <a:spcPct val="110000"/>
              </a:lnSpc>
            </a:pPr>
            <a:endParaRPr lang="en-AU" dirty="0"/>
          </a:p>
          <a:p>
            <a:pPr>
              <a:lnSpc>
                <a:spcPct val="110000"/>
              </a:lnSpc>
            </a:pPr>
            <a:r>
              <a:rPr lang="en-AU" dirty="0" smtClean="0">
                <a:solidFill>
                  <a:srgbClr val="008000"/>
                </a:solidFill>
              </a:rPr>
              <a:t>Are we placing our support effort in the right place?</a:t>
            </a:r>
            <a:endParaRPr lang="en-AU" dirty="0">
              <a:solidFill>
                <a:srgbClr val="008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ATNF Operations  |  ATUC - 25 November 2014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ABE124A-B5C5-46E0-B944-45307B126769}" type="slidenum">
              <a:rPr lang="en-AU" smtClean="0"/>
              <a:pPr/>
              <a:t>9</a:t>
            </a:fld>
            <a:r>
              <a:rPr lang="en-AU" smtClean="0"/>
              <a:t>  |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39794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SIRO_PowerPoint_120322">
  <a:themeElements>
    <a:clrScheme name="CSIRO Midday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00A9CE"/>
      </a:accent1>
      <a:accent2>
        <a:srgbClr val="00313C"/>
      </a:accent2>
      <a:accent3>
        <a:srgbClr val="78BE20"/>
      </a:accent3>
      <a:accent4>
        <a:srgbClr val="4A7729"/>
      </a:accent4>
      <a:accent5>
        <a:srgbClr val="9FAEE5"/>
      </a:accent5>
      <a:accent6>
        <a:srgbClr val="1E22AA"/>
      </a:accent6>
      <a:hlink>
        <a:srgbClr val="41B6E6"/>
      </a:hlink>
      <a:folHlink>
        <a:srgbClr val="004B87"/>
      </a:folHlink>
    </a:clrScheme>
    <a:fontScheme name="CSIRO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CSIRO_PowerPoint_120322.potx</Template>
  <TotalTime>2200</TotalTime>
  <Words>992</Words>
  <Application>Microsoft Macintosh PowerPoint</Application>
  <PresentationFormat>On-screen Show (4:3)</PresentationFormat>
  <Paragraphs>188</Paragraphs>
  <Slides>16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CSIRO_PowerPoint_120322</vt:lpstr>
      <vt:lpstr>ATNF Operations</vt:lpstr>
      <vt:lpstr>From the June ATUC meeting …</vt:lpstr>
      <vt:lpstr>PowerPoint Presentation</vt:lpstr>
      <vt:lpstr>Parkes and ATCA</vt:lpstr>
      <vt:lpstr>LBA and Tidbinbilla</vt:lpstr>
      <vt:lpstr>Mopra</vt:lpstr>
      <vt:lpstr>PowerPoint Presentation</vt:lpstr>
      <vt:lpstr>Observer “qualification”</vt:lpstr>
      <vt:lpstr>Observer/user qualification (PKS and ATCA)</vt:lpstr>
      <vt:lpstr>Observer/user qualification (PKS and ATCA)</vt:lpstr>
      <vt:lpstr>Alternative support models (ATCA)</vt:lpstr>
      <vt:lpstr>Training &amp; support – Marsfield SOC </vt:lpstr>
      <vt:lpstr>Training &amp; support – Remote</vt:lpstr>
      <vt:lpstr>Training &amp; support – Definitions &amp; Notes</vt:lpstr>
      <vt:lpstr>Issues &amp; questions for ATUC</vt:lpstr>
      <vt:lpstr>PowerPoint Presentation</vt:lpstr>
    </vt:vector>
  </TitlesOfParts>
  <Company>CSIRO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Siobhan</dc:creator>
  <cp:lastModifiedBy>Douglas Bock</cp:lastModifiedBy>
  <cp:revision>60</cp:revision>
  <dcterms:created xsi:type="dcterms:W3CDTF">2012-03-08T08:59:24Z</dcterms:created>
  <dcterms:modified xsi:type="dcterms:W3CDTF">2014-11-24T22:05:54Z</dcterms:modified>
</cp:coreProperties>
</file>