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7.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709" r:id="rId3"/>
    <p:sldMasterId id="2147483729" r:id="rId4"/>
    <p:sldMasterId id="2147483781" r:id="rId5"/>
    <p:sldMasterId id="2147483801" r:id="rId6"/>
    <p:sldMasterId id="2147483745" r:id="rId7"/>
    <p:sldMasterId id="2147483765" r:id="rId8"/>
  </p:sldMasterIdLst>
  <p:notesMasterIdLst>
    <p:notesMasterId r:id="rId18"/>
  </p:notesMasterIdLst>
  <p:handoutMasterIdLst>
    <p:handoutMasterId r:id="rId19"/>
  </p:handoutMasterIdLst>
  <p:sldIdLst>
    <p:sldId id="262" r:id="rId9"/>
    <p:sldId id="287" r:id="rId10"/>
    <p:sldId id="313" r:id="rId11"/>
    <p:sldId id="315" r:id="rId12"/>
    <p:sldId id="318" r:id="rId13"/>
    <p:sldId id="316" r:id="rId14"/>
    <p:sldId id="288" r:id="rId15"/>
    <p:sldId id="281" r:id="rId16"/>
    <p:sldId id="314" r:id="rId17"/>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599" userDrawn="1">
          <p15:clr>
            <a:srgbClr val="A4A3A4"/>
          </p15:clr>
        </p15:guide>
        <p15:guide id="3" pos="2160" userDrawn="1">
          <p15:clr>
            <a:srgbClr val="A4A3A4"/>
          </p15:clr>
        </p15:guide>
        <p15:guide id="4" pos="4202" userDrawn="1">
          <p15:clr>
            <a:srgbClr val="A4A3A4"/>
          </p15:clr>
        </p15:guide>
        <p15:guide id="5" pos="11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BDC"/>
    <a:srgbClr val="001D34"/>
    <a:srgbClr val="00A9C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0DA94-F8E9-B643-8DDC-174541F91BBD}" v="873" dt="2022-04-03T10:28:42.628"/>
    <p1510:client id="{A8728258-F3F9-C944-A374-0AD4662F6F34}" v="12" dt="2022-04-04T00:38:00.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6190" autoAdjust="0"/>
  </p:normalViewPr>
  <p:slideViewPr>
    <p:cSldViewPr showGuides="1">
      <p:cViewPr varScale="1">
        <p:scale>
          <a:sx n="164" d="100"/>
          <a:sy n="164" d="100"/>
        </p:scale>
        <p:origin x="1848" y="168"/>
      </p:cViewPr>
      <p:guideLst>
        <p:guide orient="horz" pos="1620"/>
        <p:guide orient="horz" pos="599"/>
        <p:guide pos="2160"/>
        <p:guide pos="4202"/>
        <p:guide pos="11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121" d="100"/>
          <a:sy n="121" d="100"/>
        </p:scale>
        <p:origin x="493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Jimi (S&amp;A, Kensington WA)" userId="bb966e51-7ade-4fa4-ba04-76785adfed8f" providerId="ADAL" clId="{A8728258-F3F9-C944-A374-0AD4662F6F34}"/>
    <pc:docChg chg="modSld">
      <pc:chgData name="Green, Jimi (S&amp;A, Kensington WA)" userId="bb966e51-7ade-4fa4-ba04-76785adfed8f" providerId="ADAL" clId="{A8728258-F3F9-C944-A374-0AD4662F6F34}" dt="2022-04-04T00:38:00.354" v="11" actId="20577"/>
      <pc:docMkLst>
        <pc:docMk/>
      </pc:docMkLst>
      <pc:sldChg chg="modSp">
        <pc:chgData name="Green, Jimi (S&amp;A, Kensington WA)" userId="bb966e51-7ade-4fa4-ba04-76785adfed8f" providerId="ADAL" clId="{A8728258-F3F9-C944-A374-0AD4662F6F34}" dt="2022-04-04T00:38:00.354" v="11" actId="20577"/>
        <pc:sldMkLst>
          <pc:docMk/>
          <pc:sldMk cId="2963158570" sldId="287"/>
        </pc:sldMkLst>
        <pc:graphicFrameChg chg="mod">
          <ac:chgData name="Green, Jimi (S&amp;A, Kensington WA)" userId="bb966e51-7ade-4fa4-ba04-76785adfed8f" providerId="ADAL" clId="{A8728258-F3F9-C944-A374-0AD4662F6F34}" dt="2022-04-04T00:38:00.354" v="11" actId="20577"/>
          <ac:graphicFrameMkLst>
            <pc:docMk/>
            <pc:sldMk cId="2963158570" sldId="287"/>
            <ac:graphicFrameMk id="4" creationId="{C524C88C-8141-A94D-8DB2-D36A76F29B1F}"/>
          </ac:graphicFrameMkLst>
        </pc:graphicFrameChg>
      </pc:sldChg>
    </pc:docChg>
  </pc:docChgLst>
  <pc:docChgLst>
    <pc:chgData name="Mader, Stacy (S&amp;A, Parkes)" userId="S::mad134@csiro.au::c097ad06-9815-4206-a568-e1c91c47dfd1" providerId="AD" clId="Web-{1A37A28C-4FFD-A7A8-1FAF-E1E35BEA7B0E}"/>
    <pc:docChg chg="modSld">
      <pc:chgData name="Mader, Stacy (S&amp;A, Parkes)" userId="S::mad134@csiro.au::c097ad06-9815-4206-a568-e1c91c47dfd1" providerId="AD" clId="Web-{1A37A28C-4FFD-A7A8-1FAF-E1E35BEA7B0E}" dt="2022-04-03T12:05:42.150" v="8" actId="20577"/>
      <pc:docMkLst>
        <pc:docMk/>
      </pc:docMkLst>
      <pc:sldChg chg="modSp">
        <pc:chgData name="Mader, Stacy (S&amp;A, Parkes)" userId="S::mad134@csiro.au::c097ad06-9815-4206-a568-e1c91c47dfd1" providerId="AD" clId="Web-{1A37A28C-4FFD-A7A8-1FAF-E1E35BEA7B0E}" dt="2022-04-03T12:05:42.150" v="8" actId="20577"/>
        <pc:sldMkLst>
          <pc:docMk/>
          <pc:sldMk cId="1735639269" sldId="316"/>
        </pc:sldMkLst>
        <pc:graphicFrameChg chg="modGraphic">
          <ac:chgData name="Mader, Stacy (S&amp;A, Parkes)" userId="S::mad134@csiro.au::c097ad06-9815-4206-a568-e1c91c47dfd1" providerId="AD" clId="Web-{1A37A28C-4FFD-A7A8-1FAF-E1E35BEA7B0E}" dt="2022-04-03T12:05:42.150" v="8" actId="20577"/>
          <ac:graphicFrameMkLst>
            <pc:docMk/>
            <pc:sldMk cId="1735639269" sldId="316"/>
            <ac:graphicFrameMk id="3" creationId="{9DBC9B26-A1A5-DF43-B3FF-B88E4B62AA43}"/>
          </ac:graphicFrameMkLst>
        </pc:graphicFrameChg>
      </pc:sldChg>
    </pc:docChg>
  </pc:docChgLst>
  <pc:docChgLst>
    <pc:chgData name="Green, Jimi (S&amp;A, Kensington WA)" userId="bb966e51-7ade-4fa4-ba04-76785adfed8f" providerId="ADAL" clId="{7690DA94-F8E9-B643-8DDC-174541F91BBD}"/>
    <pc:docChg chg="undo custSel modSld">
      <pc:chgData name="Green, Jimi (S&amp;A, Kensington WA)" userId="bb966e51-7ade-4fa4-ba04-76785adfed8f" providerId="ADAL" clId="{7690DA94-F8E9-B643-8DDC-174541F91BBD}" dt="2022-04-03T10:28:42.628" v="1254" actId="20577"/>
      <pc:docMkLst>
        <pc:docMk/>
      </pc:docMkLst>
      <pc:sldChg chg="modSp mod">
        <pc:chgData name="Green, Jimi (S&amp;A, Kensington WA)" userId="bb966e51-7ade-4fa4-ba04-76785adfed8f" providerId="ADAL" clId="{7690DA94-F8E9-B643-8DDC-174541F91BBD}" dt="2022-03-31T07:00:57.516" v="581"/>
        <pc:sldMkLst>
          <pc:docMk/>
          <pc:sldMk cId="3371614113" sldId="281"/>
        </pc:sldMkLst>
        <pc:spChg chg="mod">
          <ac:chgData name="Green, Jimi (S&amp;A, Kensington WA)" userId="bb966e51-7ade-4fa4-ba04-76785adfed8f" providerId="ADAL" clId="{7690DA94-F8E9-B643-8DDC-174541F91BBD}" dt="2022-03-31T07:00:57.516" v="581"/>
          <ac:spMkLst>
            <pc:docMk/>
            <pc:sldMk cId="3371614113" sldId="281"/>
            <ac:spMk id="6" creationId="{00000000-0000-0000-0000-000000000000}"/>
          </ac:spMkLst>
        </pc:spChg>
      </pc:sldChg>
      <pc:sldChg chg="addSp delSp modSp mod">
        <pc:chgData name="Green, Jimi (S&amp;A, Kensington WA)" userId="bb966e51-7ade-4fa4-ba04-76785adfed8f" providerId="ADAL" clId="{7690DA94-F8E9-B643-8DDC-174541F91BBD}" dt="2022-04-01T00:57:01.546" v="1092"/>
        <pc:sldMkLst>
          <pc:docMk/>
          <pc:sldMk cId="2963158570" sldId="287"/>
        </pc:sldMkLst>
        <pc:spChg chg="del">
          <ac:chgData name="Green, Jimi (S&amp;A, Kensington WA)" userId="bb966e51-7ade-4fa4-ba04-76785adfed8f" providerId="ADAL" clId="{7690DA94-F8E9-B643-8DDC-174541F91BBD}" dt="2022-03-31T08:56:03.488" v="826" actId="12084"/>
          <ac:spMkLst>
            <pc:docMk/>
            <pc:sldMk cId="2963158570" sldId="287"/>
            <ac:spMk id="2" creationId="{00000000-0000-0000-0000-000000000000}"/>
          </ac:spMkLst>
        </pc:spChg>
        <pc:graphicFrameChg chg="add mod">
          <ac:chgData name="Green, Jimi (S&amp;A, Kensington WA)" userId="bb966e51-7ade-4fa4-ba04-76785adfed8f" providerId="ADAL" clId="{7690DA94-F8E9-B643-8DDC-174541F91BBD}" dt="2022-04-01T00:57:01.546" v="1092"/>
          <ac:graphicFrameMkLst>
            <pc:docMk/>
            <pc:sldMk cId="2963158570" sldId="287"/>
            <ac:graphicFrameMk id="4" creationId="{C524C88C-8141-A94D-8DB2-D36A76F29B1F}"/>
          </ac:graphicFrameMkLst>
        </pc:graphicFrameChg>
      </pc:sldChg>
      <pc:sldChg chg="modSp">
        <pc:chgData name="Green, Jimi (S&amp;A, Kensington WA)" userId="bb966e51-7ade-4fa4-ba04-76785adfed8f" providerId="ADAL" clId="{7690DA94-F8E9-B643-8DDC-174541F91BBD}" dt="2022-04-03T10:27:46.903" v="1237" actId="20577"/>
        <pc:sldMkLst>
          <pc:docMk/>
          <pc:sldMk cId="4170465058" sldId="288"/>
        </pc:sldMkLst>
        <pc:graphicFrameChg chg="mod">
          <ac:chgData name="Green, Jimi (S&amp;A, Kensington WA)" userId="bb966e51-7ade-4fa4-ba04-76785adfed8f" providerId="ADAL" clId="{7690DA94-F8E9-B643-8DDC-174541F91BBD}" dt="2022-04-03T10:27:46.903" v="1237" actId="20577"/>
          <ac:graphicFrameMkLst>
            <pc:docMk/>
            <pc:sldMk cId="4170465058" sldId="288"/>
            <ac:graphicFrameMk id="3" creationId="{793B73CB-35BC-7F45-ADBD-C4E656C62F45}"/>
          </ac:graphicFrameMkLst>
        </pc:graphicFrameChg>
      </pc:sldChg>
      <pc:sldChg chg="modSp mod">
        <pc:chgData name="Green, Jimi (S&amp;A, Kensington WA)" userId="bb966e51-7ade-4fa4-ba04-76785adfed8f" providerId="ADAL" clId="{7690DA94-F8E9-B643-8DDC-174541F91BBD}" dt="2022-04-01T00:55:43.393" v="1076" actId="1076"/>
        <pc:sldMkLst>
          <pc:docMk/>
          <pc:sldMk cId="2746926062" sldId="313"/>
        </pc:sldMkLst>
        <pc:graphicFrameChg chg="mod">
          <ac:chgData name="Green, Jimi (S&amp;A, Kensington WA)" userId="bb966e51-7ade-4fa4-ba04-76785adfed8f" providerId="ADAL" clId="{7690DA94-F8E9-B643-8DDC-174541F91BBD}" dt="2022-04-01T00:55:43.393" v="1076" actId="1076"/>
          <ac:graphicFrameMkLst>
            <pc:docMk/>
            <pc:sldMk cId="2746926062" sldId="313"/>
            <ac:graphicFrameMk id="4" creationId="{5CA40971-0C3D-FD41-A9EE-A21040C0DA23}"/>
          </ac:graphicFrameMkLst>
        </pc:graphicFrameChg>
      </pc:sldChg>
      <pc:sldChg chg="addSp modSp mod">
        <pc:chgData name="Green, Jimi (S&amp;A, Kensington WA)" userId="bb966e51-7ade-4fa4-ba04-76785adfed8f" providerId="ADAL" clId="{7690DA94-F8E9-B643-8DDC-174541F91BBD}" dt="2022-03-31T05:16:00.174" v="237" actId="20577"/>
        <pc:sldMkLst>
          <pc:docMk/>
          <pc:sldMk cId="2034196072" sldId="314"/>
        </pc:sldMkLst>
        <pc:spChg chg="mod">
          <ac:chgData name="Green, Jimi (S&amp;A, Kensington WA)" userId="bb966e51-7ade-4fa4-ba04-76785adfed8f" providerId="ADAL" clId="{7690DA94-F8E9-B643-8DDC-174541F91BBD}" dt="2022-03-31T05:15:30.679" v="223" actId="1036"/>
          <ac:spMkLst>
            <pc:docMk/>
            <pc:sldMk cId="2034196072" sldId="314"/>
            <ac:spMk id="2" creationId="{454E8272-21F8-144C-AC03-FFB4ABA58509}"/>
          </ac:spMkLst>
        </pc:spChg>
        <pc:spChg chg="mod">
          <ac:chgData name="Green, Jimi (S&amp;A, Kensington WA)" userId="bb966e51-7ade-4fa4-ba04-76785adfed8f" providerId="ADAL" clId="{7690DA94-F8E9-B643-8DDC-174541F91BBD}" dt="2022-03-31T05:15:36.780" v="225" actId="1076"/>
          <ac:spMkLst>
            <pc:docMk/>
            <pc:sldMk cId="2034196072" sldId="314"/>
            <ac:spMk id="3" creationId="{A6267882-DEC5-B240-B1D0-FC7DDED90DA8}"/>
          </ac:spMkLst>
        </pc:spChg>
        <pc:spChg chg="mod">
          <ac:chgData name="Green, Jimi (S&amp;A, Kensington WA)" userId="bb966e51-7ade-4fa4-ba04-76785adfed8f" providerId="ADAL" clId="{7690DA94-F8E9-B643-8DDC-174541F91BBD}" dt="2022-03-31T05:15:30.679" v="223" actId="1036"/>
          <ac:spMkLst>
            <pc:docMk/>
            <pc:sldMk cId="2034196072" sldId="314"/>
            <ac:spMk id="4" creationId="{D245904B-FB28-2849-9A1D-41390F1D6798}"/>
          </ac:spMkLst>
        </pc:spChg>
        <pc:spChg chg="add mod">
          <ac:chgData name="Green, Jimi (S&amp;A, Kensington WA)" userId="bb966e51-7ade-4fa4-ba04-76785adfed8f" providerId="ADAL" clId="{7690DA94-F8E9-B643-8DDC-174541F91BBD}" dt="2022-03-31T05:15:52.409" v="231" actId="1076"/>
          <ac:spMkLst>
            <pc:docMk/>
            <pc:sldMk cId="2034196072" sldId="314"/>
            <ac:spMk id="5" creationId="{16AD0E7E-7F80-5547-9952-BE58D6BC518F}"/>
          </ac:spMkLst>
        </pc:spChg>
        <pc:spChg chg="add mod">
          <ac:chgData name="Green, Jimi (S&amp;A, Kensington WA)" userId="bb966e51-7ade-4fa4-ba04-76785adfed8f" providerId="ADAL" clId="{7690DA94-F8E9-B643-8DDC-174541F91BBD}" dt="2022-03-31T05:16:00.174" v="237" actId="20577"/>
          <ac:spMkLst>
            <pc:docMk/>
            <pc:sldMk cId="2034196072" sldId="314"/>
            <ac:spMk id="6" creationId="{FE76FD8D-E492-7243-8292-40A739262F78}"/>
          </ac:spMkLst>
        </pc:spChg>
      </pc:sldChg>
      <pc:sldChg chg="modSp mod">
        <pc:chgData name="Green, Jimi (S&amp;A, Kensington WA)" userId="bb966e51-7ade-4fa4-ba04-76785adfed8f" providerId="ADAL" clId="{7690DA94-F8E9-B643-8DDC-174541F91BBD}" dt="2022-04-01T00:55:51.872" v="1077" actId="14100"/>
        <pc:sldMkLst>
          <pc:docMk/>
          <pc:sldMk cId="4119461076" sldId="315"/>
        </pc:sldMkLst>
        <pc:graphicFrameChg chg="mod">
          <ac:chgData name="Green, Jimi (S&amp;A, Kensington WA)" userId="bb966e51-7ade-4fa4-ba04-76785adfed8f" providerId="ADAL" clId="{7690DA94-F8E9-B643-8DDC-174541F91BBD}" dt="2022-04-01T00:55:51.872" v="1077" actId="14100"/>
          <ac:graphicFrameMkLst>
            <pc:docMk/>
            <pc:sldMk cId="4119461076" sldId="315"/>
            <ac:graphicFrameMk id="4" creationId="{5CA40971-0C3D-FD41-A9EE-A21040C0DA23}"/>
          </ac:graphicFrameMkLst>
        </pc:graphicFrameChg>
      </pc:sldChg>
      <pc:sldChg chg="modSp mod modNotesTx">
        <pc:chgData name="Green, Jimi (S&amp;A, Kensington WA)" userId="bb966e51-7ade-4fa4-ba04-76785adfed8f" providerId="ADAL" clId="{7690DA94-F8E9-B643-8DDC-174541F91BBD}" dt="2022-04-03T10:19:06.300" v="1196" actId="20577"/>
        <pc:sldMkLst>
          <pc:docMk/>
          <pc:sldMk cId="1735639269" sldId="316"/>
        </pc:sldMkLst>
        <pc:graphicFrameChg chg="mod">
          <ac:chgData name="Green, Jimi (S&amp;A, Kensington WA)" userId="bb966e51-7ade-4fa4-ba04-76785adfed8f" providerId="ADAL" clId="{7690DA94-F8E9-B643-8DDC-174541F91BBD}" dt="2022-04-03T10:19:06.300" v="1196" actId="20577"/>
          <ac:graphicFrameMkLst>
            <pc:docMk/>
            <pc:sldMk cId="1735639269" sldId="316"/>
            <ac:graphicFrameMk id="3" creationId="{9DBC9B26-A1A5-DF43-B3FF-B88E4B62AA43}"/>
          </ac:graphicFrameMkLst>
        </pc:graphicFrameChg>
      </pc:sldChg>
      <pc:sldChg chg="addSp modSp mod">
        <pc:chgData name="Green, Jimi (S&amp;A, Kensington WA)" userId="bb966e51-7ade-4fa4-ba04-76785adfed8f" providerId="ADAL" clId="{7690DA94-F8E9-B643-8DDC-174541F91BBD}" dt="2022-04-03T10:28:42.628" v="1254" actId="20577"/>
        <pc:sldMkLst>
          <pc:docMk/>
          <pc:sldMk cId="704949899" sldId="318"/>
        </pc:sldMkLst>
        <pc:graphicFrameChg chg="mod">
          <ac:chgData name="Green, Jimi (S&amp;A, Kensington WA)" userId="bb966e51-7ade-4fa4-ba04-76785adfed8f" providerId="ADAL" clId="{7690DA94-F8E9-B643-8DDC-174541F91BBD}" dt="2022-04-03T10:28:42.628" v="1254" actId="20577"/>
          <ac:graphicFrameMkLst>
            <pc:docMk/>
            <pc:sldMk cId="704949899" sldId="318"/>
            <ac:graphicFrameMk id="4" creationId="{ED5F88BE-F83E-F84F-9703-8E80C005804E}"/>
          </ac:graphicFrameMkLst>
        </pc:graphicFrameChg>
        <pc:picChg chg="add mod">
          <ac:chgData name="Green, Jimi (S&amp;A, Kensington WA)" userId="bb966e51-7ade-4fa4-ba04-76785adfed8f" providerId="ADAL" clId="{7690DA94-F8E9-B643-8DDC-174541F91BBD}" dt="2022-03-31T08:07:37.568" v="772" actId="207"/>
          <ac:picMkLst>
            <pc:docMk/>
            <pc:sldMk cId="704949899" sldId="318"/>
            <ac:picMk id="5" creationId="{52B2DBE4-BE63-4448-9A24-DD6DFEC40F88}"/>
          </ac:picMkLst>
        </pc:picChg>
        <pc:picChg chg="add mod">
          <ac:chgData name="Green, Jimi (S&amp;A, Kensington WA)" userId="bb966e51-7ade-4fa4-ba04-76785adfed8f" providerId="ADAL" clId="{7690DA94-F8E9-B643-8DDC-174541F91BBD}" dt="2022-03-31T08:07:37.568" v="772" actId="207"/>
          <ac:picMkLst>
            <pc:docMk/>
            <pc:sldMk cId="704949899" sldId="318"/>
            <ac:picMk id="7" creationId="{A144C526-54BE-E64A-84F4-97A16236FC6D}"/>
          </ac:picMkLst>
        </pc:picChg>
        <pc:picChg chg="add mod">
          <ac:chgData name="Green, Jimi (S&amp;A, Kensington WA)" userId="bb966e51-7ade-4fa4-ba04-76785adfed8f" providerId="ADAL" clId="{7690DA94-F8E9-B643-8DDC-174541F91BBD}" dt="2022-03-31T08:07:37.568" v="772" actId="207"/>
          <ac:picMkLst>
            <pc:docMk/>
            <pc:sldMk cId="704949899" sldId="318"/>
            <ac:picMk id="9" creationId="{4793FEFB-37AC-1849-9A8D-8D8B9EBA3C86}"/>
          </ac:picMkLst>
        </pc:picChg>
        <pc:picChg chg="add mod">
          <ac:chgData name="Green, Jimi (S&amp;A, Kensington WA)" userId="bb966e51-7ade-4fa4-ba04-76785adfed8f" providerId="ADAL" clId="{7690DA94-F8E9-B643-8DDC-174541F91BBD}" dt="2022-03-31T08:07:37.568" v="772" actId="207"/>
          <ac:picMkLst>
            <pc:docMk/>
            <pc:sldMk cId="704949899" sldId="318"/>
            <ac:picMk id="11" creationId="{0C3869C4-7747-2342-A8F9-8C2F2FD3B2E6}"/>
          </ac:picMkLst>
        </pc:picChg>
        <pc:picChg chg="add mod">
          <ac:chgData name="Green, Jimi (S&amp;A, Kensington WA)" userId="bb966e51-7ade-4fa4-ba04-76785adfed8f" providerId="ADAL" clId="{7690DA94-F8E9-B643-8DDC-174541F91BBD}" dt="2022-03-31T08:07:59.168" v="774" actId="1076"/>
          <ac:picMkLst>
            <pc:docMk/>
            <pc:sldMk cId="704949899" sldId="318"/>
            <ac:picMk id="13" creationId="{440706D9-CEE5-0942-98F7-35230FDFF23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7B4AF-130D-3142-BE8C-F9FB9FA66616}" type="doc">
      <dgm:prSet loTypeId="urn:microsoft.com/office/officeart/2009/layout/CircleArrowProcess" loCatId="hierarchy" qsTypeId="urn:microsoft.com/office/officeart/2005/8/quickstyle/simple1" qsCatId="simple" csTypeId="urn:microsoft.com/office/officeart/2005/8/colors/accent1_2" csCatId="accent1" phldr="1"/>
      <dgm:spPr/>
      <dgm:t>
        <a:bodyPr/>
        <a:lstStyle/>
        <a:p>
          <a:endParaRPr lang="en-GB"/>
        </a:p>
      </dgm:t>
    </dgm:pt>
    <dgm:pt modelId="{45CF41E8-028E-DB41-B47D-06E0921EE851}">
      <dgm:prSet/>
      <dgm:spPr/>
      <dgm:t>
        <a:bodyPr/>
        <a:lstStyle/>
        <a:p>
          <a:r>
            <a:rPr lang="en-GB" b="1" i="1" dirty="0"/>
            <a:t>Initiate a scheme to replace the current Duty Astronomers (ATCA) and Project Experts (Parkes) with a unified project based scheme for all three facilities (</a:t>
          </a:r>
          <a:r>
            <a:rPr lang="en-GB" b="1" i="1" dirty="0" err="1"/>
            <a:t>inc</a:t>
          </a:r>
          <a:r>
            <a:rPr lang="en-GB" b="1" i="1" dirty="0"/>
            <a:t> LBA)</a:t>
          </a:r>
          <a:endParaRPr lang="en-AU" dirty="0"/>
        </a:p>
      </dgm:t>
    </dgm:pt>
    <dgm:pt modelId="{8FA60E91-43CC-0F46-B187-22650FC62111}" type="parTrans" cxnId="{041876DA-4BD3-BE42-9741-D1AADBA24D97}">
      <dgm:prSet/>
      <dgm:spPr/>
      <dgm:t>
        <a:bodyPr/>
        <a:lstStyle/>
        <a:p>
          <a:endParaRPr lang="en-GB"/>
        </a:p>
      </dgm:t>
    </dgm:pt>
    <dgm:pt modelId="{9D41F0E7-F8D3-7146-8A84-4EDA3144E7ED}" type="sibTrans" cxnId="{041876DA-4BD3-BE42-9741-D1AADBA24D97}">
      <dgm:prSet/>
      <dgm:spPr/>
      <dgm:t>
        <a:bodyPr/>
        <a:lstStyle/>
        <a:p>
          <a:endParaRPr lang="en-GB"/>
        </a:p>
      </dgm:t>
    </dgm:pt>
    <dgm:pt modelId="{0CA1CF5C-DD7F-5849-91E3-963F08298F26}">
      <dgm:prSet/>
      <dgm:spPr/>
      <dgm:t>
        <a:bodyPr/>
        <a:lstStyle/>
        <a:p>
          <a:r>
            <a:rPr lang="en-GB" dirty="0"/>
            <a:t>Objectives &amp; </a:t>
          </a:r>
          <a:r>
            <a:rPr lang="en-GB"/>
            <a:t>guiding principles:</a:t>
          </a:r>
          <a:endParaRPr lang="en-AU" dirty="0"/>
        </a:p>
      </dgm:t>
    </dgm:pt>
    <dgm:pt modelId="{7C0131FC-74F7-2748-9E2E-DFA8D190FB16}" type="parTrans" cxnId="{BDD5D288-23BF-DC4E-885E-354A7D10F273}">
      <dgm:prSet/>
      <dgm:spPr/>
      <dgm:t>
        <a:bodyPr/>
        <a:lstStyle/>
        <a:p>
          <a:endParaRPr lang="en-GB"/>
        </a:p>
      </dgm:t>
    </dgm:pt>
    <dgm:pt modelId="{9944F690-5ABF-A54B-8B63-31D84699D83D}" type="sibTrans" cxnId="{BDD5D288-23BF-DC4E-885E-354A7D10F273}">
      <dgm:prSet/>
      <dgm:spPr/>
      <dgm:t>
        <a:bodyPr/>
        <a:lstStyle/>
        <a:p>
          <a:endParaRPr lang="en-GB"/>
        </a:p>
      </dgm:t>
    </dgm:pt>
    <dgm:pt modelId="{BED16AD5-23F7-3B48-A2F4-BD953AD29E34}">
      <dgm:prSet/>
      <dgm:spPr/>
      <dgm:t>
        <a:bodyPr/>
        <a:lstStyle/>
        <a:p>
          <a:r>
            <a:rPr lang="en-GB" dirty="0"/>
            <a:t>Deliver scientific impact from the National Facility</a:t>
          </a:r>
          <a:endParaRPr lang="en-AU" dirty="0"/>
        </a:p>
      </dgm:t>
    </dgm:pt>
    <dgm:pt modelId="{1B6BC390-D4C4-F244-983C-60BE46EF7C56}" type="parTrans" cxnId="{ED161906-1B16-0E4A-99CB-4CDC1455F880}">
      <dgm:prSet/>
      <dgm:spPr/>
      <dgm:t>
        <a:bodyPr/>
        <a:lstStyle/>
        <a:p>
          <a:endParaRPr lang="en-GB"/>
        </a:p>
      </dgm:t>
    </dgm:pt>
    <dgm:pt modelId="{CF82EBF0-9D04-E842-8168-73CE552CBBEA}" type="sibTrans" cxnId="{ED161906-1B16-0E4A-99CB-4CDC1455F880}">
      <dgm:prSet/>
      <dgm:spPr/>
      <dgm:t>
        <a:bodyPr/>
        <a:lstStyle/>
        <a:p>
          <a:endParaRPr lang="en-GB"/>
        </a:p>
      </dgm:t>
    </dgm:pt>
    <dgm:pt modelId="{2C8DF659-F5B7-5B48-9633-FAF2B875049F}">
      <dgm:prSet/>
      <dgm:spPr/>
      <dgm:t>
        <a:bodyPr/>
        <a:lstStyle/>
        <a:p>
          <a:r>
            <a:rPr lang="en-GB" dirty="0"/>
            <a:t>Build a sustainable and effective support structure for the user community</a:t>
          </a:r>
          <a:endParaRPr lang="en-AU" dirty="0"/>
        </a:p>
      </dgm:t>
    </dgm:pt>
    <dgm:pt modelId="{C771C94C-08A5-7445-84A6-25EF7D0CE549}" type="parTrans" cxnId="{DCFE3196-1E0F-FB4E-8DC0-2284E947E897}">
      <dgm:prSet/>
      <dgm:spPr/>
      <dgm:t>
        <a:bodyPr/>
        <a:lstStyle/>
        <a:p>
          <a:endParaRPr lang="en-GB"/>
        </a:p>
      </dgm:t>
    </dgm:pt>
    <dgm:pt modelId="{B3BE277A-14A5-554B-996F-9CF2F539A37B}" type="sibTrans" cxnId="{DCFE3196-1E0F-FB4E-8DC0-2284E947E897}">
      <dgm:prSet/>
      <dgm:spPr/>
      <dgm:t>
        <a:bodyPr/>
        <a:lstStyle/>
        <a:p>
          <a:endParaRPr lang="en-GB"/>
        </a:p>
      </dgm:t>
    </dgm:pt>
    <dgm:pt modelId="{AE40BFFE-3F59-A44F-86FC-2619327BB54C}">
      <dgm:prSet/>
      <dgm:spPr/>
      <dgm:t>
        <a:bodyPr/>
        <a:lstStyle/>
        <a:p>
          <a:r>
            <a:rPr lang="en-GB" dirty="0"/>
            <a:t>Encourage knowledge transfer from domain experts to the user community</a:t>
          </a:r>
          <a:endParaRPr lang="en-AU" dirty="0"/>
        </a:p>
      </dgm:t>
    </dgm:pt>
    <dgm:pt modelId="{808729CF-912A-114A-A61D-A82078BD30C7}" type="parTrans" cxnId="{666C35B3-0920-7A41-85FE-ADA23F8B5F5E}">
      <dgm:prSet/>
      <dgm:spPr/>
      <dgm:t>
        <a:bodyPr/>
        <a:lstStyle/>
        <a:p>
          <a:endParaRPr lang="en-GB"/>
        </a:p>
      </dgm:t>
    </dgm:pt>
    <dgm:pt modelId="{9D9A0A25-6A26-6344-9B7D-8CE233D3CDDE}" type="sibTrans" cxnId="{666C35B3-0920-7A41-85FE-ADA23F8B5F5E}">
      <dgm:prSet/>
      <dgm:spPr/>
      <dgm:t>
        <a:bodyPr/>
        <a:lstStyle/>
        <a:p>
          <a:endParaRPr lang="en-GB"/>
        </a:p>
      </dgm:t>
    </dgm:pt>
    <dgm:pt modelId="{F98F5947-10E2-B445-8F3F-266C4C2DCEE0}">
      <dgm:prSet/>
      <dgm:spPr/>
      <dgm:t>
        <a:bodyPr/>
        <a:lstStyle/>
        <a:p>
          <a:r>
            <a:rPr lang="en-AU" dirty="0"/>
            <a:t>Deliver improved support for observers</a:t>
          </a:r>
        </a:p>
      </dgm:t>
    </dgm:pt>
    <dgm:pt modelId="{4BA71C8F-16F7-E74B-8422-14C8489A9686}" type="parTrans" cxnId="{5CD59B57-6904-3947-880B-C85064A6FB30}">
      <dgm:prSet/>
      <dgm:spPr/>
      <dgm:t>
        <a:bodyPr/>
        <a:lstStyle/>
        <a:p>
          <a:endParaRPr lang="en-GB"/>
        </a:p>
      </dgm:t>
    </dgm:pt>
    <dgm:pt modelId="{3A2F1802-1837-EE41-8260-2B8787EA18B5}" type="sibTrans" cxnId="{5CD59B57-6904-3947-880B-C85064A6FB30}">
      <dgm:prSet/>
      <dgm:spPr/>
      <dgm:t>
        <a:bodyPr/>
        <a:lstStyle/>
        <a:p>
          <a:endParaRPr lang="en-GB"/>
        </a:p>
      </dgm:t>
    </dgm:pt>
    <dgm:pt modelId="{2F8012C6-1872-8945-BD9D-420A8129FE1B}" type="pres">
      <dgm:prSet presAssocID="{4D47B4AF-130D-3142-BE8C-F9FB9FA66616}" presName="Name0" presStyleCnt="0">
        <dgm:presLayoutVars>
          <dgm:chMax val="7"/>
          <dgm:chPref val="7"/>
          <dgm:dir/>
          <dgm:animLvl val="lvl"/>
        </dgm:presLayoutVars>
      </dgm:prSet>
      <dgm:spPr/>
    </dgm:pt>
    <dgm:pt modelId="{437F01AD-3B4F-BA4D-B777-C053432109F8}" type="pres">
      <dgm:prSet presAssocID="{45CF41E8-028E-DB41-B47D-06E0921EE851}" presName="Accent1" presStyleCnt="0"/>
      <dgm:spPr/>
    </dgm:pt>
    <dgm:pt modelId="{ABCAD0C5-8C22-3A42-948D-C9A214419B14}" type="pres">
      <dgm:prSet presAssocID="{45CF41E8-028E-DB41-B47D-06E0921EE851}" presName="Accent" presStyleLbl="node1" presStyleIdx="0" presStyleCnt="2"/>
      <dgm:spPr/>
    </dgm:pt>
    <dgm:pt modelId="{4D31B660-7B18-F146-981B-6C56564152E2}" type="pres">
      <dgm:prSet presAssocID="{45CF41E8-028E-DB41-B47D-06E0921EE851}" presName="Parent1" presStyleLbl="revTx" presStyleIdx="0" presStyleCnt="3">
        <dgm:presLayoutVars>
          <dgm:chMax val="1"/>
          <dgm:chPref val="1"/>
          <dgm:bulletEnabled val="1"/>
        </dgm:presLayoutVars>
      </dgm:prSet>
      <dgm:spPr/>
    </dgm:pt>
    <dgm:pt modelId="{77A1AE59-9AC1-A741-8769-DEE8D9CD4E15}" type="pres">
      <dgm:prSet presAssocID="{0CA1CF5C-DD7F-5849-91E3-963F08298F26}" presName="Accent2" presStyleCnt="0"/>
      <dgm:spPr/>
    </dgm:pt>
    <dgm:pt modelId="{F43AC9BB-437D-AD4C-9A06-13EAC6B39C0C}" type="pres">
      <dgm:prSet presAssocID="{0CA1CF5C-DD7F-5849-91E3-963F08298F26}" presName="Accent" presStyleLbl="node1" presStyleIdx="1" presStyleCnt="2"/>
      <dgm:spPr/>
    </dgm:pt>
    <dgm:pt modelId="{604A2636-7C15-BE4D-B90D-F37AE1CCFE7E}" type="pres">
      <dgm:prSet presAssocID="{0CA1CF5C-DD7F-5849-91E3-963F08298F26}" presName="Child2" presStyleLbl="revTx" presStyleIdx="1" presStyleCnt="3" custScaleX="132788" custLinFactNeighborX="8245" custLinFactNeighborY="2041">
        <dgm:presLayoutVars>
          <dgm:chMax val="0"/>
          <dgm:chPref val="0"/>
          <dgm:bulletEnabled val="1"/>
        </dgm:presLayoutVars>
      </dgm:prSet>
      <dgm:spPr/>
    </dgm:pt>
    <dgm:pt modelId="{005CDC02-BC1D-C74F-BA9A-0553B8D617D1}" type="pres">
      <dgm:prSet presAssocID="{0CA1CF5C-DD7F-5849-91E3-963F08298F26}" presName="Parent2" presStyleLbl="revTx" presStyleIdx="2" presStyleCnt="3">
        <dgm:presLayoutVars>
          <dgm:chMax val="1"/>
          <dgm:chPref val="1"/>
          <dgm:bulletEnabled val="1"/>
        </dgm:presLayoutVars>
      </dgm:prSet>
      <dgm:spPr/>
    </dgm:pt>
  </dgm:ptLst>
  <dgm:cxnLst>
    <dgm:cxn modelId="{ED161906-1B16-0E4A-99CB-4CDC1455F880}" srcId="{0CA1CF5C-DD7F-5849-91E3-963F08298F26}" destId="{BED16AD5-23F7-3B48-A2F4-BD953AD29E34}" srcOrd="0" destOrd="0" parTransId="{1B6BC390-D4C4-F244-983C-60BE46EF7C56}" sibTransId="{CF82EBF0-9D04-E842-8168-73CE552CBBEA}"/>
    <dgm:cxn modelId="{A1A85616-4C3B-F54B-95A2-A6301DDDE3DE}" type="presOf" srcId="{45CF41E8-028E-DB41-B47D-06E0921EE851}" destId="{4D31B660-7B18-F146-981B-6C56564152E2}" srcOrd="0" destOrd="0" presId="urn:microsoft.com/office/officeart/2009/layout/CircleArrowProcess"/>
    <dgm:cxn modelId="{7917071E-699C-EA45-8846-AFDA3D5D4D72}" type="presOf" srcId="{F98F5947-10E2-B445-8F3F-266C4C2DCEE0}" destId="{604A2636-7C15-BE4D-B90D-F37AE1CCFE7E}" srcOrd="0" destOrd="1" presId="urn:microsoft.com/office/officeart/2009/layout/CircleArrowProcess"/>
    <dgm:cxn modelId="{16C3BF2E-8E12-624A-944F-F920F7EBD824}" type="presOf" srcId="{AE40BFFE-3F59-A44F-86FC-2619327BB54C}" destId="{604A2636-7C15-BE4D-B90D-F37AE1CCFE7E}" srcOrd="0" destOrd="3" presId="urn:microsoft.com/office/officeart/2009/layout/CircleArrowProcess"/>
    <dgm:cxn modelId="{5CD59B57-6904-3947-880B-C85064A6FB30}" srcId="{0CA1CF5C-DD7F-5849-91E3-963F08298F26}" destId="{F98F5947-10E2-B445-8F3F-266C4C2DCEE0}" srcOrd="1" destOrd="0" parTransId="{4BA71C8F-16F7-E74B-8422-14C8489A9686}" sibTransId="{3A2F1802-1837-EE41-8260-2B8787EA18B5}"/>
    <dgm:cxn modelId="{AEC3EC6B-3068-9B4A-926D-8872E7C941F1}" type="presOf" srcId="{2C8DF659-F5B7-5B48-9633-FAF2B875049F}" destId="{604A2636-7C15-BE4D-B90D-F37AE1CCFE7E}" srcOrd="0" destOrd="2" presId="urn:microsoft.com/office/officeart/2009/layout/CircleArrowProcess"/>
    <dgm:cxn modelId="{BDD5D288-23BF-DC4E-885E-354A7D10F273}" srcId="{4D47B4AF-130D-3142-BE8C-F9FB9FA66616}" destId="{0CA1CF5C-DD7F-5849-91E3-963F08298F26}" srcOrd="1" destOrd="0" parTransId="{7C0131FC-74F7-2748-9E2E-DFA8D190FB16}" sibTransId="{9944F690-5ABF-A54B-8B63-31D84699D83D}"/>
    <dgm:cxn modelId="{2BA3A789-3682-DC44-B711-16276B116AA7}" type="presOf" srcId="{0CA1CF5C-DD7F-5849-91E3-963F08298F26}" destId="{005CDC02-BC1D-C74F-BA9A-0553B8D617D1}" srcOrd="0" destOrd="0" presId="urn:microsoft.com/office/officeart/2009/layout/CircleArrowProcess"/>
    <dgm:cxn modelId="{DCFE3196-1E0F-FB4E-8DC0-2284E947E897}" srcId="{0CA1CF5C-DD7F-5849-91E3-963F08298F26}" destId="{2C8DF659-F5B7-5B48-9633-FAF2B875049F}" srcOrd="2" destOrd="0" parTransId="{C771C94C-08A5-7445-84A6-25EF7D0CE549}" sibTransId="{B3BE277A-14A5-554B-996F-9CF2F539A37B}"/>
    <dgm:cxn modelId="{27C172AA-4420-AA4E-A2B7-DB6F154EDA8C}" type="presOf" srcId="{BED16AD5-23F7-3B48-A2F4-BD953AD29E34}" destId="{604A2636-7C15-BE4D-B90D-F37AE1CCFE7E}" srcOrd="0" destOrd="0" presId="urn:microsoft.com/office/officeart/2009/layout/CircleArrowProcess"/>
    <dgm:cxn modelId="{666C35B3-0920-7A41-85FE-ADA23F8B5F5E}" srcId="{0CA1CF5C-DD7F-5849-91E3-963F08298F26}" destId="{AE40BFFE-3F59-A44F-86FC-2619327BB54C}" srcOrd="3" destOrd="0" parTransId="{808729CF-912A-114A-A61D-A82078BD30C7}" sibTransId="{9D9A0A25-6A26-6344-9B7D-8CE233D3CDDE}"/>
    <dgm:cxn modelId="{C67D8ABF-60A5-D741-BC6C-2BF4662BAC26}" type="presOf" srcId="{4D47B4AF-130D-3142-BE8C-F9FB9FA66616}" destId="{2F8012C6-1872-8945-BD9D-420A8129FE1B}" srcOrd="0" destOrd="0" presId="urn:microsoft.com/office/officeart/2009/layout/CircleArrowProcess"/>
    <dgm:cxn modelId="{041876DA-4BD3-BE42-9741-D1AADBA24D97}" srcId="{4D47B4AF-130D-3142-BE8C-F9FB9FA66616}" destId="{45CF41E8-028E-DB41-B47D-06E0921EE851}" srcOrd="0" destOrd="0" parTransId="{8FA60E91-43CC-0F46-B187-22650FC62111}" sibTransId="{9D41F0E7-F8D3-7146-8A84-4EDA3144E7ED}"/>
    <dgm:cxn modelId="{4AE5B0AF-178C-4B43-96AA-32438BA2F211}" type="presParOf" srcId="{2F8012C6-1872-8945-BD9D-420A8129FE1B}" destId="{437F01AD-3B4F-BA4D-B777-C053432109F8}" srcOrd="0" destOrd="0" presId="urn:microsoft.com/office/officeart/2009/layout/CircleArrowProcess"/>
    <dgm:cxn modelId="{B96B96C3-B008-644C-89DA-517B007DDD68}" type="presParOf" srcId="{437F01AD-3B4F-BA4D-B777-C053432109F8}" destId="{ABCAD0C5-8C22-3A42-948D-C9A214419B14}" srcOrd="0" destOrd="0" presId="urn:microsoft.com/office/officeart/2009/layout/CircleArrowProcess"/>
    <dgm:cxn modelId="{DCF05051-61B0-6847-A168-B58D8C1C6774}" type="presParOf" srcId="{2F8012C6-1872-8945-BD9D-420A8129FE1B}" destId="{4D31B660-7B18-F146-981B-6C56564152E2}" srcOrd="1" destOrd="0" presId="urn:microsoft.com/office/officeart/2009/layout/CircleArrowProcess"/>
    <dgm:cxn modelId="{BC0FF76D-4684-014B-9F4F-F259CB67F60D}" type="presParOf" srcId="{2F8012C6-1872-8945-BD9D-420A8129FE1B}" destId="{77A1AE59-9AC1-A741-8769-DEE8D9CD4E15}" srcOrd="2" destOrd="0" presId="urn:microsoft.com/office/officeart/2009/layout/CircleArrowProcess"/>
    <dgm:cxn modelId="{6A33D117-555E-3541-8107-C5F4273F2716}" type="presParOf" srcId="{77A1AE59-9AC1-A741-8769-DEE8D9CD4E15}" destId="{F43AC9BB-437D-AD4C-9A06-13EAC6B39C0C}" srcOrd="0" destOrd="0" presId="urn:microsoft.com/office/officeart/2009/layout/CircleArrowProcess"/>
    <dgm:cxn modelId="{EFC09885-6851-DC4D-9C1C-659B517BA859}" type="presParOf" srcId="{2F8012C6-1872-8945-BD9D-420A8129FE1B}" destId="{604A2636-7C15-BE4D-B90D-F37AE1CCFE7E}" srcOrd="3" destOrd="0" presId="urn:microsoft.com/office/officeart/2009/layout/CircleArrowProcess"/>
    <dgm:cxn modelId="{1D698147-5A3A-394A-A056-8E264FBFAD17}" type="presParOf" srcId="{2F8012C6-1872-8945-BD9D-420A8129FE1B}" destId="{005CDC02-BC1D-C74F-BA9A-0553B8D617D1}" srcOrd="4"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2BC465-40F3-3F49-BDA3-45C1B5436E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9B0A59E-E5F2-A04D-B0D9-0F78AA1671ED}">
      <dgm:prSet/>
      <dgm:spPr/>
      <dgm:t>
        <a:bodyPr/>
        <a:lstStyle/>
        <a:p>
          <a:r>
            <a:rPr lang="en-GB" dirty="0"/>
            <a:t>Observing support scheme to cover all observing projects for Parkes, ATCA and LBA</a:t>
          </a:r>
        </a:p>
      </dgm:t>
    </dgm:pt>
    <dgm:pt modelId="{D273A626-D816-104D-820C-E430F192381C}" type="parTrans" cxnId="{4BC14772-2ECA-6B4C-A620-4192970020D1}">
      <dgm:prSet/>
      <dgm:spPr/>
      <dgm:t>
        <a:bodyPr/>
        <a:lstStyle/>
        <a:p>
          <a:endParaRPr lang="en-GB"/>
        </a:p>
      </dgm:t>
    </dgm:pt>
    <dgm:pt modelId="{08EC978F-FE6E-984C-828F-57D4CA7767A6}" type="sibTrans" cxnId="{4BC14772-2ECA-6B4C-A620-4192970020D1}">
      <dgm:prSet/>
      <dgm:spPr/>
      <dgm:t>
        <a:bodyPr/>
        <a:lstStyle/>
        <a:p>
          <a:endParaRPr lang="en-GB"/>
        </a:p>
      </dgm:t>
    </dgm:pt>
    <dgm:pt modelId="{4100FED7-BEFE-1540-B4EE-5D9F1615EE3A}">
      <dgm:prSet/>
      <dgm:spPr/>
      <dgm:t>
        <a:bodyPr/>
        <a:lstStyle/>
        <a:p>
          <a:r>
            <a:rPr lang="en-GB" dirty="0"/>
            <a:t>Acts as a triage for observing issues: assisting, resolving or escalating</a:t>
          </a:r>
          <a:endParaRPr lang="en-AU" dirty="0"/>
        </a:p>
      </dgm:t>
    </dgm:pt>
    <dgm:pt modelId="{98B23496-179B-8F44-AAA0-82B8E47DDE3D}" type="parTrans" cxnId="{CD7805CB-3313-6B4F-B431-99AB32637868}">
      <dgm:prSet/>
      <dgm:spPr/>
      <dgm:t>
        <a:bodyPr/>
        <a:lstStyle/>
        <a:p>
          <a:endParaRPr lang="en-GB"/>
        </a:p>
      </dgm:t>
    </dgm:pt>
    <dgm:pt modelId="{C9704E7E-BBE5-2D47-BFBA-F06759DE006E}" type="sibTrans" cxnId="{CD7805CB-3313-6B4F-B431-99AB32637868}">
      <dgm:prSet/>
      <dgm:spPr/>
      <dgm:t>
        <a:bodyPr/>
        <a:lstStyle/>
        <a:p>
          <a:endParaRPr lang="en-GB"/>
        </a:p>
      </dgm:t>
    </dgm:pt>
    <dgm:pt modelId="{5354CDF5-3226-8447-8187-F109CAFF02FF}">
      <dgm:prSet/>
      <dgm:spPr/>
      <dgm:t>
        <a:bodyPr/>
        <a:lstStyle/>
        <a:p>
          <a:r>
            <a:rPr lang="en-GB"/>
            <a:t>Individuals will be trained and certified by the National Facility to undertake the role</a:t>
          </a:r>
          <a:endParaRPr lang="en-AU"/>
        </a:p>
      </dgm:t>
    </dgm:pt>
    <dgm:pt modelId="{F9F00FED-E0F2-8C45-A7C2-34CC1B225F1A}" type="parTrans" cxnId="{98313D6C-8B7D-604C-AB94-F2DF2DD47999}">
      <dgm:prSet/>
      <dgm:spPr/>
      <dgm:t>
        <a:bodyPr/>
        <a:lstStyle/>
        <a:p>
          <a:endParaRPr lang="en-GB"/>
        </a:p>
      </dgm:t>
    </dgm:pt>
    <dgm:pt modelId="{FC3B0270-3CDD-8342-BB71-3497A6496ED5}" type="sibTrans" cxnId="{98313D6C-8B7D-604C-AB94-F2DF2DD47999}">
      <dgm:prSet/>
      <dgm:spPr/>
      <dgm:t>
        <a:bodyPr/>
        <a:lstStyle/>
        <a:p>
          <a:endParaRPr lang="en-GB"/>
        </a:p>
      </dgm:t>
    </dgm:pt>
    <dgm:pt modelId="{432186BB-2AF6-1943-B94A-70C3F67E73AD}">
      <dgm:prSet/>
      <dgm:spPr/>
      <dgm:t>
        <a:bodyPr/>
        <a:lstStyle/>
        <a:p>
          <a:r>
            <a:rPr lang="en-GB" dirty="0"/>
            <a:t>Participation open to internal Space and Astronomy staff and external astronomers and students alike</a:t>
          </a:r>
          <a:endParaRPr lang="en-AU" dirty="0"/>
        </a:p>
      </dgm:t>
    </dgm:pt>
    <dgm:pt modelId="{ED270545-489D-6148-BFFE-363A1C5F512D}" type="parTrans" cxnId="{A3341213-A29B-0A46-9F93-BC31F711C946}">
      <dgm:prSet/>
      <dgm:spPr/>
      <dgm:t>
        <a:bodyPr/>
        <a:lstStyle/>
        <a:p>
          <a:endParaRPr lang="en-GB"/>
        </a:p>
      </dgm:t>
    </dgm:pt>
    <dgm:pt modelId="{45E14BD6-67DF-FD42-85C9-3BD7BA551CBD}" type="sibTrans" cxnId="{A3341213-A29B-0A46-9F93-BC31F711C946}">
      <dgm:prSet/>
      <dgm:spPr/>
      <dgm:t>
        <a:bodyPr/>
        <a:lstStyle/>
        <a:p>
          <a:endParaRPr lang="en-GB"/>
        </a:p>
      </dgm:t>
    </dgm:pt>
    <dgm:pt modelId="{BB1D8455-2EEB-4A49-9D7D-57063A86013E}">
      <dgm:prSet/>
      <dgm:spPr/>
      <dgm:t>
        <a:bodyPr/>
        <a:lstStyle/>
        <a:p>
          <a:r>
            <a:rPr lang="en-GB" b="1" dirty="0"/>
            <a:t>Project-based rather than time-based</a:t>
          </a:r>
          <a:r>
            <a:rPr lang="en-GB" dirty="0"/>
            <a:t> -&gt; provide specific focus to training, certification &amp; competency, establishing dedicated skills and experience for given projects</a:t>
          </a:r>
        </a:p>
      </dgm:t>
    </dgm:pt>
    <dgm:pt modelId="{17112FC0-E760-F742-8030-2DB07D698869}" type="parTrans" cxnId="{703ADB6F-3AFC-3649-8516-8A5B4A6ACAF1}">
      <dgm:prSet/>
      <dgm:spPr/>
      <dgm:t>
        <a:bodyPr/>
        <a:lstStyle/>
        <a:p>
          <a:endParaRPr lang="en-GB"/>
        </a:p>
      </dgm:t>
    </dgm:pt>
    <dgm:pt modelId="{7EFC75E2-CE76-7047-A973-8F93FB6366FE}" type="sibTrans" cxnId="{703ADB6F-3AFC-3649-8516-8A5B4A6ACAF1}">
      <dgm:prSet/>
      <dgm:spPr/>
      <dgm:t>
        <a:bodyPr/>
        <a:lstStyle/>
        <a:p>
          <a:endParaRPr lang="en-GB"/>
        </a:p>
      </dgm:t>
    </dgm:pt>
    <dgm:pt modelId="{CE7DBE65-99CE-FC4A-A6DA-48B012EA5B97}">
      <dgm:prSet/>
      <dgm:spPr/>
      <dgm:t>
        <a:bodyPr/>
        <a:lstStyle/>
        <a:p>
          <a:r>
            <a:rPr lang="en-GB" i="1"/>
            <a:t>(noting the support commitment for LBA will be less due to the current need for operational staff experts to run LBA sessions</a:t>
          </a:r>
          <a:r>
            <a:rPr lang="en-AU" i="1"/>
            <a:t>)</a:t>
          </a:r>
          <a:endParaRPr lang="en-GB"/>
        </a:p>
      </dgm:t>
    </dgm:pt>
    <dgm:pt modelId="{94A39B17-324C-1845-9F5E-3DBCE5E442B7}" type="parTrans" cxnId="{E0F3F934-7108-A94B-8C4A-9F25E694AF0C}">
      <dgm:prSet/>
      <dgm:spPr/>
      <dgm:t>
        <a:bodyPr/>
        <a:lstStyle/>
        <a:p>
          <a:endParaRPr lang="en-GB"/>
        </a:p>
      </dgm:t>
    </dgm:pt>
    <dgm:pt modelId="{92504E01-7CAB-4246-8561-0D3C46288410}" type="sibTrans" cxnId="{E0F3F934-7108-A94B-8C4A-9F25E694AF0C}">
      <dgm:prSet/>
      <dgm:spPr/>
      <dgm:t>
        <a:bodyPr/>
        <a:lstStyle/>
        <a:p>
          <a:endParaRPr lang="en-GB"/>
        </a:p>
      </dgm:t>
    </dgm:pt>
    <dgm:pt modelId="{48FB145A-226B-8C45-AA8A-6A78A0042771}" type="pres">
      <dgm:prSet presAssocID="{422BC465-40F3-3F49-BDA3-45C1B5436EBA}" presName="linear" presStyleCnt="0">
        <dgm:presLayoutVars>
          <dgm:animLvl val="lvl"/>
          <dgm:resizeHandles val="exact"/>
        </dgm:presLayoutVars>
      </dgm:prSet>
      <dgm:spPr/>
    </dgm:pt>
    <dgm:pt modelId="{F32C2F78-ABA4-5442-9589-8B78F54D3321}" type="pres">
      <dgm:prSet presAssocID="{49B0A59E-E5F2-A04D-B0D9-0F78AA1671ED}" presName="parentText" presStyleLbl="node1" presStyleIdx="0" presStyleCnt="5">
        <dgm:presLayoutVars>
          <dgm:chMax val="0"/>
          <dgm:bulletEnabled val="1"/>
        </dgm:presLayoutVars>
      </dgm:prSet>
      <dgm:spPr/>
    </dgm:pt>
    <dgm:pt modelId="{AB8BD9CC-A81F-1748-9F5D-92DEF5A01E37}" type="pres">
      <dgm:prSet presAssocID="{49B0A59E-E5F2-A04D-B0D9-0F78AA1671ED}" presName="childText" presStyleLbl="revTx" presStyleIdx="0" presStyleCnt="1">
        <dgm:presLayoutVars>
          <dgm:bulletEnabled val="1"/>
        </dgm:presLayoutVars>
      </dgm:prSet>
      <dgm:spPr/>
    </dgm:pt>
    <dgm:pt modelId="{3085425D-A2F9-2D4C-AC17-5C731172EA3C}" type="pres">
      <dgm:prSet presAssocID="{BB1D8455-2EEB-4A49-9D7D-57063A86013E}" presName="parentText" presStyleLbl="node1" presStyleIdx="1" presStyleCnt="5">
        <dgm:presLayoutVars>
          <dgm:chMax val="0"/>
          <dgm:bulletEnabled val="1"/>
        </dgm:presLayoutVars>
      </dgm:prSet>
      <dgm:spPr/>
    </dgm:pt>
    <dgm:pt modelId="{5DA56883-66C4-AF40-8E4E-328CDC55E438}" type="pres">
      <dgm:prSet presAssocID="{7EFC75E2-CE76-7047-A973-8F93FB6366FE}" presName="spacer" presStyleCnt="0"/>
      <dgm:spPr/>
    </dgm:pt>
    <dgm:pt modelId="{5C78AC82-20B4-204E-8F1E-7AC3446B3808}" type="pres">
      <dgm:prSet presAssocID="{4100FED7-BEFE-1540-B4EE-5D9F1615EE3A}" presName="parentText" presStyleLbl="node1" presStyleIdx="2" presStyleCnt="5">
        <dgm:presLayoutVars>
          <dgm:chMax val="0"/>
          <dgm:bulletEnabled val="1"/>
        </dgm:presLayoutVars>
      </dgm:prSet>
      <dgm:spPr/>
    </dgm:pt>
    <dgm:pt modelId="{87FC3C2E-E356-DE40-9049-4D3338ECCC62}" type="pres">
      <dgm:prSet presAssocID="{C9704E7E-BBE5-2D47-BFBA-F06759DE006E}" presName="spacer" presStyleCnt="0"/>
      <dgm:spPr/>
    </dgm:pt>
    <dgm:pt modelId="{A5E17845-21BA-094F-A9B0-BB2902852438}" type="pres">
      <dgm:prSet presAssocID="{5354CDF5-3226-8447-8187-F109CAFF02FF}" presName="parentText" presStyleLbl="node1" presStyleIdx="3" presStyleCnt="5">
        <dgm:presLayoutVars>
          <dgm:chMax val="0"/>
          <dgm:bulletEnabled val="1"/>
        </dgm:presLayoutVars>
      </dgm:prSet>
      <dgm:spPr/>
    </dgm:pt>
    <dgm:pt modelId="{D431BB4D-9378-CC47-83ED-F24EC3AD173B}" type="pres">
      <dgm:prSet presAssocID="{FC3B0270-3CDD-8342-BB71-3497A6496ED5}" presName="spacer" presStyleCnt="0"/>
      <dgm:spPr/>
    </dgm:pt>
    <dgm:pt modelId="{42909F91-5D0E-0D43-8A2F-D3DAB861AFE4}" type="pres">
      <dgm:prSet presAssocID="{432186BB-2AF6-1943-B94A-70C3F67E73AD}" presName="parentText" presStyleLbl="node1" presStyleIdx="4" presStyleCnt="5">
        <dgm:presLayoutVars>
          <dgm:chMax val="0"/>
          <dgm:bulletEnabled val="1"/>
        </dgm:presLayoutVars>
      </dgm:prSet>
      <dgm:spPr/>
    </dgm:pt>
  </dgm:ptLst>
  <dgm:cxnLst>
    <dgm:cxn modelId="{3F741B02-0106-484A-BD7D-1E248D03F2D6}" type="presOf" srcId="{BB1D8455-2EEB-4A49-9D7D-57063A86013E}" destId="{3085425D-A2F9-2D4C-AC17-5C731172EA3C}" srcOrd="0" destOrd="0" presId="urn:microsoft.com/office/officeart/2005/8/layout/vList2"/>
    <dgm:cxn modelId="{A3341213-A29B-0A46-9F93-BC31F711C946}" srcId="{422BC465-40F3-3F49-BDA3-45C1B5436EBA}" destId="{432186BB-2AF6-1943-B94A-70C3F67E73AD}" srcOrd="4" destOrd="0" parTransId="{ED270545-489D-6148-BFFE-363A1C5F512D}" sibTransId="{45E14BD6-67DF-FD42-85C9-3BD7BA551CBD}"/>
    <dgm:cxn modelId="{E0F3F934-7108-A94B-8C4A-9F25E694AF0C}" srcId="{49B0A59E-E5F2-A04D-B0D9-0F78AA1671ED}" destId="{CE7DBE65-99CE-FC4A-A6DA-48B012EA5B97}" srcOrd="0" destOrd="0" parTransId="{94A39B17-324C-1845-9F5E-3DBCE5E442B7}" sibTransId="{92504E01-7CAB-4246-8561-0D3C46288410}"/>
    <dgm:cxn modelId="{BE003A65-0227-8640-8070-B0E4BD44FF5A}" type="presOf" srcId="{4100FED7-BEFE-1540-B4EE-5D9F1615EE3A}" destId="{5C78AC82-20B4-204E-8F1E-7AC3446B3808}" srcOrd="0" destOrd="0" presId="urn:microsoft.com/office/officeart/2005/8/layout/vList2"/>
    <dgm:cxn modelId="{98313D6C-8B7D-604C-AB94-F2DF2DD47999}" srcId="{422BC465-40F3-3F49-BDA3-45C1B5436EBA}" destId="{5354CDF5-3226-8447-8187-F109CAFF02FF}" srcOrd="3" destOrd="0" parTransId="{F9F00FED-E0F2-8C45-A7C2-34CC1B225F1A}" sibTransId="{FC3B0270-3CDD-8342-BB71-3497A6496ED5}"/>
    <dgm:cxn modelId="{703ADB6F-3AFC-3649-8516-8A5B4A6ACAF1}" srcId="{422BC465-40F3-3F49-BDA3-45C1B5436EBA}" destId="{BB1D8455-2EEB-4A49-9D7D-57063A86013E}" srcOrd="1" destOrd="0" parTransId="{17112FC0-E760-F742-8030-2DB07D698869}" sibTransId="{7EFC75E2-CE76-7047-A973-8F93FB6366FE}"/>
    <dgm:cxn modelId="{4BC14772-2ECA-6B4C-A620-4192970020D1}" srcId="{422BC465-40F3-3F49-BDA3-45C1B5436EBA}" destId="{49B0A59E-E5F2-A04D-B0D9-0F78AA1671ED}" srcOrd="0" destOrd="0" parTransId="{D273A626-D816-104D-820C-E430F192381C}" sibTransId="{08EC978F-FE6E-984C-828F-57D4CA7767A6}"/>
    <dgm:cxn modelId="{3117E48D-B70D-B741-BF4F-B00844368B68}" type="presOf" srcId="{5354CDF5-3226-8447-8187-F109CAFF02FF}" destId="{A5E17845-21BA-094F-A9B0-BB2902852438}" srcOrd="0" destOrd="0" presId="urn:microsoft.com/office/officeart/2005/8/layout/vList2"/>
    <dgm:cxn modelId="{98579DB2-2E0B-3B4A-BA0E-ABEA3F761432}" type="presOf" srcId="{49B0A59E-E5F2-A04D-B0D9-0F78AA1671ED}" destId="{F32C2F78-ABA4-5442-9589-8B78F54D3321}" srcOrd="0" destOrd="0" presId="urn:microsoft.com/office/officeart/2005/8/layout/vList2"/>
    <dgm:cxn modelId="{161AFEBD-A9E1-EE4F-80D1-83F17BAD142F}" type="presOf" srcId="{422BC465-40F3-3F49-BDA3-45C1B5436EBA}" destId="{48FB145A-226B-8C45-AA8A-6A78A0042771}" srcOrd="0" destOrd="0" presId="urn:microsoft.com/office/officeart/2005/8/layout/vList2"/>
    <dgm:cxn modelId="{CD7805CB-3313-6B4F-B431-99AB32637868}" srcId="{422BC465-40F3-3F49-BDA3-45C1B5436EBA}" destId="{4100FED7-BEFE-1540-B4EE-5D9F1615EE3A}" srcOrd="2" destOrd="0" parTransId="{98B23496-179B-8F44-AAA0-82B8E47DDE3D}" sibTransId="{C9704E7E-BBE5-2D47-BFBA-F06759DE006E}"/>
    <dgm:cxn modelId="{0CE1B7D8-ABB9-034B-BB1C-4FF17F0901A7}" type="presOf" srcId="{CE7DBE65-99CE-FC4A-A6DA-48B012EA5B97}" destId="{AB8BD9CC-A81F-1748-9F5D-92DEF5A01E37}" srcOrd="0" destOrd="0" presId="urn:microsoft.com/office/officeart/2005/8/layout/vList2"/>
    <dgm:cxn modelId="{90DD6BEC-E2EA-6A41-9125-D32C6A278500}" type="presOf" srcId="{432186BB-2AF6-1943-B94A-70C3F67E73AD}" destId="{42909F91-5D0E-0D43-8A2F-D3DAB861AFE4}" srcOrd="0" destOrd="0" presId="urn:microsoft.com/office/officeart/2005/8/layout/vList2"/>
    <dgm:cxn modelId="{A09827CF-66D8-6942-AF3B-7BC35E962758}" type="presParOf" srcId="{48FB145A-226B-8C45-AA8A-6A78A0042771}" destId="{F32C2F78-ABA4-5442-9589-8B78F54D3321}" srcOrd="0" destOrd="0" presId="urn:microsoft.com/office/officeart/2005/8/layout/vList2"/>
    <dgm:cxn modelId="{22ABBADC-7379-4B42-9875-667690E45C82}" type="presParOf" srcId="{48FB145A-226B-8C45-AA8A-6A78A0042771}" destId="{AB8BD9CC-A81F-1748-9F5D-92DEF5A01E37}" srcOrd="1" destOrd="0" presId="urn:microsoft.com/office/officeart/2005/8/layout/vList2"/>
    <dgm:cxn modelId="{6B5D887A-62FC-A549-9FB0-56EC553CA053}" type="presParOf" srcId="{48FB145A-226B-8C45-AA8A-6A78A0042771}" destId="{3085425D-A2F9-2D4C-AC17-5C731172EA3C}" srcOrd="2" destOrd="0" presId="urn:microsoft.com/office/officeart/2005/8/layout/vList2"/>
    <dgm:cxn modelId="{0287E7A3-E0BE-F24C-8416-49E92BF8DE55}" type="presParOf" srcId="{48FB145A-226B-8C45-AA8A-6A78A0042771}" destId="{5DA56883-66C4-AF40-8E4E-328CDC55E438}" srcOrd="3" destOrd="0" presId="urn:microsoft.com/office/officeart/2005/8/layout/vList2"/>
    <dgm:cxn modelId="{C36FE0B1-C237-2847-9B2A-E70F8224E311}" type="presParOf" srcId="{48FB145A-226B-8C45-AA8A-6A78A0042771}" destId="{5C78AC82-20B4-204E-8F1E-7AC3446B3808}" srcOrd="4" destOrd="0" presId="urn:microsoft.com/office/officeart/2005/8/layout/vList2"/>
    <dgm:cxn modelId="{C2022601-F67A-0C4B-953C-4F59D3D6FAC9}" type="presParOf" srcId="{48FB145A-226B-8C45-AA8A-6A78A0042771}" destId="{87FC3C2E-E356-DE40-9049-4D3338ECCC62}" srcOrd="5" destOrd="0" presId="urn:microsoft.com/office/officeart/2005/8/layout/vList2"/>
    <dgm:cxn modelId="{33120CE8-D8D0-D04E-AF9E-A6CFBD8CB7B4}" type="presParOf" srcId="{48FB145A-226B-8C45-AA8A-6A78A0042771}" destId="{A5E17845-21BA-094F-A9B0-BB2902852438}" srcOrd="6" destOrd="0" presId="urn:microsoft.com/office/officeart/2005/8/layout/vList2"/>
    <dgm:cxn modelId="{50AAAEDA-B6B9-534F-B24A-7B5A93A26DD7}" type="presParOf" srcId="{48FB145A-226B-8C45-AA8A-6A78A0042771}" destId="{D431BB4D-9378-CC47-83ED-F24EC3AD173B}" srcOrd="7" destOrd="0" presId="urn:microsoft.com/office/officeart/2005/8/layout/vList2"/>
    <dgm:cxn modelId="{A1D1C651-03D4-244C-8D93-150031850086}" type="presParOf" srcId="{48FB145A-226B-8C45-AA8A-6A78A0042771}" destId="{42909F91-5D0E-0D43-8A2F-D3DAB861AFE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2BC465-40F3-3F49-BDA3-45C1B5436E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8C82E146-0A0E-C14A-9D1E-E0F0FF18F75D}">
      <dgm:prSet custT="1"/>
      <dgm:spPr/>
      <dgm:t>
        <a:bodyPr/>
        <a:lstStyle/>
        <a:p>
          <a:r>
            <a:rPr lang="en-GB" sz="1300" dirty="0"/>
            <a:t>Project allocations will:</a:t>
          </a:r>
          <a:endParaRPr lang="en-AU" sz="1300" dirty="0"/>
        </a:p>
      </dgm:t>
    </dgm:pt>
    <dgm:pt modelId="{DA64518F-5D5D-F04A-BA26-A9172804F7AD}" type="parTrans" cxnId="{44567E2D-7112-A240-AAD5-0A629814A049}">
      <dgm:prSet/>
      <dgm:spPr/>
      <dgm:t>
        <a:bodyPr/>
        <a:lstStyle/>
        <a:p>
          <a:endParaRPr lang="en-GB" sz="1300"/>
        </a:p>
      </dgm:t>
    </dgm:pt>
    <dgm:pt modelId="{0B708C96-A838-2D45-9FC4-0CF3CF9F8219}" type="sibTrans" cxnId="{44567E2D-7112-A240-AAD5-0A629814A049}">
      <dgm:prSet/>
      <dgm:spPr/>
      <dgm:t>
        <a:bodyPr/>
        <a:lstStyle/>
        <a:p>
          <a:endParaRPr lang="en-GB" sz="1300"/>
        </a:p>
      </dgm:t>
    </dgm:pt>
    <dgm:pt modelId="{6B437342-9FCB-E448-A5C0-103A574F9560}">
      <dgm:prSet custT="1"/>
      <dgm:spPr/>
      <dgm:t>
        <a:bodyPr/>
        <a:lstStyle/>
        <a:p>
          <a:r>
            <a:rPr lang="en-GB" sz="1300" dirty="0"/>
            <a:t>ensure individuals not overburdened with support work (either in number of projects or in hours)</a:t>
          </a:r>
          <a:endParaRPr lang="en-AU" sz="1300" dirty="0"/>
        </a:p>
      </dgm:t>
    </dgm:pt>
    <dgm:pt modelId="{00592BE3-D4B1-AB41-923E-6DF058C61FB5}" type="parTrans" cxnId="{D8235051-CB82-D549-A0DD-573080E7D44E}">
      <dgm:prSet/>
      <dgm:spPr/>
      <dgm:t>
        <a:bodyPr/>
        <a:lstStyle/>
        <a:p>
          <a:endParaRPr lang="en-GB" sz="1300"/>
        </a:p>
      </dgm:t>
    </dgm:pt>
    <dgm:pt modelId="{D5306C0B-5612-0842-B9E3-BFB4D1DC58F7}" type="sibTrans" cxnId="{D8235051-CB82-D549-A0DD-573080E7D44E}">
      <dgm:prSet/>
      <dgm:spPr/>
      <dgm:t>
        <a:bodyPr/>
        <a:lstStyle/>
        <a:p>
          <a:endParaRPr lang="en-GB" sz="1300"/>
        </a:p>
      </dgm:t>
    </dgm:pt>
    <dgm:pt modelId="{9718D273-281D-2A40-A701-AF5D65D4E23F}">
      <dgm:prSet custT="1"/>
      <dgm:spPr/>
      <dgm:t>
        <a:bodyPr/>
        <a:lstStyle/>
        <a:p>
          <a:r>
            <a:rPr lang="en-GB" sz="1300"/>
            <a:t>allow Internal staff to undertake the scheme as part of their National Facility support, with a benefit from supporting projects other than their own (with a weighting of projects relative to burden)</a:t>
          </a:r>
          <a:endParaRPr lang="en-AU" sz="1300"/>
        </a:p>
      </dgm:t>
    </dgm:pt>
    <dgm:pt modelId="{E224B02F-E8E9-0E4B-9D65-BEF0E8E12B16}" type="parTrans" cxnId="{50311D62-CC21-524A-BD8D-192E244298EF}">
      <dgm:prSet/>
      <dgm:spPr/>
      <dgm:t>
        <a:bodyPr/>
        <a:lstStyle/>
        <a:p>
          <a:endParaRPr lang="en-GB" sz="1300"/>
        </a:p>
      </dgm:t>
    </dgm:pt>
    <dgm:pt modelId="{13E5C2EB-1E8C-F348-B0D6-306C5C56C352}" type="sibTrans" cxnId="{50311D62-CC21-524A-BD8D-192E244298EF}">
      <dgm:prSet/>
      <dgm:spPr/>
      <dgm:t>
        <a:bodyPr/>
        <a:lstStyle/>
        <a:p>
          <a:endParaRPr lang="en-GB" sz="1300"/>
        </a:p>
      </dgm:t>
    </dgm:pt>
    <dgm:pt modelId="{45D18C06-7C11-E746-8FC1-CAC126E3FDF0}">
      <dgm:prSet custT="1"/>
      <dgm:spPr/>
      <dgm:t>
        <a:bodyPr/>
        <a:lstStyle/>
        <a:p>
          <a:r>
            <a:rPr lang="en-GB" sz="1300"/>
            <a:t>allow external astronomers and students to ‘self-support’ their own projects</a:t>
          </a:r>
          <a:endParaRPr lang="en-AU" sz="1300"/>
        </a:p>
      </dgm:t>
    </dgm:pt>
    <dgm:pt modelId="{8294B372-65B2-A146-901E-15D77AF83F42}" type="parTrans" cxnId="{FDC09BDF-F0F5-C143-85A5-DF7A8288DCB8}">
      <dgm:prSet/>
      <dgm:spPr/>
      <dgm:t>
        <a:bodyPr/>
        <a:lstStyle/>
        <a:p>
          <a:endParaRPr lang="en-GB" sz="1300"/>
        </a:p>
      </dgm:t>
    </dgm:pt>
    <dgm:pt modelId="{D62758AA-8826-4B42-B053-6629E9000F21}" type="sibTrans" cxnId="{FDC09BDF-F0F5-C143-85A5-DF7A8288DCB8}">
      <dgm:prSet/>
      <dgm:spPr/>
      <dgm:t>
        <a:bodyPr/>
        <a:lstStyle/>
        <a:p>
          <a:endParaRPr lang="en-GB" sz="1300"/>
        </a:p>
      </dgm:t>
    </dgm:pt>
    <dgm:pt modelId="{B82AE8FD-F009-8A4F-AB78-8D9A773FC9AE}">
      <dgm:prSet custT="1"/>
      <dgm:spPr/>
      <dgm:t>
        <a:bodyPr/>
        <a:lstStyle/>
        <a:p>
          <a:r>
            <a:rPr lang="en-GB" sz="1300" dirty="0"/>
            <a:t>Minimum support provided by the scheme will be to ensure the telescope is functioning at a level that is capable of producing science ready data </a:t>
          </a:r>
          <a:endParaRPr lang="en-AU" sz="1300" dirty="0"/>
        </a:p>
      </dgm:t>
    </dgm:pt>
    <dgm:pt modelId="{F82021EE-C7F3-0940-99CB-E16B3498B7D1}" type="parTrans" cxnId="{61B09413-14C8-474E-9F85-E14B16ED5B44}">
      <dgm:prSet/>
      <dgm:spPr/>
      <dgm:t>
        <a:bodyPr/>
        <a:lstStyle/>
        <a:p>
          <a:endParaRPr lang="en-GB" sz="1300"/>
        </a:p>
      </dgm:t>
    </dgm:pt>
    <dgm:pt modelId="{E3E796A5-2A94-974E-B9AF-AC18B5D886D8}" type="sibTrans" cxnId="{61B09413-14C8-474E-9F85-E14B16ED5B44}">
      <dgm:prSet/>
      <dgm:spPr/>
      <dgm:t>
        <a:bodyPr/>
        <a:lstStyle/>
        <a:p>
          <a:endParaRPr lang="en-GB" sz="1300"/>
        </a:p>
      </dgm:t>
    </dgm:pt>
    <dgm:pt modelId="{0370605A-07B7-B846-8FFE-D830AE1CAF6C}">
      <dgm:prSet custT="1"/>
      <dgm:spPr/>
      <dgm:t>
        <a:bodyPr/>
        <a:lstStyle/>
        <a:p>
          <a:r>
            <a:rPr lang="en-GB" sz="1300" dirty="0"/>
            <a:t>Can be undertaken from any location with an internet connection and phone.</a:t>
          </a:r>
          <a:endParaRPr lang="en-AU" sz="1300" dirty="0"/>
        </a:p>
      </dgm:t>
    </dgm:pt>
    <dgm:pt modelId="{8575C211-E814-2F49-859F-B2E59966333D}" type="parTrans" cxnId="{6CF4829C-BFD0-7944-9D3B-4190910907A4}">
      <dgm:prSet/>
      <dgm:spPr/>
      <dgm:t>
        <a:bodyPr/>
        <a:lstStyle/>
        <a:p>
          <a:endParaRPr lang="en-GB" sz="1300"/>
        </a:p>
      </dgm:t>
    </dgm:pt>
    <dgm:pt modelId="{3B15951D-62D8-1D42-B703-F2ADC21E315A}" type="sibTrans" cxnId="{6CF4829C-BFD0-7944-9D3B-4190910907A4}">
      <dgm:prSet/>
      <dgm:spPr/>
      <dgm:t>
        <a:bodyPr/>
        <a:lstStyle/>
        <a:p>
          <a:endParaRPr lang="en-GB" sz="1300"/>
        </a:p>
      </dgm:t>
    </dgm:pt>
    <dgm:pt modelId="{48FB145A-226B-8C45-AA8A-6A78A0042771}" type="pres">
      <dgm:prSet presAssocID="{422BC465-40F3-3F49-BDA3-45C1B5436EBA}" presName="linear" presStyleCnt="0">
        <dgm:presLayoutVars>
          <dgm:animLvl val="lvl"/>
          <dgm:resizeHandles val="exact"/>
        </dgm:presLayoutVars>
      </dgm:prSet>
      <dgm:spPr/>
    </dgm:pt>
    <dgm:pt modelId="{1C758AF0-9766-9C4E-8118-1D5F4BF49FEB}" type="pres">
      <dgm:prSet presAssocID="{8C82E146-0A0E-C14A-9D1E-E0F0FF18F75D}" presName="parentText" presStyleLbl="node1" presStyleIdx="0" presStyleCnt="3" custScaleY="42870">
        <dgm:presLayoutVars>
          <dgm:chMax val="0"/>
          <dgm:bulletEnabled val="1"/>
        </dgm:presLayoutVars>
      </dgm:prSet>
      <dgm:spPr/>
    </dgm:pt>
    <dgm:pt modelId="{059CE79A-BFDF-F04F-99CB-62D13F96ACC6}" type="pres">
      <dgm:prSet presAssocID="{8C82E146-0A0E-C14A-9D1E-E0F0FF18F75D}" presName="childText" presStyleLbl="revTx" presStyleIdx="0" presStyleCnt="1">
        <dgm:presLayoutVars>
          <dgm:bulletEnabled val="1"/>
        </dgm:presLayoutVars>
      </dgm:prSet>
      <dgm:spPr/>
    </dgm:pt>
    <dgm:pt modelId="{73990154-2713-0F49-90D3-3B0A8286E154}" type="pres">
      <dgm:prSet presAssocID="{B82AE8FD-F009-8A4F-AB78-8D9A773FC9AE}" presName="parentText" presStyleLbl="node1" presStyleIdx="1" presStyleCnt="3" custLinFactNeighborY="29418">
        <dgm:presLayoutVars>
          <dgm:chMax val="0"/>
          <dgm:bulletEnabled val="1"/>
        </dgm:presLayoutVars>
      </dgm:prSet>
      <dgm:spPr/>
    </dgm:pt>
    <dgm:pt modelId="{D501A9FF-642D-9642-935B-417C80A5E88D}" type="pres">
      <dgm:prSet presAssocID="{E3E796A5-2A94-974E-B9AF-AC18B5D886D8}" presName="spacer" presStyleCnt="0"/>
      <dgm:spPr/>
    </dgm:pt>
    <dgm:pt modelId="{FCC4A656-419C-A340-8B08-EAD866EAD7E9}" type="pres">
      <dgm:prSet presAssocID="{0370605A-07B7-B846-8FFE-D830AE1CAF6C}" presName="parentText" presStyleLbl="node1" presStyleIdx="2" presStyleCnt="3">
        <dgm:presLayoutVars>
          <dgm:chMax val="0"/>
          <dgm:bulletEnabled val="1"/>
        </dgm:presLayoutVars>
      </dgm:prSet>
      <dgm:spPr/>
    </dgm:pt>
  </dgm:ptLst>
  <dgm:cxnLst>
    <dgm:cxn modelId="{61B09413-14C8-474E-9F85-E14B16ED5B44}" srcId="{422BC465-40F3-3F49-BDA3-45C1B5436EBA}" destId="{B82AE8FD-F009-8A4F-AB78-8D9A773FC9AE}" srcOrd="1" destOrd="0" parTransId="{F82021EE-C7F3-0940-99CB-E16B3498B7D1}" sibTransId="{E3E796A5-2A94-974E-B9AF-AC18B5D886D8}"/>
    <dgm:cxn modelId="{44567E2D-7112-A240-AAD5-0A629814A049}" srcId="{422BC465-40F3-3F49-BDA3-45C1B5436EBA}" destId="{8C82E146-0A0E-C14A-9D1E-E0F0FF18F75D}" srcOrd="0" destOrd="0" parTransId="{DA64518F-5D5D-F04A-BA26-A9172804F7AD}" sibTransId="{0B708C96-A838-2D45-9FC4-0CF3CF9F8219}"/>
    <dgm:cxn modelId="{D8235051-CB82-D549-A0DD-573080E7D44E}" srcId="{8C82E146-0A0E-C14A-9D1E-E0F0FF18F75D}" destId="{6B437342-9FCB-E448-A5C0-103A574F9560}" srcOrd="0" destOrd="0" parTransId="{00592BE3-D4B1-AB41-923E-6DF058C61FB5}" sibTransId="{D5306C0B-5612-0842-B9E3-BFB4D1DC58F7}"/>
    <dgm:cxn modelId="{50311D62-CC21-524A-BD8D-192E244298EF}" srcId="{8C82E146-0A0E-C14A-9D1E-E0F0FF18F75D}" destId="{9718D273-281D-2A40-A701-AF5D65D4E23F}" srcOrd="1" destOrd="0" parTransId="{E224B02F-E8E9-0E4B-9D65-BEF0E8E12B16}" sibTransId="{13E5C2EB-1E8C-F348-B0D6-306C5C56C352}"/>
    <dgm:cxn modelId="{4B6B2E69-DF54-FC40-B982-B1C1D3DBFBE3}" type="presOf" srcId="{6B437342-9FCB-E448-A5C0-103A574F9560}" destId="{059CE79A-BFDF-F04F-99CB-62D13F96ACC6}" srcOrd="0" destOrd="0" presId="urn:microsoft.com/office/officeart/2005/8/layout/vList2"/>
    <dgm:cxn modelId="{16F8808E-7118-7242-9001-8E1487FA866C}" type="presOf" srcId="{0370605A-07B7-B846-8FFE-D830AE1CAF6C}" destId="{FCC4A656-419C-A340-8B08-EAD866EAD7E9}" srcOrd="0" destOrd="0" presId="urn:microsoft.com/office/officeart/2005/8/layout/vList2"/>
    <dgm:cxn modelId="{6182BE9A-8826-A147-B48E-DD3E08033056}" type="presOf" srcId="{8C82E146-0A0E-C14A-9D1E-E0F0FF18F75D}" destId="{1C758AF0-9766-9C4E-8118-1D5F4BF49FEB}" srcOrd="0" destOrd="0" presId="urn:microsoft.com/office/officeart/2005/8/layout/vList2"/>
    <dgm:cxn modelId="{6CF4829C-BFD0-7944-9D3B-4190910907A4}" srcId="{422BC465-40F3-3F49-BDA3-45C1B5436EBA}" destId="{0370605A-07B7-B846-8FFE-D830AE1CAF6C}" srcOrd="2" destOrd="0" parTransId="{8575C211-E814-2F49-859F-B2E59966333D}" sibTransId="{3B15951D-62D8-1D42-B703-F2ADC21E315A}"/>
    <dgm:cxn modelId="{161AFEBD-A9E1-EE4F-80D1-83F17BAD142F}" type="presOf" srcId="{422BC465-40F3-3F49-BDA3-45C1B5436EBA}" destId="{48FB145A-226B-8C45-AA8A-6A78A0042771}" srcOrd="0" destOrd="0" presId="urn:microsoft.com/office/officeart/2005/8/layout/vList2"/>
    <dgm:cxn modelId="{4188D5C7-C539-7B41-9350-EC0327CA3891}" type="presOf" srcId="{9718D273-281D-2A40-A701-AF5D65D4E23F}" destId="{059CE79A-BFDF-F04F-99CB-62D13F96ACC6}" srcOrd="0" destOrd="1" presId="urn:microsoft.com/office/officeart/2005/8/layout/vList2"/>
    <dgm:cxn modelId="{B8FE17DD-45D6-A142-85C6-1B3BD144839A}" type="presOf" srcId="{45D18C06-7C11-E746-8FC1-CAC126E3FDF0}" destId="{059CE79A-BFDF-F04F-99CB-62D13F96ACC6}" srcOrd="0" destOrd="2" presId="urn:microsoft.com/office/officeart/2005/8/layout/vList2"/>
    <dgm:cxn modelId="{FDC09BDF-F0F5-C143-85A5-DF7A8288DCB8}" srcId="{8C82E146-0A0E-C14A-9D1E-E0F0FF18F75D}" destId="{45D18C06-7C11-E746-8FC1-CAC126E3FDF0}" srcOrd="2" destOrd="0" parTransId="{8294B372-65B2-A146-901E-15D77AF83F42}" sibTransId="{D62758AA-8826-4B42-B053-6629E9000F21}"/>
    <dgm:cxn modelId="{914AD2F8-A4D6-634E-82A3-0C6A84FCD3AE}" type="presOf" srcId="{B82AE8FD-F009-8A4F-AB78-8D9A773FC9AE}" destId="{73990154-2713-0F49-90D3-3B0A8286E154}" srcOrd="0" destOrd="0" presId="urn:microsoft.com/office/officeart/2005/8/layout/vList2"/>
    <dgm:cxn modelId="{D8E7E266-8C29-6E4C-B06C-CECFDFF1AEC2}" type="presParOf" srcId="{48FB145A-226B-8C45-AA8A-6A78A0042771}" destId="{1C758AF0-9766-9C4E-8118-1D5F4BF49FEB}" srcOrd="0" destOrd="0" presId="urn:microsoft.com/office/officeart/2005/8/layout/vList2"/>
    <dgm:cxn modelId="{715E2D3F-58BE-F743-9DDF-D0CEC23ED8ED}" type="presParOf" srcId="{48FB145A-226B-8C45-AA8A-6A78A0042771}" destId="{059CE79A-BFDF-F04F-99CB-62D13F96ACC6}" srcOrd="1" destOrd="0" presId="urn:microsoft.com/office/officeart/2005/8/layout/vList2"/>
    <dgm:cxn modelId="{AF599921-3C83-8642-8FE7-B75C419D8073}" type="presParOf" srcId="{48FB145A-226B-8C45-AA8A-6A78A0042771}" destId="{73990154-2713-0F49-90D3-3B0A8286E154}" srcOrd="2" destOrd="0" presId="urn:microsoft.com/office/officeart/2005/8/layout/vList2"/>
    <dgm:cxn modelId="{09D5734B-D40C-6548-826B-91FEF477891E}" type="presParOf" srcId="{48FB145A-226B-8C45-AA8A-6A78A0042771}" destId="{D501A9FF-642D-9642-935B-417C80A5E88D}" srcOrd="3" destOrd="0" presId="urn:microsoft.com/office/officeart/2005/8/layout/vList2"/>
    <dgm:cxn modelId="{496F93ED-EBEC-584E-BABA-0BE808E83C36}" type="presParOf" srcId="{48FB145A-226B-8C45-AA8A-6A78A0042771}" destId="{FCC4A656-419C-A340-8B08-EAD866EAD7E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2C720D-B6ED-014B-94D0-C7829B6BC90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D37A89AB-60CA-E543-9F16-92857FC04970}">
      <dgm:prSet/>
      <dgm:spPr/>
      <dgm:t>
        <a:bodyPr/>
        <a:lstStyle/>
        <a:p>
          <a:r>
            <a:rPr lang="en-US" dirty="0"/>
            <a:t>We will coordinate with </a:t>
          </a:r>
          <a:r>
            <a:rPr lang="en-US" dirty="0" err="1"/>
            <a:t>BigCAT</a:t>
          </a:r>
          <a:r>
            <a:rPr lang="en-US" dirty="0"/>
            <a:t> roll out to ensure consistency</a:t>
          </a:r>
          <a:endParaRPr lang="en-AU" dirty="0"/>
        </a:p>
      </dgm:t>
    </dgm:pt>
    <dgm:pt modelId="{219F1F38-F53B-6847-A491-3DD63FA30F39}" type="parTrans" cxnId="{CC934093-6E9E-E245-A69C-2707657DB71C}">
      <dgm:prSet/>
      <dgm:spPr/>
      <dgm:t>
        <a:bodyPr/>
        <a:lstStyle/>
        <a:p>
          <a:endParaRPr lang="en-GB"/>
        </a:p>
      </dgm:t>
    </dgm:pt>
    <dgm:pt modelId="{6FE224F6-49B4-4448-A456-1913F4136747}" type="sibTrans" cxnId="{CC934093-6E9E-E245-A69C-2707657DB71C}">
      <dgm:prSet/>
      <dgm:spPr/>
      <dgm:t>
        <a:bodyPr/>
        <a:lstStyle/>
        <a:p>
          <a:endParaRPr lang="en-GB"/>
        </a:p>
      </dgm:t>
    </dgm:pt>
    <dgm:pt modelId="{3622A1DE-6C99-784A-86A7-DA2CD2B0448C}">
      <dgm:prSet/>
      <dgm:spPr/>
      <dgm:t>
        <a:bodyPr/>
        <a:lstStyle/>
        <a:p>
          <a:r>
            <a:rPr lang="en-AU"/>
            <a:t>Brief information was added to the call for proposals for 2022 APR and more detailed information will be provided for the subsequent call (2022 OCT)</a:t>
          </a:r>
        </a:p>
      </dgm:t>
    </dgm:pt>
    <dgm:pt modelId="{D43362A6-E78A-4749-AE23-4118054DD39B}" type="parTrans" cxnId="{794673BD-AE32-764F-BC66-B2BCEAB5FE60}">
      <dgm:prSet/>
      <dgm:spPr/>
      <dgm:t>
        <a:bodyPr/>
        <a:lstStyle/>
        <a:p>
          <a:endParaRPr lang="en-GB"/>
        </a:p>
      </dgm:t>
    </dgm:pt>
    <dgm:pt modelId="{C4564493-8C1E-0A4B-9A02-4E180150FAFF}" type="sibTrans" cxnId="{794673BD-AE32-764F-BC66-B2BCEAB5FE60}">
      <dgm:prSet/>
      <dgm:spPr/>
      <dgm:t>
        <a:bodyPr/>
        <a:lstStyle/>
        <a:p>
          <a:endParaRPr lang="en-GB"/>
        </a:p>
      </dgm:t>
    </dgm:pt>
    <dgm:pt modelId="{D5FEDB39-E232-E34A-9EE8-2A876226EBE7}">
      <dgm:prSet/>
      <dgm:spPr/>
      <dgm:t>
        <a:bodyPr/>
        <a:lstStyle/>
        <a:p>
          <a:r>
            <a:rPr lang="en-US" dirty="0"/>
            <a:t>One-page summary almost finalized (and updated full description underway) – will provide to ATUC once done (out </a:t>
          </a:r>
          <a:r>
            <a:rPr lang="en-US"/>
            <a:t>of session)</a:t>
          </a:r>
          <a:endParaRPr lang="en-AU"/>
        </a:p>
      </dgm:t>
    </dgm:pt>
    <dgm:pt modelId="{231A121A-21CC-2D44-BD54-E8A6FF074000}" type="parTrans" cxnId="{441A5203-3D78-3C40-BF61-6644B0A0AAF7}">
      <dgm:prSet/>
      <dgm:spPr/>
      <dgm:t>
        <a:bodyPr/>
        <a:lstStyle/>
        <a:p>
          <a:endParaRPr lang="en-GB"/>
        </a:p>
      </dgm:t>
    </dgm:pt>
    <dgm:pt modelId="{CFF5F646-50BD-1340-B168-79E5EC29695E}" type="sibTrans" cxnId="{441A5203-3D78-3C40-BF61-6644B0A0AAF7}">
      <dgm:prSet/>
      <dgm:spPr/>
      <dgm:t>
        <a:bodyPr/>
        <a:lstStyle/>
        <a:p>
          <a:endParaRPr lang="en-GB"/>
        </a:p>
      </dgm:t>
    </dgm:pt>
    <dgm:pt modelId="{3EC401C7-BD53-2B44-9C45-592E953B67A6}">
      <dgm:prSet/>
      <dgm:spPr/>
      <dgm:t>
        <a:bodyPr/>
        <a:lstStyle/>
        <a:p>
          <a:r>
            <a:rPr lang="en-AU" dirty="0"/>
            <a:t>“We value training as a central aspect of our role in the community. Since many of the beneficiaries will be early career researchers, our plans in this area are underpinned by our role in contributing to the development of the next generation of radio astronomers. We foresee a broader role for training in the future.”</a:t>
          </a:r>
        </a:p>
      </dgm:t>
    </dgm:pt>
    <dgm:pt modelId="{A9F9CA15-D2C6-C348-997A-9F1E4DB60466}" type="parTrans" cxnId="{2A66A752-BB53-104A-ABAD-993CD8776B1F}">
      <dgm:prSet/>
      <dgm:spPr/>
      <dgm:t>
        <a:bodyPr/>
        <a:lstStyle/>
        <a:p>
          <a:endParaRPr lang="en-GB"/>
        </a:p>
      </dgm:t>
    </dgm:pt>
    <dgm:pt modelId="{1A5D24E5-9705-7F45-A853-F40F0387A59C}" type="sibTrans" cxnId="{2A66A752-BB53-104A-ABAD-993CD8776B1F}">
      <dgm:prSet/>
      <dgm:spPr/>
      <dgm:t>
        <a:bodyPr/>
        <a:lstStyle/>
        <a:p>
          <a:endParaRPr lang="en-GB"/>
        </a:p>
      </dgm:t>
    </dgm:pt>
    <dgm:pt modelId="{D8F94FC8-5A06-D74E-BD3B-D9E263DF38BF}">
      <dgm:prSet/>
      <dgm:spPr/>
      <dgm:t>
        <a:bodyPr/>
        <a:lstStyle/>
        <a:p>
          <a:r>
            <a:rPr lang="en-US"/>
            <a:t>Development will incorporate other points raised at last meeting</a:t>
          </a:r>
          <a:endParaRPr lang="en-AU"/>
        </a:p>
      </dgm:t>
    </dgm:pt>
    <dgm:pt modelId="{10B1E175-B5D6-A640-974E-3F43776D12C5}" type="parTrans" cxnId="{47E2ADA6-88E1-554F-8E84-CAAD2D7A2D7E}">
      <dgm:prSet/>
      <dgm:spPr/>
      <dgm:t>
        <a:bodyPr/>
        <a:lstStyle/>
        <a:p>
          <a:endParaRPr lang="en-GB"/>
        </a:p>
      </dgm:t>
    </dgm:pt>
    <dgm:pt modelId="{90E77EBA-E1AA-4244-8E2E-034DD4805808}" type="sibTrans" cxnId="{47E2ADA6-88E1-554F-8E84-CAAD2D7A2D7E}">
      <dgm:prSet/>
      <dgm:spPr/>
      <dgm:t>
        <a:bodyPr/>
        <a:lstStyle/>
        <a:p>
          <a:endParaRPr lang="en-GB"/>
        </a:p>
      </dgm:t>
    </dgm:pt>
    <dgm:pt modelId="{F14BF2A0-93F5-0747-96E5-9AAA06708E5D}" type="pres">
      <dgm:prSet presAssocID="{1B2C720D-B6ED-014B-94D0-C7829B6BC90B}" presName="linearFlow" presStyleCnt="0">
        <dgm:presLayoutVars>
          <dgm:dir/>
          <dgm:resizeHandles val="exact"/>
        </dgm:presLayoutVars>
      </dgm:prSet>
      <dgm:spPr/>
    </dgm:pt>
    <dgm:pt modelId="{3713F729-0E53-E24C-89EC-B232D95DD85A}" type="pres">
      <dgm:prSet presAssocID="{D37A89AB-60CA-E543-9F16-92857FC04970}" presName="composite" presStyleCnt="0"/>
      <dgm:spPr/>
    </dgm:pt>
    <dgm:pt modelId="{9D4EA04E-012D-0B42-9B05-00604320E5C9}" type="pres">
      <dgm:prSet presAssocID="{D37A89AB-60CA-E543-9F16-92857FC04970}" presName="imgShp" presStyleLbl="fgImgPlace1" presStyleIdx="0" presStyleCnt="5"/>
      <dgm:spPr/>
    </dgm:pt>
    <dgm:pt modelId="{EEA4C24E-A587-D94B-B7CC-28BC258FD4F2}" type="pres">
      <dgm:prSet presAssocID="{D37A89AB-60CA-E543-9F16-92857FC04970}" presName="txShp" presStyleLbl="node1" presStyleIdx="0" presStyleCnt="5">
        <dgm:presLayoutVars>
          <dgm:bulletEnabled val="1"/>
        </dgm:presLayoutVars>
      </dgm:prSet>
      <dgm:spPr/>
    </dgm:pt>
    <dgm:pt modelId="{2B6DAC7A-ADCE-4F41-93FD-C00FF82726FE}" type="pres">
      <dgm:prSet presAssocID="{6FE224F6-49B4-4448-A456-1913F4136747}" presName="spacing" presStyleCnt="0"/>
      <dgm:spPr/>
    </dgm:pt>
    <dgm:pt modelId="{1DAA2BCC-545C-0F49-8D79-FD09EF6D2948}" type="pres">
      <dgm:prSet presAssocID="{3622A1DE-6C99-784A-86A7-DA2CD2B0448C}" presName="composite" presStyleCnt="0"/>
      <dgm:spPr/>
    </dgm:pt>
    <dgm:pt modelId="{CEBE71BE-E870-B040-8E16-2499D20C8DAC}" type="pres">
      <dgm:prSet presAssocID="{3622A1DE-6C99-784A-86A7-DA2CD2B0448C}" presName="imgShp" presStyleLbl="fgImgPlace1" presStyleIdx="1" presStyleCnt="5"/>
      <dgm:spPr/>
    </dgm:pt>
    <dgm:pt modelId="{E6DD42DA-4363-5E48-98DA-07B1F620AEF1}" type="pres">
      <dgm:prSet presAssocID="{3622A1DE-6C99-784A-86A7-DA2CD2B0448C}" presName="txShp" presStyleLbl="node1" presStyleIdx="1" presStyleCnt="5">
        <dgm:presLayoutVars>
          <dgm:bulletEnabled val="1"/>
        </dgm:presLayoutVars>
      </dgm:prSet>
      <dgm:spPr/>
    </dgm:pt>
    <dgm:pt modelId="{42D78B86-0504-5A4C-AD00-457A8F68F513}" type="pres">
      <dgm:prSet presAssocID="{C4564493-8C1E-0A4B-9A02-4E180150FAFF}" presName="spacing" presStyleCnt="0"/>
      <dgm:spPr/>
    </dgm:pt>
    <dgm:pt modelId="{07706653-0446-BC4E-901F-342A8EF87F52}" type="pres">
      <dgm:prSet presAssocID="{D5FEDB39-E232-E34A-9EE8-2A876226EBE7}" presName="composite" presStyleCnt="0"/>
      <dgm:spPr/>
    </dgm:pt>
    <dgm:pt modelId="{C0AC0653-4C05-C447-B27D-0765F04735B4}" type="pres">
      <dgm:prSet presAssocID="{D5FEDB39-E232-E34A-9EE8-2A876226EBE7}" presName="imgShp" presStyleLbl="fgImgPlace1" presStyleIdx="2" presStyleCnt="5"/>
      <dgm:spPr/>
    </dgm:pt>
    <dgm:pt modelId="{5EA54A1B-1CD0-9945-AEC2-DA1C3A78B2FD}" type="pres">
      <dgm:prSet presAssocID="{D5FEDB39-E232-E34A-9EE8-2A876226EBE7}" presName="txShp" presStyleLbl="node1" presStyleIdx="2" presStyleCnt="5">
        <dgm:presLayoutVars>
          <dgm:bulletEnabled val="1"/>
        </dgm:presLayoutVars>
      </dgm:prSet>
      <dgm:spPr/>
    </dgm:pt>
    <dgm:pt modelId="{7A19F03B-5279-EE48-AD0A-5CDB32363FC1}" type="pres">
      <dgm:prSet presAssocID="{CFF5F646-50BD-1340-B168-79E5EC29695E}" presName="spacing" presStyleCnt="0"/>
      <dgm:spPr/>
    </dgm:pt>
    <dgm:pt modelId="{BBE8B20E-2053-3E4C-996D-B2FAA9F50C21}" type="pres">
      <dgm:prSet presAssocID="{3EC401C7-BD53-2B44-9C45-592E953B67A6}" presName="composite" presStyleCnt="0"/>
      <dgm:spPr/>
    </dgm:pt>
    <dgm:pt modelId="{C0BAE000-3A3C-624E-B70C-16BD59F362EA}" type="pres">
      <dgm:prSet presAssocID="{3EC401C7-BD53-2B44-9C45-592E953B67A6}" presName="imgShp" presStyleLbl="fgImgPlace1" presStyleIdx="3" presStyleCnt="5"/>
      <dgm:spPr/>
    </dgm:pt>
    <dgm:pt modelId="{EC622694-E670-9D41-87B1-3BF5C8DCDD8B}" type="pres">
      <dgm:prSet presAssocID="{3EC401C7-BD53-2B44-9C45-592E953B67A6}" presName="txShp" presStyleLbl="node1" presStyleIdx="3" presStyleCnt="5">
        <dgm:presLayoutVars>
          <dgm:bulletEnabled val="1"/>
        </dgm:presLayoutVars>
      </dgm:prSet>
      <dgm:spPr/>
    </dgm:pt>
    <dgm:pt modelId="{ABAAD821-CB8C-FF48-ABCA-83D9D18122B0}" type="pres">
      <dgm:prSet presAssocID="{1A5D24E5-9705-7F45-A853-F40F0387A59C}" presName="spacing" presStyleCnt="0"/>
      <dgm:spPr/>
    </dgm:pt>
    <dgm:pt modelId="{6FF2AED3-5456-174C-895E-9650C42084CF}" type="pres">
      <dgm:prSet presAssocID="{D8F94FC8-5A06-D74E-BD3B-D9E263DF38BF}" presName="composite" presStyleCnt="0"/>
      <dgm:spPr/>
    </dgm:pt>
    <dgm:pt modelId="{90F37F64-4B6B-704B-8182-96630AC3E2A7}" type="pres">
      <dgm:prSet presAssocID="{D8F94FC8-5A06-D74E-BD3B-D9E263DF38BF}" presName="imgShp" presStyleLbl="fgImgPlace1" presStyleIdx="4" presStyleCnt="5"/>
      <dgm:spPr/>
    </dgm:pt>
    <dgm:pt modelId="{37221C05-B453-D148-A0C9-E550C633F8AC}" type="pres">
      <dgm:prSet presAssocID="{D8F94FC8-5A06-D74E-BD3B-D9E263DF38BF}" presName="txShp" presStyleLbl="node1" presStyleIdx="4" presStyleCnt="5">
        <dgm:presLayoutVars>
          <dgm:bulletEnabled val="1"/>
        </dgm:presLayoutVars>
      </dgm:prSet>
      <dgm:spPr/>
    </dgm:pt>
  </dgm:ptLst>
  <dgm:cxnLst>
    <dgm:cxn modelId="{A7336F00-0F35-EE49-B2FE-1B57FB7478AB}" type="presOf" srcId="{1B2C720D-B6ED-014B-94D0-C7829B6BC90B}" destId="{F14BF2A0-93F5-0747-96E5-9AAA06708E5D}" srcOrd="0" destOrd="0" presId="urn:microsoft.com/office/officeart/2005/8/layout/vList3"/>
    <dgm:cxn modelId="{441A5203-3D78-3C40-BF61-6644B0A0AAF7}" srcId="{1B2C720D-B6ED-014B-94D0-C7829B6BC90B}" destId="{D5FEDB39-E232-E34A-9EE8-2A876226EBE7}" srcOrd="2" destOrd="0" parTransId="{231A121A-21CC-2D44-BD54-E8A6FF074000}" sibTransId="{CFF5F646-50BD-1340-B168-79E5EC29695E}"/>
    <dgm:cxn modelId="{10F77A4E-9306-F048-B0E4-32D5EC2B011F}" type="presOf" srcId="{3622A1DE-6C99-784A-86A7-DA2CD2B0448C}" destId="{E6DD42DA-4363-5E48-98DA-07B1F620AEF1}" srcOrd="0" destOrd="0" presId="urn:microsoft.com/office/officeart/2005/8/layout/vList3"/>
    <dgm:cxn modelId="{2A66A752-BB53-104A-ABAD-993CD8776B1F}" srcId="{1B2C720D-B6ED-014B-94D0-C7829B6BC90B}" destId="{3EC401C7-BD53-2B44-9C45-592E953B67A6}" srcOrd="3" destOrd="0" parTransId="{A9F9CA15-D2C6-C348-997A-9F1E4DB60466}" sibTransId="{1A5D24E5-9705-7F45-A853-F40F0387A59C}"/>
    <dgm:cxn modelId="{FE658C8B-CA3A-064F-A8D7-DE7A44C19F3C}" type="presOf" srcId="{3EC401C7-BD53-2B44-9C45-592E953B67A6}" destId="{EC622694-E670-9D41-87B1-3BF5C8DCDD8B}" srcOrd="0" destOrd="0" presId="urn:microsoft.com/office/officeart/2005/8/layout/vList3"/>
    <dgm:cxn modelId="{CC934093-6E9E-E245-A69C-2707657DB71C}" srcId="{1B2C720D-B6ED-014B-94D0-C7829B6BC90B}" destId="{D37A89AB-60CA-E543-9F16-92857FC04970}" srcOrd="0" destOrd="0" parTransId="{219F1F38-F53B-6847-A491-3DD63FA30F39}" sibTransId="{6FE224F6-49B4-4448-A456-1913F4136747}"/>
    <dgm:cxn modelId="{47E2ADA6-88E1-554F-8E84-CAAD2D7A2D7E}" srcId="{1B2C720D-B6ED-014B-94D0-C7829B6BC90B}" destId="{D8F94FC8-5A06-D74E-BD3B-D9E263DF38BF}" srcOrd="4" destOrd="0" parTransId="{10B1E175-B5D6-A640-974E-3F43776D12C5}" sibTransId="{90E77EBA-E1AA-4244-8E2E-034DD4805808}"/>
    <dgm:cxn modelId="{405D06BD-ECF4-9F46-9373-FA0C560A5042}" type="presOf" srcId="{D5FEDB39-E232-E34A-9EE8-2A876226EBE7}" destId="{5EA54A1B-1CD0-9945-AEC2-DA1C3A78B2FD}" srcOrd="0" destOrd="0" presId="urn:microsoft.com/office/officeart/2005/8/layout/vList3"/>
    <dgm:cxn modelId="{794673BD-AE32-764F-BC66-B2BCEAB5FE60}" srcId="{1B2C720D-B6ED-014B-94D0-C7829B6BC90B}" destId="{3622A1DE-6C99-784A-86A7-DA2CD2B0448C}" srcOrd="1" destOrd="0" parTransId="{D43362A6-E78A-4749-AE23-4118054DD39B}" sibTransId="{C4564493-8C1E-0A4B-9A02-4E180150FAFF}"/>
    <dgm:cxn modelId="{1EB5F3C5-1873-9544-8494-643D87653961}" type="presOf" srcId="{D37A89AB-60CA-E543-9F16-92857FC04970}" destId="{EEA4C24E-A587-D94B-B7CC-28BC258FD4F2}" srcOrd="0" destOrd="0" presId="urn:microsoft.com/office/officeart/2005/8/layout/vList3"/>
    <dgm:cxn modelId="{473D8BD3-D287-8941-A881-722985A16F98}" type="presOf" srcId="{D8F94FC8-5A06-D74E-BD3B-D9E263DF38BF}" destId="{37221C05-B453-D148-A0C9-E550C633F8AC}" srcOrd="0" destOrd="0" presId="urn:microsoft.com/office/officeart/2005/8/layout/vList3"/>
    <dgm:cxn modelId="{D6B47D09-A43E-2141-9DF1-C0670ACDB515}" type="presParOf" srcId="{F14BF2A0-93F5-0747-96E5-9AAA06708E5D}" destId="{3713F729-0E53-E24C-89EC-B232D95DD85A}" srcOrd="0" destOrd="0" presId="urn:microsoft.com/office/officeart/2005/8/layout/vList3"/>
    <dgm:cxn modelId="{676D6ED4-F7AD-1E48-AA67-6E6D5D00C825}" type="presParOf" srcId="{3713F729-0E53-E24C-89EC-B232D95DD85A}" destId="{9D4EA04E-012D-0B42-9B05-00604320E5C9}" srcOrd="0" destOrd="0" presId="urn:microsoft.com/office/officeart/2005/8/layout/vList3"/>
    <dgm:cxn modelId="{F75998F8-0D19-8C4C-963A-B75FA9A5521A}" type="presParOf" srcId="{3713F729-0E53-E24C-89EC-B232D95DD85A}" destId="{EEA4C24E-A587-D94B-B7CC-28BC258FD4F2}" srcOrd="1" destOrd="0" presId="urn:microsoft.com/office/officeart/2005/8/layout/vList3"/>
    <dgm:cxn modelId="{FB6CE5E6-0548-F745-AE6D-A9D2995848E2}" type="presParOf" srcId="{F14BF2A0-93F5-0747-96E5-9AAA06708E5D}" destId="{2B6DAC7A-ADCE-4F41-93FD-C00FF82726FE}" srcOrd="1" destOrd="0" presId="urn:microsoft.com/office/officeart/2005/8/layout/vList3"/>
    <dgm:cxn modelId="{E6EDDCEE-1D2E-E84E-BB6B-329EEB3B2712}" type="presParOf" srcId="{F14BF2A0-93F5-0747-96E5-9AAA06708E5D}" destId="{1DAA2BCC-545C-0F49-8D79-FD09EF6D2948}" srcOrd="2" destOrd="0" presId="urn:microsoft.com/office/officeart/2005/8/layout/vList3"/>
    <dgm:cxn modelId="{5BE07549-D14C-254A-9A05-9984353A0D74}" type="presParOf" srcId="{1DAA2BCC-545C-0F49-8D79-FD09EF6D2948}" destId="{CEBE71BE-E870-B040-8E16-2499D20C8DAC}" srcOrd="0" destOrd="0" presId="urn:microsoft.com/office/officeart/2005/8/layout/vList3"/>
    <dgm:cxn modelId="{1A6A09A0-19F1-BC4A-8F6E-D88D9320F75A}" type="presParOf" srcId="{1DAA2BCC-545C-0F49-8D79-FD09EF6D2948}" destId="{E6DD42DA-4363-5E48-98DA-07B1F620AEF1}" srcOrd="1" destOrd="0" presId="urn:microsoft.com/office/officeart/2005/8/layout/vList3"/>
    <dgm:cxn modelId="{2A0C2860-3EB8-2D4E-8938-2EB9DE10B366}" type="presParOf" srcId="{F14BF2A0-93F5-0747-96E5-9AAA06708E5D}" destId="{42D78B86-0504-5A4C-AD00-457A8F68F513}" srcOrd="3" destOrd="0" presId="urn:microsoft.com/office/officeart/2005/8/layout/vList3"/>
    <dgm:cxn modelId="{24A23AEC-CEB9-4941-86D5-7F67D20D5057}" type="presParOf" srcId="{F14BF2A0-93F5-0747-96E5-9AAA06708E5D}" destId="{07706653-0446-BC4E-901F-342A8EF87F52}" srcOrd="4" destOrd="0" presId="urn:microsoft.com/office/officeart/2005/8/layout/vList3"/>
    <dgm:cxn modelId="{3AEFCACC-8615-6241-A3F7-EB65A3F6D5A9}" type="presParOf" srcId="{07706653-0446-BC4E-901F-342A8EF87F52}" destId="{C0AC0653-4C05-C447-B27D-0765F04735B4}" srcOrd="0" destOrd="0" presId="urn:microsoft.com/office/officeart/2005/8/layout/vList3"/>
    <dgm:cxn modelId="{2F0EF587-7C19-D44B-80D0-3F6340936D15}" type="presParOf" srcId="{07706653-0446-BC4E-901F-342A8EF87F52}" destId="{5EA54A1B-1CD0-9945-AEC2-DA1C3A78B2FD}" srcOrd="1" destOrd="0" presId="urn:microsoft.com/office/officeart/2005/8/layout/vList3"/>
    <dgm:cxn modelId="{1579AFF1-087D-3B45-A270-21E8E3802CE5}" type="presParOf" srcId="{F14BF2A0-93F5-0747-96E5-9AAA06708E5D}" destId="{7A19F03B-5279-EE48-AD0A-5CDB32363FC1}" srcOrd="5" destOrd="0" presId="urn:microsoft.com/office/officeart/2005/8/layout/vList3"/>
    <dgm:cxn modelId="{279A5ED8-F0F3-584E-893F-073060A6904D}" type="presParOf" srcId="{F14BF2A0-93F5-0747-96E5-9AAA06708E5D}" destId="{BBE8B20E-2053-3E4C-996D-B2FAA9F50C21}" srcOrd="6" destOrd="0" presId="urn:microsoft.com/office/officeart/2005/8/layout/vList3"/>
    <dgm:cxn modelId="{1BF1A2E5-C45F-1045-A3E2-C1CA3B7F2B3D}" type="presParOf" srcId="{BBE8B20E-2053-3E4C-996D-B2FAA9F50C21}" destId="{C0BAE000-3A3C-624E-B70C-16BD59F362EA}" srcOrd="0" destOrd="0" presId="urn:microsoft.com/office/officeart/2005/8/layout/vList3"/>
    <dgm:cxn modelId="{8CB93B5E-FCDD-5842-AAD4-83FA4DDF2AC7}" type="presParOf" srcId="{BBE8B20E-2053-3E4C-996D-B2FAA9F50C21}" destId="{EC622694-E670-9D41-87B1-3BF5C8DCDD8B}" srcOrd="1" destOrd="0" presId="urn:microsoft.com/office/officeart/2005/8/layout/vList3"/>
    <dgm:cxn modelId="{E0717D2D-95D0-6A4E-8CB3-BB0C993B01FB}" type="presParOf" srcId="{F14BF2A0-93F5-0747-96E5-9AAA06708E5D}" destId="{ABAAD821-CB8C-FF48-ABCA-83D9D18122B0}" srcOrd="7" destOrd="0" presId="urn:microsoft.com/office/officeart/2005/8/layout/vList3"/>
    <dgm:cxn modelId="{DC77812D-3C6F-BE4E-A0D8-C2A32BEC21A9}" type="presParOf" srcId="{F14BF2A0-93F5-0747-96E5-9AAA06708E5D}" destId="{6FF2AED3-5456-174C-895E-9650C42084CF}" srcOrd="8" destOrd="0" presId="urn:microsoft.com/office/officeart/2005/8/layout/vList3"/>
    <dgm:cxn modelId="{6E60E83D-2E44-2247-A35F-EEA1E5CA65B2}" type="presParOf" srcId="{6FF2AED3-5456-174C-895E-9650C42084CF}" destId="{90F37F64-4B6B-704B-8182-96630AC3E2A7}" srcOrd="0" destOrd="0" presId="urn:microsoft.com/office/officeart/2005/8/layout/vList3"/>
    <dgm:cxn modelId="{5F748CB1-E681-6540-9940-97C543C5B398}" type="presParOf" srcId="{6FF2AED3-5456-174C-895E-9650C42084CF}" destId="{37221C05-B453-D148-A0C9-E550C633F8A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C3FD76-127F-584F-8DEA-26CD3F2FF96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03C461F5-B67C-8544-8266-1E1E730B23D5}">
      <dgm:prSet custT="1"/>
      <dgm:spPr/>
      <dgm:t>
        <a:bodyPr/>
        <a:lstStyle/>
        <a:p>
          <a:r>
            <a:rPr lang="en-US" sz="1200" dirty="0"/>
            <a:t>PORTAL Updates:</a:t>
          </a:r>
          <a:endParaRPr lang="en-AU" sz="1200" dirty="0"/>
        </a:p>
      </dgm:t>
    </dgm:pt>
    <dgm:pt modelId="{41ED13C7-487E-7241-95D6-EF1CD28E4A6F}" type="parTrans" cxnId="{AFA9F001-CF5D-724A-A70C-B79DA02A6334}">
      <dgm:prSet/>
      <dgm:spPr/>
      <dgm:t>
        <a:bodyPr/>
        <a:lstStyle/>
        <a:p>
          <a:endParaRPr lang="en-GB" sz="1200"/>
        </a:p>
      </dgm:t>
    </dgm:pt>
    <dgm:pt modelId="{E32BB426-BC39-E646-B311-942C984C3083}" type="sibTrans" cxnId="{AFA9F001-CF5D-724A-A70C-B79DA02A6334}">
      <dgm:prSet/>
      <dgm:spPr/>
      <dgm:t>
        <a:bodyPr/>
        <a:lstStyle/>
        <a:p>
          <a:endParaRPr lang="en-GB" sz="1200"/>
        </a:p>
      </dgm:t>
    </dgm:pt>
    <dgm:pt modelId="{D563347B-1D97-EA42-A874-705D7DB19E40}">
      <dgm:prSet custT="1"/>
      <dgm:spPr/>
      <dgm:t>
        <a:bodyPr/>
        <a:lstStyle/>
        <a:p>
          <a:r>
            <a:rPr lang="en-AU" sz="1200" dirty="0"/>
            <a:t>Parkes Portal updated for Support Astronomer signup (similar to ATCA DA)</a:t>
          </a:r>
        </a:p>
      </dgm:t>
    </dgm:pt>
    <dgm:pt modelId="{7E6C4815-05F0-5D40-8FDE-4B306EF55333}" type="parTrans" cxnId="{379CB531-D723-CC4F-AD07-B2A494C5D7D9}">
      <dgm:prSet/>
      <dgm:spPr/>
      <dgm:t>
        <a:bodyPr/>
        <a:lstStyle/>
        <a:p>
          <a:endParaRPr lang="en-GB" sz="1200"/>
        </a:p>
      </dgm:t>
    </dgm:pt>
    <dgm:pt modelId="{FF3462AC-5DC2-F94C-B804-636352675B3F}" type="sibTrans" cxnId="{379CB531-D723-CC4F-AD07-B2A494C5D7D9}">
      <dgm:prSet/>
      <dgm:spPr/>
      <dgm:t>
        <a:bodyPr/>
        <a:lstStyle/>
        <a:p>
          <a:endParaRPr lang="en-GB" sz="1200"/>
        </a:p>
      </dgm:t>
    </dgm:pt>
    <dgm:pt modelId="{33971F65-BCEF-4144-B9A7-D3C75D5CDE1C}">
      <dgm:prSet custT="1"/>
      <dgm:spPr/>
      <dgm:t>
        <a:bodyPr/>
        <a:lstStyle/>
        <a:p>
          <a:r>
            <a:rPr lang="en-AU" sz="1200" dirty="0"/>
            <a:t>CISCO redirect implemented for Parkes Portal, so Support Astronomer can be called</a:t>
          </a:r>
        </a:p>
      </dgm:t>
    </dgm:pt>
    <dgm:pt modelId="{19F411CE-1301-7B4A-A611-3AC79FF4CB36}" type="parTrans" cxnId="{6D102BCA-E9F7-2945-B9B0-47FAC23BC2EA}">
      <dgm:prSet/>
      <dgm:spPr/>
      <dgm:t>
        <a:bodyPr/>
        <a:lstStyle/>
        <a:p>
          <a:endParaRPr lang="en-GB" sz="1200"/>
        </a:p>
      </dgm:t>
    </dgm:pt>
    <dgm:pt modelId="{E22FD938-C05C-E246-82A8-7C2C52DFF573}" type="sibTrans" cxnId="{6D102BCA-E9F7-2945-B9B0-47FAC23BC2EA}">
      <dgm:prSet/>
      <dgm:spPr/>
      <dgm:t>
        <a:bodyPr/>
        <a:lstStyle/>
        <a:p>
          <a:endParaRPr lang="en-GB" sz="1200"/>
        </a:p>
      </dgm:t>
    </dgm:pt>
    <dgm:pt modelId="{99B9E557-6F5F-4644-8E85-6020DB11C14B}">
      <dgm:prSet custT="1"/>
      <dgm:spPr/>
      <dgm:t>
        <a:bodyPr/>
        <a:lstStyle/>
        <a:p>
          <a:r>
            <a:rPr lang="en-AU" sz="1200" dirty="0"/>
            <a:t>ATCA Portal updates identified to allow for project support trial (support astronomer enters project they are supporting, or ‘all’ for original default DA)</a:t>
          </a:r>
        </a:p>
      </dgm:t>
    </dgm:pt>
    <dgm:pt modelId="{637DBF57-35A8-A44D-B8E0-F8FF059F6A81}" type="parTrans" cxnId="{4D9C888D-AD7A-9242-94D4-51818509740A}">
      <dgm:prSet/>
      <dgm:spPr/>
      <dgm:t>
        <a:bodyPr/>
        <a:lstStyle/>
        <a:p>
          <a:endParaRPr lang="en-GB" sz="1200"/>
        </a:p>
      </dgm:t>
    </dgm:pt>
    <dgm:pt modelId="{DDCD0239-C311-BE49-8A40-14ED08859407}" type="sibTrans" cxnId="{4D9C888D-AD7A-9242-94D4-51818509740A}">
      <dgm:prSet/>
      <dgm:spPr/>
      <dgm:t>
        <a:bodyPr/>
        <a:lstStyle/>
        <a:p>
          <a:endParaRPr lang="en-GB" sz="1200"/>
        </a:p>
      </dgm:t>
    </dgm:pt>
    <dgm:pt modelId="{6780C0FC-FCC5-7145-BDCC-B686DE10D82E}">
      <dgm:prSet custT="1"/>
      <dgm:spPr/>
      <dgm:t>
        <a:bodyPr/>
        <a:lstStyle/>
        <a:p>
          <a:r>
            <a:rPr lang="en-AU" sz="1200" dirty="0"/>
            <a:t>Documentation and requirements underway</a:t>
          </a:r>
        </a:p>
      </dgm:t>
    </dgm:pt>
    <dgm:pt modelId="{99B83317-9140-2545-8AED-7FF9D9EBE80D}" type="parTrans" cxnId="{FD127BFF-597A-8643-92A2-0F58820C48BC}">
      <dgm:prSet/>
      <dgm:spPr/>
      <dgm:t>
        <a:bodyPr/>
        <a:lstStyle/>
        <a:p>
          <a:endParaRPr lang="en-GB" sz="1200"/>
        </a:p>
      </dgm:t>
    </dgm:pt>
    <dgm:pt modelId="{E756EC8F-4304-DA49-A8E8-F7064D6891AE}" type="sibTrans" cxnId="{FD127BFF-597A-8643-92A2-0F58820C48BC}">
      <dgm:prSet/>
      <dgm:spPr/>
      <dgm:t>
        <a:bodyPr/>
        <a:lstStyle/>
        <a:p>
          <a:endParaRPr lang="en-GB" sz="1200"/>
        </a:p>
      </dgm:t>
    </dgm:pt>
    <dgm:pt modelId="{F2EF4C37-0EDC-264D-B178-29C8DC1F1EE4}">
      <dgm:prSet custT="1"/>
      <dgm:spPr/>
      <dgm:t>
        <a:bodyPr/>
        <a:lstStyle/>
        <a:p>
          <a:r>
            <a:rPr lang="en-US" sz="1200" dirty="0"/>
            <a:t>Two projects tested for PORTAL and comms:</a:t>
          </a:r>
          <a:endParaRPr lang="en-AU" sz="1200" dirty="0"/>
        </a:p>
      </dgm:t>
    </dgm:pt>
    <dgm:pt modelId="{E87A5BC4-0EE7-3F4B-96C9-3053F28D73C0}" type="parTrans" cxnId="{15010B53-451F-1248-B7BA-7F1B78FFD4B8}">
      <dgm:prSet/>
      <dgm:spPr/>
      <dgm:t>
        <a:bodyPr/>
        <a:lstStyle/>
        <a:p>
          <a:endParaRPr lang="en-GB" sz="1200"/>
        </a:p>
      </dgm:t>
    </dgm:pt>
    <dgm:pt modelId="{01A39AEC-B60E-1844-8D3B-771A20FB7F64}" type="sibTrans" cxnId="{15010B53-451F-1248-B7BA-7F1B78FFD4B8}">
      <dgm:prSet/>
      <dgm:spPr/>
      <dgm:t>
        <a:bodyPr/>
        <a:lstStyle/>
        <a:p>
          <a:endParaRPr lang="en-GB" sz="1200"/>
        </a:p>
      </dgm:t>
    </dgm:pt>
    <dgm:pt modelId="{63EA0D5C-4C19-4946-8DC1-605EB5F76C63}">
      <dgm:prSet custT="1"/>
      <dgm:spPr/>
      <dgm:t>
        <a:bodyPr/>
        <a:lstStyle/>
        <a:p>
          <a:r>
            <a:rPr lang="en-AU" sz="1200" dirty="0"/>
            <a:t>Parkes:</a:t>
          </a:r>
        </a:p>
      </dgm:t>
    </dgm:pt>
    <dgm:pt modelId="{6E424B0D-B22E-C44D-A284-D13BF946DFCB}" type="parTrans" cxnId="{A67D0A96-0F67-5048-AE64-0CD9E8D78A27}">
      <dgm:prSet/>
      <dgm:spPr/>
      <dgm:t>
        <a:bodyPr/>
        <a:lstStyle/>
        <a:p>
          <a:endParaRPr lang="en-GB" sz="1200"/>
        </a:p>
      </dgm:t>
    </dgm:pt>
    <dgm:pt modelId="{C07BF174-1C0F-D64B-9F76-D39F3D6B5887}" type="sibTrans" cxnId="{A67D0A96-0F67-5048-AE64-0CD9E8D78A27}">
      <dgm:prSet/>
      <dgm:spPr/>
      <dgm:t>
        <a:bodyPr/>
        <a:lstStyle/>
        <a:p>
          <a:endParaRPr lang="en-GB" sz="1200"/>
        </a:p>
      </dgm:t>
    </dgm:pt>
    <dgm:pt modelId="{D36931EC-EF36-ED43-A28C-EBA0F8CD0388}">
      <dgm:prSet custT="1"/>
      <dgm:spPr/>
      <dgm:t>
        <a:bodyPr/>
        <a:lstStyle/>
        <a:p>
          <a:r>
            <a:rPr lang="en-AU" sz="1200" dirty="0"/>
            <a:t>Stacy Mader was support astronomer</a:t>
          </a:r>
        </a:p>
      </dgm:t>
    </dgm:pt>
    <dgm:pt modelId="{0BC3C3B4-4190-AA49-8226-C46FFEB7F98C}" type="parTrans" cxnId="{C4A56339-6291-B94C-9B30-24CD12F55011}">
      <dgm:prSet/>
      <dgm:spPr/>
      <dgm:t>
        <a:bodyPr/>
        <a:lstStyle/>
        <a:p>
          <a:endParaRPr lang="en-GB" sz="1200"/>
        </a:p>
      </dgm:t>
    </dgm:pt>
    <dgm:pt modelId="{18DC4F2F-5F4E-F749-B5A9-A91A4E75C86B}" type="sibTrans" cxnId="{C4A56339-6291-B94C-9B30-24CD12F55011}">
      <dgm:prSet/>
      <dgm:spPr/>
      <dgm:t>
        <a:bodyPr/>
        <a:lstStyle/>
        <a:p>
          <a:endParaRPr lang="en-GB" sz="1200"/>
        </a:p>
      </dgm:t>
    </dgm:pt>
    <dgm:pt modelId="{E1EBE3FE-F592-E946-A5A8-EE5F438C5EE3}">
      <dgm:prSet custT="1"/>
      <dgm:spPr/>
      <dgm:t>
        <a:bodyPr/>
        <a:lstStyle/>
        <a:p>
          <a:pPr rtl="0"/>
          <a:r>
            <a:rPr lang="en-AU" sz="1200" dirty="0"/>
            <a:t>Experienced observer/team, but support astronomer was messaged</a:t>
          </a:r>
          <a:r>
            <a:rPr lang="en-AU" sz="1200" dirty="0">
              <a:latin typeface="Calibri"/>
            </a:rPr>
            <a:t> and called</a:t>
          </a:r>
          <a:endParaRPr lang="en-AU" sz="1200" dirty="0"/>
        </a:p>
      </dgm:t>
    </dgm:pt>
    <dgm:pt modelId="{FF49186A-0944-2546-BDA7-63578514B74D}" type="parTrans" cxnId="{750187A5-1F75-DD4C-89E2-81DE020E321E}">
      <dgm:prSet/>
      <dgm:spPr/>
      <dgm:t>
        <a:bodyPr/>
        <a:lstStyle/>
        <a:p>
          <a:endParaRPr lang="en-GB" sz="1200"/>
        </a:p>
      </dgm:t>
    </dgm:pt>
    <dgm:pt modelId="{E5C247B9-DFD2-D84A-BB13-EBC8BA040E7A}" type="sibTrans" cxnId="{750187A5-1F75-DD4C-89E2-81DE020E321E}">
      <dgm:prSet/>
      <dgm:spPr/>
      <dgm:t>
        <a:bodyPr/>
        <a:lstStyle/>
        <a:p>
          <a:endParaRPr lang="en-GB" sz="1200"/>
        </a:p>
      </dgm:t>
    </dgm:pt>
    <dgm:pt modelId="{1F328543-D6B6-4441-9AEF-69EC090CCCE5}">
      <dgm:prSet custT="1"/>
      <dgm:spPr/>
      <dgm:t>
        <a:bodyPr/>
        <a:lstStyle/>
        <a:p>
          <a:r>
            <a:rPr lang="en-AU" sz="1200" dirty="0"/>
            <a:t>ATCA:</a:t>
          </a:r>
        </a:p>
      </dgm:t>
    </dgm:pt>
    <dgm:pt modelId="{17E2BCEC-AB70-6F4E-859C-6E5D80B5003C}" type="parTrans" cxnId="{5979F51E-9341-8B4C-8D74-FF6441F3ED1B}">
      <dgm:prSet/>
      <dgm:spPr/>
      <dgm:t>
        <a:bodyPr/>
        <a:lstStyle/>
        <a:p>
          <a:endParaRPr lang="en-GB" sz="1200"/>
        </a:p>
      </dgm:t>
    </dgm:pt>
    <dgm:pt modelId="{3FF0428E-13D8-764B-AA4A-ACB524D35835}" type="sibTrans" cxnId="{5979F51E-9341-8B4C-8D74-FF6441F3ED1B}">
      <dgm:prSet/>
      <dgm:spPr/>
      <dgm:t>
        <a:bodyPr/>
        <a:lstStyle/>
        <a:p>
          <a:endParaRPr lang="en-GB" sz="1200"/>
        </a:p>
      </dgm:t>
    </dgm:pt>
    <dgm:pt modelId="{B30B20B6-AA44-7741-9A44-ECF293A66F21}">
      <dgm:prSet custT="1"/>
      <dgm:spPr/>
      <dgm:t>
        <a:bodyPr/>
        <a:lstStyle/>
        <a:p>
          <a:r>
            <a:rPr lang="en-AU" sz="1200" dirty="0"/>
            <a:t>Jamie Stevens is support astronomer</a:t>
          </a:r>
        </a:p>
      </dgm:t>
    </dgm:pt>
    <dgm:pt modelId="{3E5CCA5B-05BA-6347-9D76-9285B1925FA3}" type="parTrans" cxnId="{5DE240D0-57DC-8D45-8600-EF3252E0615B}">
      <dgm:prSet/>
      <dgm:spPr/>
      <dgm:t>
        <a:bodyPr/>
        <a:lstStyle/>
        <a:p>
          <a:endParaRPr lang="en-GB" sz="1200"/>
        </a:p>
      </dgm:t>
    </dgm:pt>
    <dgm:pt modelId="{95B36B97-71ED-7F4D-8EF4-D8CB92BDA313}" type="sibTrans" cxnId="{5DE240D0-57DC-8D45-8600-EF3252E0615B}">
      <dgm:prSet/>
      <dgm:spPr/>
      <dgm:t>
        <a:bodyPr/>
        <a:lstStyle/>
        <a:p>
          <a:endParaRPr lang="en-GB" sz="1200"/>
        </a:p>
      </dgm:t>
    </dgm:pt>
    <dgm:pt modelId="{302EC6B2-5BB4-0642-9912-BD5C04A08E1D}">
      <dgm:prSet custT="1"/>
      <dgm:spPr/>
      <dgm:t>
        <a:bodyPr/>
        <a:lstStyle/>
        <a:p>
          <a:r>
            <a:rPr lang="en-AU" sz="1200" dirty="0"/>
            <a:t>Some overlap with the current Duty Astronomer</a:t>
          </a:r>
        </a:p>
      </dgm:t>
    </dgm:pt>
    <dgm:pt modelId="{E5BD1805-ACCB-DF44-AC19-F62CC62EC33C}" type="parTrans" cxnId="{4F778514-617E-4D47-BBFE-557C47AF8735}">
      <dgm:prSet/>
      <dgm:spPr/>
      <dgm:t>
        <a:bodyPr/>
        <a:lstStyle/>
        <a:p>
          <a:endParaRPr lang="en-GB" sz="1200"/>
        </a:p>
      </dgm:t>
    </dgm:pt>
    <dgm:pt modelId="{D325200B-8B76-1649-9746-F26DE033BB82}" type="sibTrans" cxnId="{4F778514-617E-4D47-BBFE-557C47AF8735}">
      <dgm:prSet/>
      <dgm:spPr/>
      <dgm:t>
        <a:bodyPr/>
        <a:lstStyle/>
        <a:p>
          <a:endParaRPr lang="en-GB" sz="1200"/>
        </a:p>
      </dgm:t>
    </dgm:pt>
    <dgm:pt modelId="{C987843E-7F28-0947-A88D-622479CE2819}">
      <dgm:prSet custT="1"/>
      <dgm:spPr/>
      <dgm:t>
        <a:bodyPr/>
        <a:lstStyle/>
        <a:p>
          <a:r>
            <a:rPr lang="en-AU" sz="1200" dirty="0"/>
            <a:t>PI contacted and has been asked to contact support astronomer for help with Sched files, etc. (spectral line project)</a:t>
          </a:r>
        </a:p>
      </dgm:t>
    </dgm:pt>
    <dgm:pt modelId="{FC3A93C6-2034-B64B-B408-CFC419F0C6FB}" type="parTrans" cxnId="{9328378F-5EEF-EE4E-83B4-DB62D4C32F3F}">
      <dgm:prSet/>
      <dgm:spPr/>
      <dgm:t>
        <a:bodyPr/>
        <a:lstStyle/>
        <a:p>
          <a:endParaRPr lang="en-GB" sz="1200"/>
        </a:p>
      </dgm:t>
    </dgm:pt>
    <dgm:pt modelId="{00D718FA-189F-204F-B90E-4CA35651A5DA}" type="sibTrans" cxnId="{9328378F-5EEF-EE4E-83B4-DB62D4C32F3F}">
      <dgm:prSet/>
      <dgm:spPr/>
      <dgm:t>
        <a:bodyPr/>
        <a:lstStyle/>
        <a:p>
          <a:endParaRPr lang="en-GB" sz="1200"/>
        </a:p>
      </dgm:t>
    </dgm:pt>
    <dgm:pt modelId="{578DFEEF-1479-CC4D-BE91-9D245D1F5093}">
      <dgm:prSet custT="1"/>
      <dgm:spPr/>
      <dgm:t>
        <a:bodyPr/>
        <a:lstStyle/>
        <a:p>
          <a:r>
            <a:rPr lang="en-AU" sz="1200" dirty="0"/>
            <a:t>P1066 Mar 26 to 31, 6 x 6 hour runs</a:t>
          </a:r>
        </a:p>
      </dgm:t>
    </dgm:pt>
    <dgm:pt modelId="{F0AE9ECE-6EBF-294D-88A7-D47292D9C6C9}" type="parTrans" cxnId="{A53EFAFC-8756-5B46-9D84-04B6AA93CAC5}">
      <dgm:prSet/>
      <dgm:spPr/>
      <dgm:t>
        <a:bodyPr/>
        <a:lstStyle/>
        <a:p>
          <a:endParaRPr lang="en-GB" sz="1200"/>
        </a:p>
      </dgm:t>
    </dgm:pt>
    <dgm:pt modelId="{7248312E-A746-264B-B08A-9C543903663D}" type="sibTrans" cxnId="{A53EFAFC-8756-5B46-9D84-04B6AA93CAC5}">
      <dgm:prSet/>
      <dgm:spPr/>
      <dgm:t>
        <a:bodyPr/>
        <a:lstStyle/>
        <a:p>
          <a:endParaRPr lang="en-GB" sz="1200"/>
        </a:p>
      </dgm:t>
    </dgm:pt>
    <dgm:pt modelId="{A3B54865-47A8-6E45-A806-B840E0730184}">
      <dgm:prSet custT="1"/>
      <dgm:spPr/>
      <dgm:t>
        <a:bodyPr/>
        <a:lstStyle/>
        <a:p>
          <a:r>
            <a:rPr lang="en-AU" sz="1200" dirty="0"/>
            <a:t>C3468 Apr 2 to 11, 6 x 12 hour runs</a:t>
          </a:r>
        </a:p>
      </dgm:t>
    </dgm:pt>
    <dgm:pt modelId="{4622A11D-3881-D742-BC02-7D6ADB079DB6}" type="parTrans" cxnId="{A914F570-79D9-CC4C-B2E7-AD3097EF949B}">
      <dgm:prSet/>
      <dgm:spPr/>
      <dgm:t>
        <a:bodyPr/>
        <a:lstStyle/>
        <a:p>
          <a:endParaRPr lang="en-GB" sz="1200"/>
        </a:p>
      </dgm:t>
    </dgm:pt>
    <dgm:pt modelId="{C5AB6469-D5C8-B040-9EDA-515C721D1FB4}" type="sibTrans" cxnId="{A914F570-79D9-CC4C-B2E7-AD3097EF949B}">
      <dgm:prSet/>
      <dgm:spPr/>
      <dgm:t>
        <a:bodyPr/>
        <a:lstStyle/>
        <a:p>
          <a:endParaRPr lang="en-GB" sz="1200"/>
        </a:p>
      </dgm:t>
    </dgm:pt>
    <dgm:pt modelId="{36F39F26-87B9-2949-BA51-10E869FACDA8}" type="pres">
      <dgm:prSet presAssocID="{93C3FD76-127F-584F-8DEA-26CD3F2FF967}" presName="Name0" presStyleCnt="0">
        <dgm:presLayoutVars>
          <dgm:dir/>
          <dgm:animLvl val="lvl"/>
          <dgm:resizeHandles val="exact"/>
        </dgm:presLayoutVars>
      </dgm:prSet>
      <dgm:spPr/>
    </dgm:pt>
    <dgm:pt modelId="{EE06CCE1-58B4-A943-974F-2C083AAE73B8}" type="pres">
      <dgm:prSet presAssocID="{03C461F5-B67C-8544-8266-1E1E730B23D5}" presName="composite" presStyleCnt="0"/>
      <dgm:spPr/>
    </dgm:pt>
    <dgm:pt modelId="{63AB8052-C5FC-7640-8450-4038A448B5AE}" type="pres">
      <dgm:prSet presAssocID="{03C461F5-B67C-8544-8266-1E1E730B23D5}" presName="parTx" presStyleLbl="alignNode1" presStyleIdx="0" presStyleCnt="2">
        <dgm:presLayoutVars>
          <dgm:chMax val="0"/>
          <dgm:chPref val="0"/>
          <dgm:bulletEnabled val="1"/>
        </dgm:presLayoutVars>
      </dgm:prSet>
      <dgm:spPr/>
    </dgm:pt>
    <dgm:pt modelId="{3B6D3FBB-C028-9646-8FD8-CBA7939F24E0}" type="pres">
      <dgm:prSet presAssocID="{03C461F5-B67C-8544-8266-1E1E730B23D5}" presName="desTx" presStyleLbl="alignAccFollowNode1" presStyleIdx="0" presStyleCnt="2">
        <dgm:presLayoutVars>
          <dgm:bulletEnabled val="1"/>
        </dgm:presLayoutVars>
      </dgm:prSet>
      <dgm:spPr/>
    </dgm:pt>
    <dgm:pt modelId="{DE85B69F-0193-C04B-ABEB-3C5C83F5CCF7}" type="pres">
      <dgm:prSet presAssocID="{E32BB426-BC39-E646-B311-942C984C3083}" presName="space" presStyleCnt="0"/>
      <dgm:spPr/>
    </dgm:pt>
    <dgm:pt modelId="{33F19DE9-F578-0F45-92D0-99AFFBD8B9F3}" type="pres">
      <dgm:prSet presAssocID="{F2EF4C37-0EDC-264D-B178-29C8DC1F1EE4}" presName="composite" presStyleCnt="0"/>
      <dgm:spPr/>
    </dgm:pt>
    <dgm:pt modelId="{242B7656-EC54-2A40-86FA-264BD75BA25F}" type="pres">
      <dgm:prSet presAssocID="{F2EF4C37-0EDC-264D-B178-29C8DC1F1EE4}" presName="parTx" presStyleLbl="alignNode1" presStyleIdx="1" presStyleCnt="2">
        <dgm:presLayoutVars>
          <dgm:chMax val="0"/>
          <dgm:chPref val="0"/>
          <dgm:bulletEnabled val="1"/>
        </dgm:presLayoutVars>
      </dgm:prSet>
      <dgm:spPr/>
    </dgm:pt>
    <dgm:pt modelId="{F29A6BC3-A683-4741-9733-EFC267771910}" type="pres">
      <dgm:prSet presAssocID="{F2EF4C37-0EDC-264D-B178-29C8DC1F1EE4}" presName="desTx" presStyleLbl="alignAccFollowNode1" presStyleIdx="1" presStyleCnt="2">
        <dgm:presLayoutVars>
          <dgm:bulletEnabled val="1"/>
        </dgm:presLayoutVars>
      </dgm:prSet>
      <dgm:spPr/>
    </dgm:pt>
  </dgm:ptLst>
  <dgm:cxnLst>
    <dgm:cxn modelId="{AFA9F001-CF5D-724A-A70C-B79DA02A6334}" srcId="{93C3FD76-127F-584F-8DEA-26CD3F2FF967}" destId="{03C461F5-B67C-8544-8266-1E1E730B23D5}" srcOrd="0" destOrd="0" parTransId="{41ED13C7-487E-7241-95D6-EF1CD28E4A6F}" sibTransId="{E32BB426-BC39-E646-B311-942C984C3083}"/>
    <dgm:cxn modelId="{4F778514-617E-4D47-BBFE-557C47AF8735}" srcId="{1F328543-D6B6-4441-9AEF-69EC090CCCE5}" destId="{302EC6B2-5BB4-0642-9912-BD5C04A08E1D}" srcOrd="2" destOrd="0" parTransId="{E5BD1805-ACCB-DF44-AC19-F62CC62EC33C}" sibTransId="{D325200B-8B76-1649-9746-F26DE033BB82}"/>
    <dgm:cxn modelId="{3083A21A-F07B-C44A-8E6C-46833804FEAC}" type="presOf" srcId="{302EC6B2-5BB4-0642-9912-BD5C04A08E1D}" destId="{F29A6BC3-A683-4741-9733-EFC267771910}" srcOrd="0" destOrd="7" presId="urn:microsoft.com/office/officeart/2005/8/layout/hList1"/>
    <dgm:cxn modelId="{5979F51E-9341-8B4C-8D74-FF6441F3ED1B}" srcId="{F2EF4C37-0EDC-264D-B178-29C8DC1F1EE4}" destId="{1F328543-D6B6-4441-9AEF-69EC090CCCE5}" srcOrd="1" destOrd="0" parTransId="{17E2BCEC-AB70-6F4E-859C-6E5D80B5003C}" sibTransId="{3FF0428E-13D8-764B-AA4A-ACB524D35835}"/>
    <dgm:cxn modelId="{E9F6CC2C-B038-274B-AEFE-B57870D85D4A}" type="presOf" srcId="{F2EF4C37-0EDC-264D-B178-29C8DC1F1EE4}" destId="{242B7656-EC54-2A40-86FA-264BD75BA25F}" srcOrd="0" destOrd="0" presId="urn:microsoft.com/office/officeart/2005/8/layout/hList1"/>
    <dgm:cxn modelId="{379CB531-D723-CC4F-AD07-B2A494C5D7D9}" srcId="{03C461F5-B67C-8544-8266-1E1E730B23D5}" destId="{D563347B-1D97-EA42-A874-705D7DB19E40}" srcOrd="0" destOrd="0" parTransId="{7E6C4815-05F0-5D40-8FDE-4B306EF55333}" sibTransId="{FF3462AC-5DC2-F94C-B804-636352675B3F}"/>
    <dgm:cxn modelId="{C4A56339-6291-B94C-9B30-24CD12F55011}" srcId="{63EA0D5C-4C19-4946-8DC1-605EB5F76C63}" destId="{D36931EC-EF36-ED43-A28C-EBA0F8CD0388}" srcOrd="1" destOrd="0" parTransId="{0BC3C3B4-4190-AA49-8226-C46FFEB7F98C}" sibTransId="{18DC4F2F-5F4E-F749-B5A9-A91A4E75C86B}"/>
    <dgm:cxn modelId="{8A79243B-C351-9F4C-B065-ED5D13356A6A}" type="presOf" srcId="{63EA0D5C-4C19-4946-8DC1-605EB5F76C63}" destId="{F29A6BC3-A683-4741-9733-EFC267771910}" srcOrd="0" destOrd="0" presId="urn:microsoft.com/office/officeart/2005/8/layout/hList1"/>
    <dgm:cxn modelId="{A9FEBE46-7195-EC4F-A4C5-AEEEFB8A3442}" type="presOf" srcId="{33971F65-BCEF-4144-B9A7-D3C75D5CDE1C}" destId="{3B6D3FBB-C028-9646-8FD8-CBA7939F24E0}" srcOrd="0" destOrd="1" presId="urn:microsoft.com/office/officeart/2005/8/layout/hList1"/>
    <dgm:cxn modelId="{458D5B4A-F756-AD46-A7C0-BEEE827E9492}" type="presOf" srcId="{D36931EC-EF36-ED43-A28C-EBA0F8CD0388}" destId="{F29A6BC3-A683-4741-9733-EFC267771910}" srcOrd="0" destOrd="2" presId="urn:microsoft.com/office/officeart/2005/8/layout/hList1"/>
    <dgm:cxn modelId="{15010B53-451F-1248-B7BA-7F1B78FFD4B8}" srcId="{93C3FD76-127F-584F-8DEA-26CD3F2FF967}" destId="{F2EF4C37-0EDC-264D-B178-29C8DC1F1EE4}" srcOrd="1" destOrd="0" parTransId="{E87A5BC4-0EE7-3F4B-96C9-3053F28D73C0}" sibTransId="{01A39AEC-B60E-1844-8D3B-771A20FB7F64}"/>
    <dgm:cxn modelId="{10DEDC56-63C5-3D4D-848A-3608187946B1}" type="presOf" srcId="{A3B54865-47A8-6E45-A806-B840E0730184}" destId="{F29A6BC3-A683-4741-9733-EFC267771910}" srcOrd="0" destOrd="5" presId="urn:microsoft.com/office/officeart/2005/8/layout/hList1"/>
    <dgm:cxn modelId="{A914F570-79D9-CC4C-B2E7-AD3097EF949B}" srcId="{1F328543-D6B6-4441-9AEF-69EC090CCCE5}" destId="{A3B54865-47A8-6E45-A806-B840E0730184}" srcOrd="0" destOrd="0" parTransId="{4622A11D-3881-D742-BC02-7D6ADB079DB6}" sibTransId="{C5AB6469-D5C8-B040-9EDA-515C721D1FB4}"/>
    <dgm:cxn modelId="{C1EC727B-EE3F-C742-844A-BB88E1A691E6}" type="presOf" srcId="{D563347B-1D97-EA42-A874-705D7DB19E40}" destId="{3B6D3FBB-C028-9646-8FD8-CBA7939F24E0}" srcOrd="0" destOrd="0" presId="urn:microsoft.com/office/officeart/2005/8/layout/hList1"/>
    <dgm:cxn modelId="{F6FFBB8A-A8FD-BA48-B891-57FECA99DD96}" type="presOf" srcId="{C987843E-7F28-0947-A88D-622479CE2819}" destId="{F29A6BC3-A683-4741-9733-EFC267771910}" srcOrd="0" destOrd="8" presId="urn:microsoft.com/office/officeart/2005/8/layout/hList1"/>
    <dgm:cxn modelId="{4D9C888D-AD7A-9242-94D4-51818509740A}" srcId="{03C461F5-B67C-8544-8266-1E1E730B23D5}" destId="{99B9E557-6F5F-4644-8E85-6020DB11C14B}" srcOrd="2" destOrd="0" parTransId="{637DBF57-35A8-A44D-B8E0-F8FF059F6A81}" sibTransId="{DDCD0239-C311-BE49-8A40-14ED08859407}"/>
    <dgm:cxn modelId="{858EA88E-CB01-AB4C-A0E3-4451F2419AA1}" type="presOf" srcId="{93C3FD76-127F-584F-8DEA-26CD3F2FF967}" destId="{36F39F26-87B9-2949-BA51-10E869FACDA8}" srcOrd="0" destOrd="0" presId="urn:microsoft.com/office/officeart/2005/8/layout/hList1"/>
    <dgm:cxn modelId="{9328378F-5EEF-EE4E-83B4-DB62D4C32F3F}" srcId="{1F328543-D6B6-4441-9AEF-69EC090CCCE5}" destId="{C987843E-7F28-0947-A88D-622479CE2819}" srcOrd="3" destOrd="0" parTransId="{FC3A93C6-2034-B64B-B408-CFC419F0C6FB}" sibTransId="{00D718FA-189F-204F-B90E-4CA35651A5DA}"/>
    <dgm:cxn modelId="{42F70A93-D5B2-9649-94C6-7C41E92CE2E4}" type="presOf" srcId="{99B9E557-6F5F-4644-8E85-6020DB11C14B}" destId="{3B6D3FBB-C028-9646-8FD8-CBA7939F24E0}" srcOrd="0" destOrd="2" presId="urn:microsoft.com/office/officeart/2005/8/layout/hList1"/>
    <dgm:cxn modelId="{A67D0A96-0F67-5048-AE64-0CD9E8D78A27}" srcId="{F2EF4C37-0EDC-264D-B178-29C8DC1F1EE4}" destId="{63EA0D5C-4C19-4946-8DC1-605EB5F76C63}" srcOrd="0" destOrd="0" parTransId="{6E424B0D-B22E-C44D-A284-D13BF946DFCB}" sibTransId="{C07BF174-1C0F-D64B-9F76-D39F3D6B5887}"/>
    <dgm:cxn modelId="{750187A5-1F75-DD4C-89E2-81DE020E321E}" srcId="{63EA0D5C-4C19-4946-8DC1-605EB5F76C63}" destId="{E1EBE3FE-F592-E946-A5A8-EE5F438C5EE3}" srcOrd="2" destOrd="0" parTransId="{FF49186A-0944-2546-BDA7-63578514B74D}" sibTransId="{E5C247B9-DFD2-D84A-BB13-EBC8BA040E7A}"/>
    <dgm:cxn modelId="{71BAB4AD-389E-EE41-B925-A474E561A111}" type="presOf" srcId="{B30B20B6-AA44-7741-9A44-ECF293A66F21}" destId="{F29A6BC3-A683-4741-9733-EFC267771910}" srcOrd="0" destOrd="6" presId="urn:microsoft.com/office/officeart/2005/8/layout/hList1"/>
    <dgm:cxn modelId="{137C08C0-FCDC-9E4C-828F-4EB3F62ECDA6}" type="presOf" srcId="{03C461F5-B67C-8544-8266-1E1E730B23D5}" destId="{63AB8052-C5FC-7640-8450-4038A448B5AE}" srcOrd="0" destOrd="0" presId="urn:microsoft.com/office/officeart/2005/8/layout/hList1"/>
    <dgm:cxn modelId="{3BF878C8-FF87-194E-AF6F-C4D59BF03DE7}" type="presOf" srcId="{1F328543-D6B6-4441-9AEF-69EC090CCCE5}" destId="{F29A6BC3-A683-4741-9733-EFC267771910}" srcOrd="0" destOrd="4" presId="urn:microsoft.com/office/officeart/2005/8/layout/hList1"/>
    <dgm:cxn modelId="{6D102BCA-E9F7-2945-B9B0-47FAC23BC2EA}" srcId="{03C461F5-B67C-8544-8266-1E1E730B23D5}" destId="{33971F65-BCEF-4144-B9A7-D3C75D5CDE1C}" srcOrd="1" destOrd="0" parTransId="{19F411CE-1301-7B4A-A611-3AC79FF4CB36}" sibTransId="{E22FD938-C05C-E246-82A8-7C2C52DFF573}"/>
    <dgm:cxn modelId="{5DE240D0-57DC-8D45-8600-EF3252E0615B}" srcId="{1F328543-D6B6-4441-9AEF-69EC090CCCE5}" destId="{B30B20B6-AA44-7741-9A44-ECF293A66F21}" srcOrd="1" destOrd="0" parTransId="{3E5CCA5B-05BA-6347-9D76-9285B1925FA3}" sibTransId="{95B36B97-71ED-7F4D-8EF4-D8CB92BDA313}"/>
    <dgm:cxn modelId="{B8D318DA-5C68-A94B-8E52-F64643BA51B4}" type="presOf" srcId="{E1EBE3FE-F592-E946-A5A8-EE5F438C5EE3}" destId="{F29A6BC3-A683-4741-9733-EFC267771910}" srcOrd="0" destOrd="3" presId="urn:microsoft.com/office/officeart/2005/8/layout/hList1"/>
    <dgm:cxn modelId="{CA895DDA-7EBA-CA4A-AD46-CC253E163A0A}" type="presOf" srcId="{6780C0FC-FCC5-7145-BDCC-B686DE10D82E}" destId="{3B6D3FBB-C028-9646-8FD8-CBA7939F24E0}" srcOrd="0" destOrd="3" presId="urn:microsoft.com/office/officeart/2005/8/layout/hList1"/>
    <dgm:cxn modelId="{E9A412EA-EEB7-624F-BB20-58FAA966BB07}" type="presOf" srcId="{578DFEEF-1479-CC4D-BE91-9D245D1F5093}" destId="{F29A6BC3-A683-4741-9733-EFC267771910}" srcOrd="0" destOrd="1" presId="urn:microsoft.com/office/officeart/2005/8/layout/hList1"/>
    <dgm:cxn modelId="{A53EFAFC-8756-5B46-9D84-04B6AA93CAC5}" srcId="{63EA0D5C-4C19-4946-8DC1-605EB5F76C63}" destId="{578DFEEF-1479-CC4D-BE91-9D245D1F5093}" srcOrd="0" destOrd="0" parTransId="{F0AE9ECE-6EBF-294D-88A7-D47292D9C6C9}" sibTransId="{7248312E-A746-264B-B08A-9C543903663D}"/>
    <dgm:cxn modelId="{FD127BFF-597A-8643-92A2-0F58820C48BC}" srcId="{03C461F5-B67C-8544-8266-1E1E730B23D5}" destId="{6780C0FC-FCC5-7145-BDCC-B686DE10D82E}" srcOrd="3" destOrd="0" parTransId="{99B83317-9140-2545-8AED-7FF9D9EBE80D}" sibTransId="{E756EC8F-4304-DA49-A8E8-F7064D6891AE}"/>
    <dgm:cxn modelId="{152FBA07-C544-DD4C-B35D-80816A577EC8}" type="presParOf" srcId="{36F39F26-87B9-2949-BA51-10E869FACDA8}" destId="{EE06CCE1-58B4-A943-974F-2C083AAE73B8}" srcOrd="0" destOrd="0" presId="urn:microsoft.com/office/officeart/2005/8/layout/hList1"/>
    <dgm:cxn modelId="{1418D875-B96F-BE40-B178-60212C4AB177}" type="presParOf" srcId="{EE06CCE1-58B4-A943-974F-2C083AAE73B8}" destId="{63AB8052-C5FC-7640-8450-4038A448B5AE}" srcOrd="0" destOrd="0" presId="urn:microsoft.com/office/officeart/2005/8/layout/hList1"/>
    <dgm:cxn modelId="{AAD4F771-83E5-FE48-8C36-FAFA0BA635EF}" type="presParOf" srcId="{EE06CCE1-58B4-A943-974F-2C083AAE73B8}" destId="{3B6D3FBB-C028-9646-8FD8-CBA7939F24E0}" srcOrd="1" destOrd="0" presId="urn:microsoft.com/office/officeart/2005/8/layout/hList1"/>
    <dgm:cxn modelId="{D412A68B-8DF1-6847-8B4F-476D7B99F2DE}" type="presParOf" srcId="{36F39F26-87B9-2949-BA51-10E869FACDA8}" destId="{DE85B69F-0193-C04B-ABEB-3C5C83F5CCF7}" srcOrd="1" destOrd="0" presId="urn:microsoft.com/office/officeart/2005/8/layout/hList1"/>
    <dgm:cxn modelId="{8F23CBE2-675E-1B4E-804E-081280D3E8E7}" type="presParOf" srcId="{36F39F26-87B9-2949-BA51-10E869FACDA8}" destId="{33F19DE9-F578-0F45-92D0-99AFFBD8B9F3}" srcOrd="2" destOrd="0" presId="urn:microsoft.com/office/officeart/2005/8/layout/hList1"/>
    <dgm:cxn modelId="{2F2422B6-50B6-3B49-B82E-D895A25F2872}" type="presParOf" srcId="{33F19DE9-F578-0F45-92D0-99AFFBD8B9F3}" destId="{242B7656-EC54-2A40-86FA-264BD75BA25F}" srcOrd="0" destOrd="0" presId="urn:microsoft.com/office/officeart/2005/8/layout/hList1"/>
    <dgm:cxn modelId="{FBFA145E-9B7B-F943-B96F-384AFEDE1343}" type="presParOf" srcId="{33F19DE9-F578-0F45-92D0-99AFFBD8B9F3}" destId="{F29A6BC3-A683-4741-9733-EFC26777191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48A0DF-72BF-374D-B07E-99EC05B8A06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5484B01B-B20A-6A41-9F82-544633809866}">
      <dgm:prSet/>
      <dgm:spPr/>
      <dgm:t>
        <a:bodyPr/>
        <a:lstStyle/>
        <a:p>
          <a:r>
            <a:rPr lang="en-GB" dirty="0"/>
            <a:t>2022 Mar-Sept</a:t>
          </a:r>
        </a:p>
        <a:p>
          <a:r>
            <a:rPr lang="en-GB" dirty="0"/>
            <a:t>Trials</a:t>
          </a:r>
          <a:endParaRPr lang="en-AU" dirty="0"/>
        </a:p>
      </dgm:t>
    </dgm:pt>
    <dgm:pt modelId="{9476FF36-3A8F-6F4E-B2EF-F0659EC49E29}" type="parTrans" cxnId="{AF93EDF7-E517-D043-8D4F-8679D16752FF}">
      <dgm:prSet/>
      <dgm:spPr/>
      <dgm:t>
        <a:bodyPr/>
        <a:lstStyle/>
        <a:p>
          <a:endParaRPr lang="en-GB"/>
        </a:p>
      </dgm:t>
    </dgm:pt>
    <dgm:pt modelId="{4C5B218F-4B88-6A41-B1E9-45926A9418C7}" type="sibTrans" cxnId="{AF93EDF7-E517-D043-8D4F-8679D16752FF}">
      <dgm:prSet/>
      <dgm:spPr/>
      <dgm:t>
        <a:bodyPr/>
        <a:lstStyle/>
        <a:p>
          <a:endParaRPr lang="en-GB"/>
        </a:p>
      </dgm:t>
    </dgm:pt>
    <dgm:pt modelId="{ADC5D1D4-1D79-BC48-9CE5-AB4BAEB7427E}">
      <dgm:prSet/>
      <dgm:spPr/>
      <dgm:t>
        <a:bodyPr/>
        <a:lstStyle/>
        <a:p>
          <a:r>
            <a:rPr lang="en-GB" dirty="0"/>
            <a:t>2022 April-May</a:t>
          </a:r>
        </a:p>
        <a:p>
          <a:r>
            <a:rPr lang="en-GB" dirty="0"/>
            <a:t>Name</a:t>
          </a:r>
          <a:endParaRPr lang="en-AU" dirty="0"/>
        </a:p>
      </dgm:t>
    </dgm:pt>
    <dgm:pt modelId="{B0C5E772-02A9-5943-94B7-4590182C15D1}" type="parTrans" cxnId="{A1DCA3B9-BD95-F84C-845D-9E984F82F403}">
      <dgm:prSet/>
      <dgm:spPr/>
      <dgm:t>
        <a:bodyPr/>
        <a:lstStyle/>
        <a:p>
          <a:endParaRPr lang="en-GB"/>
        </a:p>
      </dgm:t>
    </dgm:pt>
    <dgm:pt modelId="{F8FCFF02-1947-8D42-8911-22B0B6DFAD64}" type="sibTrans" cxnId="{A1DCA3B9-BD95-F84C-845D-9E984F82F403}">
      <dgm:prSet/>
      <dgm:spPr/>
      <dgm:t>
        <a:bodyPr/>
        <a:lstStyle/>
        <a:p>
          <a:endParaRPr lang="en-GB"/>
        </a:p>
      </dgm:t>
    </dgm:pt>
    <dgm:pt modelId="{D6D2F671-0763-2B42-A90E-4DF4F686CB7D}">
      <dgm:prSet/>
      <dgm:spPr/>
      <dgm:t>
        <a:bodyPr/>
        <a:lstStyle/>
        <a:p>
          <a:r>
            <a:rPr lang="en-GB" dirty="0"/>
            <a:t>Trial scheme over the coming semesters (2021OCT, 2022APR) for potential implementation in 2022OCT</a:t>
          </a:r>
        </a:p>
      </dgm:t>
    </dgm:pt>
    <dgm:pt modelId="{B7C82876-AA0A-B046-8584-2CD1821DBB5C}" type="parTrans" cxnId="{A9753900-E4EA-2B4C-9937-AA2FF93F0CBD}">
      <dgm:prSet/>
      <dgm:spPr/>
      <dgm:t>
        <a:bodyPr/>
        <a:lstStyle/>
        <a:p>
          <a:endParaRPr lang="en-GB"/>
        </a:p>
      </dgm:t>
    </dgm:pt>
    <dgm:pt modelId="{149926C5-016C-3D4C-BCCB-8A8CF4849B92}" type="sibTrans" cxnId="{A9753900-E4EA-2B4C-9937-AA2FF93F0CBD}">
      <dgm:prSet/>
      <dgm:spPr/>
      <dgm:t>
        <a:bodyPr/>
        <a:lstStyle/>
        <a:p>
          <a:endParaRPr lang="en-GB"/>
        </a:p>
      </dgm:t>
    </dgm:pt>
    <dgm:pt modelId="{6EFCC039-598A-364D-ABA7-A661E7A6938D}">
      <dgm:prSet/>
      <dgm:spPr/>
      <dgm:t>
        <a:bodyPr/>
        <a:lstStyle/>
        <a:p>
          <a:r>
            <a:rPr lang="en-GB" dirty="0"/>
            <a:t>Name of scheme to be finalised soon (from 'Support Astronomer', 'Expert Observer' or ‘National Facility Specialist’)</a:t>
          </a:r>
          <a:endParaRPr lang="en-AU" dirty="0"/>
        </a:p>
      </dgm:t>
    </dgm:pt>
    <dgm:pt modelId="{D38C2A2A-6B1B-A247-8D0A-C60954A9AED6}" type="parTrans" cxnId="{A2D26FFC-2D47-AD48-BF61-2D45A24ED508}">
      <dgm:prSet/>
      <dgm:spPr/>
      <dgm:t>
        <a:bodyPr/>
        <a:lstStyle/>
        <a:p>
          <a:endParaRPr lang="en-GB"/>
        </a:p>
      </dgm:t>
    </dgm:pt>
    <dgm:pt modelId="{371354C5-269D-2A4E-8440-9FD3B0BDB6CA}" type="sibTrans" cxnId="{A2D26FFC-2D47-AD48-BF61-2D45A24ED508}">
      <dgm:prSet/>
      <dgm:spPr/>
      <dgm:t>
        <a:bodyPr/>
        <a:lstStyle/>
        <a:p>
          <a:endParaRPr lang="en-GB"/>
        </a:p>
      </dgm:t>
    </dgm:pt>
    <dgm:pt modelId="{FBF193B3-3FB2-4341-B961-5BCB81C3A657}">
      <dgm:prSet/>
      <dgm:spPr/>
      <dgm:t>
        <a:bodyPr/>
        <a:lstStyle/>
        <a:p>
          <a:r>
            <a:rPr lang="en-GB" dirty="0"/>
            <a:t>2022 Mar-Sept Docs</a:t>
          </a:r>
        </a:p>
      </dgm:t>
    </dgm:pt>
    <dgm:pt modelId="{DD6B661F-C77F-2D41-BA5F-F06CDC87E92B}" type="parTrans" cxnId="{3828883D-294D-604B-8FA4-6B870C7B5004}">
      <dgm:prSet/>
      <dgm:spPr/>
      <dgm:t>
        <a:bodyPr/>
        <a:lstStyle/>
        <a:p>
          <a:endParaRPr lang="en-GB"/>
        </a:p>
      </dgm:t>
    </dgm:pt>
    <dgm:pt modelId="{118F6C60-4F5B-8C4B-9276-315C9C87C134}" type="sibTrans" cxnId="{3828883D-294D-604B-8FA4-6B870C7B5004}">
      <dgm:prSet/>
      <dgm:spPr/>
      <dgm:t>
        <a:bodyPr/>
        <a:lstStyle/>
        <a:p>
          <a:endParaRPr lang="en-GB"/>
        </a:p>
      </dgm:t>
    </dgm:pt>
    <dgm:pt modelId="{25737675-A036-4543-B65C-590418669E39}">
      <dgm:prSet/>
      <dgm:spPr/>
      <dgm:t>
        <a:bodyPr/>
        <a:lstStyle/>
        <a:p>
          <a:r>
            <a:rPr lang="en-GB" dirty="0"/>
            <a:t> One page summary to be finalised imminently</a:t>
          </a:r>
        </a:p>
      </dgm:t>
    </dgm:pt>
    <dgm:pt modelId="{C2C7FB3C-F525-8748-8BEE-9E6EDFE57E31}" type="parTrans" cxnId="{13917EC8-AF15-3D45-88F8-724F426B47F5}">
      <dgm:prSet/>
      <dgm:spPr/>
      <dgm:t>
        <a:bodyPr/>
        <a:lstStyle/>
        <a:p>
          <a:endParaRPr lang="en-GB"/>
        </a:p>
      </dgm:t>
    </dgm:pt>
    <dgm:pt modelId="{C1FEA041-030F-AD4A-AA0C-80ADC29FAE23}" type="sibTrans" cxnId="{13917EC8-AF15-3D45-88F8-724F426B47F5}">
      <dgm:prSet/>
      <dgm:spPr/>
      <dgm:t>
        <a:bodyPr/>
        <a:lstStyle/>
        <a:p>
          <a:endParaRPr lang="en-GB"/>
        </a:p>
      </dgm:t>
    </dgm:pt>
    <dgm:pt modelId="{BBC1F7F1-D028-4B43-B3FA-9E488AEE5D9D}">
      <dgm:prSet/>
      <dgm:spPr/>
      <dgm:t>
        <a:bodyPr/>
        <a:lstStyle/>
        <a:p>
          <a:r>
            <a:rPr lang="en-GB" dirty="0"/>
            <a:t>Testing schedule for more detailed trials will be established ~April 2022 for testing later in 2022 APR semester</a:t>
          </a:r>
        </a:p>
      </dgm:t>
    </dgm:pt>
    <dgm:pt modelId="{64427955-BD6A-9742-9555-8B67E732611D}" type="parTrans" cxnId="{E20494B4-AC84-A448-A227-98566A3BF5B5}">
      <dgm:prSet/>
      <dgm:spPr/>
      <dgm:t>
        <a:bodyPr/>
        <a:lstStyle/>
        <a:p>
          <a:endParaRPr lang="en-GB"/>
        </a:p>
      </dgm:t>
    </dgm:pt>
    <dgm:pt modelId="{1F9C5678-2D6F-9B45-953A-B11348D58D65}" type="sibTrans" cxnId="{E20494B4-AC84-A448-A227-98566A3BF5B5}">
      <dgm:prSet/>
      <dgm:spPr/>
      <dgm:t>
        <a:bodyPr/>
        <a:lstStyle/>
        <a:p>
          <a:endParaRPr lang="en-GB"/>
        </a:p>
      </dgm:t>
    </dgm:pt>
    <dgm:pt modelId="{5048D6A0-A006-354E-BB4C-EABA985D49A2}">
      <dgm:prSet/>
      <dgm:spPr/>
      <dgm:t>
        <a:bodyPr/>
        <a:lstStyle/>
        <a:p>
          <a:r>
            <a:rPr lang="en-AU" dirty="0"/>
            <a:t>Next testing will target: Fully representative sample of projects // Change-overs between projects (and their associated support personnel) // Allocations // Certification // User experience</a:t>
          </a:r>
        </a:p>
      </dgm:t>
    </dgm:pt>
    <dgm:pt modelId="{3AB45FEB-C4C4-5049-B821-A10095B70FC9}" type="parTrans" cxnId="{109D5506-9616-724E-97C2-101211036E91}">
      <dgm:prSet/>
      <dgm:spPr/>
      <dgm:t>
        <a:bodyPr/>
        <a:lstStyle/>
        <a:p>
          <a:endParaRPr lang="en-GB"/>
        </a:p>
      </dgm:t>
    </dgm:pt>
    <dgm:pt modelId="{29669240-DC79-AD4D-B4F5-BF447F1FEA29}" type="sibTrans" cxnId="{109D5506-9616-724E-97C2-101211036E91}">
      <dgm:prSet/>
      <dgm:spPr/>
      <dgm:t>
        <a:bodyPr/>
        <a:lstStyle/>
        <a:p>
          <a:endParaRPr lang="en-GB"/>
        </a:p>
      </dgm:t>
    </dgm:pt>
    <dgm:pt modelId="{6C73DE3D-FF3B-BF42-83CC-41AC6E8D2448}">
      <dgm:prSet/>
      <dgm:spPr/>
      <dgm:t>
        <a:bodyPr/>
        <a:lstStyle/>
        <a:p>
          <a:r>
            <a:rPr lang="en-GB" dirty="0"/>
            <a:t> Overall description document to be updated Apr-May</a:t>
          </a:r>
        </a:p>
      </dgm:t>
    </dgm:pt>
    <dgm:pt modelId="{620490A5-F7AB-F841-923B-90FDAFD6697B}" type="parTrans" cxnId="{9DE346F4-761F-2143-A0FF-BECBEE1628DE}">
      <dgm:prSet/>
      <dgm:spPr/>
      <dgm:t>
        <a:bodyPr/>
        <a:lstStyle/>
        <a:p>
          <a:endParaRPr lang="en-GB"/>
        </a:p>
      </dgm:t>
    </dgm:pt>
    <dgm:pt modelId="{8339CC40-41DB-F948-957E-8B9BB6D30697}" type="sibTrans" cxnId="{9DE346F4-761F-2143-A0FF-BECBEE1628DE}">
      <dgm:prSet/>
      <dgm:spPr/>
      <dgm:t>
        <a:bodyPr/>
        <a:lstStyle/>
        <a:p>
          <a:endParaRPr lang="en-GB"/>
        </a:p>
      </dgm:t>
    </dgm:pt>
    <dgm:pt modelId="{D4B93E11-B6B6-EF42-8428-8F7173189999}">
      <dgm:prSet/>
      <dgm:spPr/>
      <dgm:t>
        <a:bodyPr/>
        <a:lstStyle/>
        <a:p>
          <a:r>
            <a:rPr lang="en-GB" dirty="0"/>
            <a:t>2022 Mar-Sept Software</a:t>
          </a:r>
        </a:p>
      </dgm:t>
    </dgm:pt>
    <dgm:pt modelId="{1E1FC8B5-B186-684F-9C5A-D43FCD44E81B}" type="parTrans" cxnId="{B62D1BD0-5A3B-E644-A430-472BF61BEC53}">
      <dgm:prSet/>
      <dgm:spPr/>
      <dgm:t>
        <a:bodyPr/>
        <a:lstStyle/>
        <a:p>
          <a:endParaRPr lang="en-GB"/>
        </a:p>
      </dgm:t>
    </dgm:pt>
    <dgm:pt modelId="{BE4BF1D3-2836-3048-B271-8C06D7FA4816}" type="sibTrans" cxnId="{B62D1BD0-5A3B-E644-A430-472BF61BEC53}">
      <dgm:prSet/>
      <dgm:spPr/>
      <dgm:t>
        <a:bodyPr/>
        <a:lstStyle/>
        <a:p>
          <a:endParaRPr lang="en-GB"/>
        </a:p>
      </dgm:t>
    </dgm:pt>
    <dgm:pt modelId="{7C000826-2E0A-C244-AD54-1342B1773E73}">
      <dgm:prSet/>
      <dgm:spPr/>
      <dgm:t>
        <a:bodyPr/>
        <a:lstStyle/>
        <a:p>
          <a:r>
            <a:rPr lang="en-GB" dirty="0"/>
            <a:t>PORTAL updates commenced March 2022, OPAL changes may be required</a:t>
          </a:r>
        </a:p>
      </dgm:t>
    </dgm:pt>
    <dgm:pt modelId="{861BF987-735E-0046-A559-F4A5E7894D53}" type="parTrans" cxnId="{4A125230-165C-1644-9BC4-5D6CE9B7B70A}">
      <dgm:prSet/>
      <dgm:spPr/>
      <dgm:t>
        <a:bodyPr/>
        <a:lstStyle/>
        <a:p>
          <a:endParaRPr lang="en-GB"/>
        </a:p>
      </dgm:t>
    </dgm:pt>
    <dgm:pt modelId="{3E4318A8-0699-5F4E-898E-4C91FFA81B80}" type="sibTrans" cxnId="{4A125230-165C-1644-9BC4-5D6CE9B7B70A}">
      <dgm:prSet/>
      <dgm:spPr/>
      <dgm:t>
        <a:bodyPr/>
        <a:lstStyle/>
        <a:p>
          <a:endParaRPr lang="en-GB"/>
        </a:p>
      </dgm:t>
    </dgm:pt>
    <dgm:pt modelId="{E6C5611C-D988-5A46-82FD-58528EF2BD5A}">
      <dgm:prSet/>
      <dgm:spPr/>
      <dgm:t>
        <a:bodyPr/>
        <a:lstStyle/>
        <a:p>
          <a:r>
            <a:rPr lang="en-GB" dirty="0"/>
            <a:t>Throughout</a:t>
          </a:r>
        </a:p>
      </dgm:t>
    </dgm:pt>
    <dgm:pt modelId="{CE681F12-8A7C-0F4B-B007-0BE0E40E0407}" type="parTrans" cxnId="{1EF10139-E2CE-704B-9251-8955ABFE6328}">
      <dgm:prSet/>
      <dgm:spPr/>
      <dgm:t>
        <a:bodyPr/>
        <a:lstStyle/>
        <a:p>
          <a:endParaRPr lang="en-GB"/>
        </a:p>
      </dgm:t>
    </dgm:pt>
    <dgm:pt modelId="{53A892C1-3C17-134C-93DB-415E0944DA02}" type="sibTrans" cxnId="{1EF10139-E2CE-704B-9251-8955ABFE6328}">
      <dgm:prSet/>
      <dgm:spPr/>
      <dgm:t>
        <a:bodyPr/>
        <a:lstStyle/>
        <a:p>
          <a:endParaRPr lang="en-GB"/>
        </a:p>
      </dgm:t>
    </dgm:pt>
    <dgm:pt modelId="{17E38015-3919-DC4A-A71D-F448D46248D0}">
      <dgm:prSet/>
      <dgm:spPr/>
      <dgm:t>
        <a:bodyPr/>
        <a:lstStyle/>
        <a:p>
          <a:r>
            <a:rPr lang="en-GB" dirty="0"/>
            <a:t>Iteration and assessment</a:t>
          </a:r>
        </a:p>
      </dgm:t>
    </dgm:pt>
    <dgm:pt modelId="{14EA41F4-EC71-0D42-A9C1-7E130C3945D9}" type="parTrans" cxnId="{08FC28A3-A05D-2F48-B820-595545822411}">
      <dgm:prSet/>
      <dgm:spPr/>
      <dgm:t>
        <a:bodyPr/>
        <a:lstStyle/>
        <a:p>
          <a:endParaRPr lang="en-GB"/>
        </a:p>
      </dgm:t>
    </dgm:pt>
    <dgm:pt modelId="{FB4BB4EC-71DD-C141-AE1C-785ACCB203C6}" type="sibTrans" cxnId="{08FC28A3-A05D-2F48-B820-595545822411}">
      <dgm:prSet/>
      <dgm:spPr/>
      <dgm:t>
        <a:bodyPr/>
        <a:lstStyle/>
        <a:p>
          <a:endParaRPr lang="en-GB"/>
        </a:p>
      </dgm:t>
    </dgm:pt>
    <dgm:pt modelId="{D7340686-BF81-F84B-A7BE-D81C795DD907}" type="pres">
      <dgm:prSet presAssocID="{E848A0DF-72BF-374D-B07E-99EC05B8A064}" presName="linearFlow" presStyleCnt="0">
        <dgm:presLayoutVars>
          <dgm:dir/>
          <dgm:animLvl val="lvl"/>
          <dgm:resizeHandles val="exact"/>
        </dgm:presLayoutVars>
      </dgm:prSet>
      <dgm:spPr/>
    </dgm:pt>
    <dgm:pt modelId="{56325A09-F8FB-D44B-B79D-B715A9AD6F9F}" type="pres">
      <dgm:prSet presAssocID="{5484B01B-B20A-6A41-9F82-544633809866}" presName="composite" presStyleCnt="0"/>
      <dgm:spPr/>
    </dgm:pt>
    <dgm:pt modelId="{CE6835BD-5512-A34F-AEB3-1E4DD4AE7FD8}" type="pres">
      <dgm:prSet presAssocID="{5484B01B-B20A-6A41-9F82-544633809866}" presName="parentText" presStyleLbl="alignNode1" presStyleIdx="0" presStyleCnt="5">
        <dgm:presLayoutVars>
          <dgm:chMax val="1"/>
          <dgm:bulletEnabled val="1"/>
        </dgm:presLayoutVars>
      </dgm:prSet>
      <dgm:spPr/>
    </dgm:pt>
    <dgm:pt modelId="{543FB842-5544-4845-9029-3E4C277FBCD6}" type="pres">
      <dgm:prSet presAssocID="{5484B01B-B20A-6A41-9F82-544633809866}" presName="descendantText" presStyleLbl="alignAcc1" presStyleIdx="0" presStyleCnt="5">
        <dgm:presLayoutVars>
          <dgm:bulletEnabled val="1"/>
        </dgm:presLayoutVars>
      </dgm:prSet>
      <dgm:spPr/>
    </dgm:pt>
    <dgm:pt modelId="{0793BE10-EA55-9A4E-8229-70DF16EE6BB6}" type="pres">
      <dgm:prSet presAssocID="{4C5B218F-4B88-6A41-B1E9-45926A9418C7}" presName="sp" presStyleCnt="0"/>
      <dgm:spPr/>
    </dgm:pt>
    <dgm:pt modelId="{01E83601-F41C-0A4A-B5CD-6104A4D5F82F}" type="pres">
      <dgm:prSet presAssocID="{ADC5D1D4-1D79-BC48-9CE5-AB4BAEB7427E}" presName="composite" presStyleCnt="0"/>
      <dgm:spPr/>
    </dgm:pt>
    <dgm:pt modelId="{F8570CEE-586B-314F-9898-CE1A1B9A4464}" type="pres">
      <dgm:prSet presAssocID="{ADC5D1D4-1D79-BC48-9CE5-AB4BAEB7427E}" presName="parentText" presStyleLbl="alignNode1" presStyleIdx="1" presStyleCnt="5">
        <dgm:presLayoutVars>
          <dgm:chMax val="1"/>
          <dgm:bulletEnabled val="1"/>
        </dgm:presLayoutVars>
      </dgm:prSet>
      <dgm:spPr/>
    </dgm:pt>
    <dgm:pt modelId="{32161B1A-97F3-8748-9FEF-0C0D1309B3DD}" type="pres">
      <dgm:prSet presAssocID="{ADC5D1D4-1D79-BC48-9CE5-AB4BAEB7427E}" presName="descendantText" presStyleLbl="alignAcc1" presStyleIdx="1" presStyleCnt="5">
        <dgm:presLayoutVars>
          <dgm:bulletEnabled val="1"/>
        </dgm:presLayoutVars>
      </dgm:prSet>
      <dgm:spPr/>
    </dgm:pt>
    <dgm:pt modelId="{32679B7D-A368-5E4D-9A7B-BFA26D123206}" type="pres">
      <dgm:prSet presAssocID="{F8FCFF02-1947-8D42-8911-22B0B6DFAD64}" presName="sp" presStyleCnt="0"/>
      <dgm:spPr/>
    </dgm:pt>
    <dgm:pt modelId="{501D870C-7A46-8C47-9AC2-7E357EC7793A}" type="pres">
      <dgm:prSet presAssocID="{FBF193B3-3FB2-4341-B961-5BCB81C3A657}" presName="composite" presStyleCnt="0"/>
      <dgm:spPr/>
    </dgm:pt>
    <dgm:pt modelId="{741960C1-ABA5-D94D-B8FD-ED960C59E829}" type="pres">
      <dgm:prSet presAssocID="{FBF193B3-3FB2-4341-B961-5BCB81C3A657}" presName="parentText" presStyleLbl="alignNode1" presStyleIdx="2" presStyleCnt="5">
        <dgm:presLayoutVars>
          <dgm:chMax val="1"/>
          <dgm:bulletEnabled val="1"/>
        </dgm:presLayoutVars>
      </dgm:prSet>
      <dgm:spPr/>
    </dgm:pt>
    <dgm:pt modelId="{ED89948E-C74A-6441-9A03-579EFACE83CE}" type="pres">
      <dgm:prSet presAssocID="{FBF193B3-3FB2-4341-B961-5BCB81C3A657}" presName="descendantText" presStyleLbl="alignAcc1" presStyleIdx="2" presStyleCnt="5">
        <dgm:presLayoutVars>
          <dgm:bulletEnabled val="1"/>
        </dgm:presLayoutVars>
      </dgm:prSet>
      <dgm:spPr/>
    </dgm:pt>
    <dgm:pt modelId="{31A35642-BB8A-0B48-A746-6DDF4A2BE4FA}" type="pres">
      <dgm:prSet presAssocID="{118F6C60-4F5B-8C4B-9276-315C9C87C134}" presName="sp" presStyleCnt="0"/>
      <dgm:spPr/>
    </dgm:pt>
    <dgm:pt modelId="{6BC7119A-3EC2-5D41-96AA-077BD41B979A}" type="pres">
      <dgm:prSet presAssocID="{D4B93E11-B6B6-EF42-8428-8F7173189999}" presName="composite" presStyleCnt="0"/>
      <dgm:spPr/>
    </dgm:pt>
    <dgm:pt modelId="{812513F4-8CE9-6544-A126-A01A6B1251AA}" type="pres">
      <dgm:prSet presAssocID="{D4B93E11-B6B6-EF42-8428-8F7173189999}" presName="parentText" presStyleLbl="alignNode1" presStyleIdx="3" presStyleCnt="5">
        <dgm:presLayoutVars>
          <dgm:chMax val="1"/>
          <dgm:bulletEnabled val="1"/>
        </dgm:presLayoutVars>
      </dgm:prSet>
      <dgm:spPr/>
    </dgm:pt>
    <dgm:pt modelId="{EBAE2F2A-9CA9-C546-8D0A-7A5059E9B75A}" type="pres">
      <dgm:prSet presAssocID="{D4B93E11-B6B6-EF42-8428-8F7173189999}" presName="descendantText" presStyleLbl="alignAcc1" presStyleIdx="3" presStyleCnt="5">
        <dgm:presLayoutVars>
          <dgm:bulletEnabled val="1"/>
        </dgm:presLayoutVars>
      </dgm:prSet>
      <dgm:spPr/>
    </dgm:pt>
    <dgm:pt modelId="{6478474C-5D13-7F41-A6B9-62630CF3F8E0}" type="pres">
      <dgm:prSet presAssocID="{BE4BF1D3-2836-3048-B271-8C06D7FA4816}" presName="sp" presStyleCnt="0"/>
      <dgm:spPr/>
    </dgm:pt>
    <dgm:pt modelId="{C8AED5BD-4740-EC4B-AB9A-3BB36507CD37}" type="pres">
      <dgm:prSet presAssocID="{E6C5611C-D988-5A46-82FD-58528EF2BD5A}" presName="composite" presStyleCnt="0"/>
      <dgm:spPr/>
    </dgm:pt>
    <dgm:pt modelId="{859711AD-F0DC-C947-9C2D-EC6E701C1C98}" type="pres">
      <dgm:prSet presAssocID="{E6C5611C-D988-5A46-82FD-58528EF2BD5A}" presName="parentText" presStyleLbl="alignNode1" presStyleIdx="4" presStyleCnt="5">
        <dgm:presLayoutVars>
          <dgm:chMax val="1"/>
          <dgm:bulletEnabled val="1"/>
        </dgm:presLayoutVars>
      </dgm:prSet>
      <dgm:spPr/>
    </dgm:pt>
    <dgm:pt modelId="{CA92ABDA-6B32-8F40-8C93-8B86D0C6CFE7}" type="pres">
      <dgm:prSet presAssocID="{E6C5611C-D988-5A46-82FD-58528EF2BD5A}" presName="descendantText" presStyleLbl="alignAcc1" presStyleIdx="4" presStyleCnt="5">
        <dgm:presLayoutVars>
          <dgm:bulletEnabled val="1"/>
        </dgm:presLayoutVars>
      </dgm:prSet>
      <dgm:spPr/>
    </dgm:pt>
  </dgm:ptLst>
  <dgm:cxnLst>
    <dgm:cxn modelId="{A9753900-E4EA-2B4C-9937-AA2FF93F0CBD}" srcId="{5484B01B-B20A-6A41-9F82-544633809866}" destId="{D6D2F671-0763-2B42-A90E-4DF4F686CB7D}" srcOrd="0" destOrd="0" parTransId="{B7C82876-AA0A-B046-8584-2CD1821DBB5C}" sibTransId="{149926C5-016C-3D4C-BCCB-8A8CF4849B92}"/>
    <dgm:cxn modelId="{109D5506-9616-724E-97C2-101211036E91}" srcId="{5484B01B-B20A-6A41-9F82-544633809866}" destId="{5048D6A0-A006-354E-BB4C-EABA985D49A2}" srcOrd="2" destOrd="0" parTransId="{3AB45FEB-C4C4-5049-B821-A10095B70FC9}" sibTransId="{29669240-DC79-AD4D-B4F5-BF447F1FEA29}"/>
    <dgm:cxn modelId="{8997E606-0BC5-FB40-9D44-0F6ED4ACC273}" type="presOf" srcId="{5048D6A0-A006-354E-BB4C-EABA985D49A2}" destId="{543FB842-5544-4845-9029-3E4C277FBCD6}" srcOrd="0" destOrd="2" presId="urn:microsoft.com/office/officeart/2005/8/layout/chevron2"/>
    <dgm:cxn modelId="{8465DA14-B7C1-304B-9B30-EC4853928160}" type="presOf" srcId="{ADC5D1D4-1D79-BC48-9CE5-AB4BAEB7427E}" destId="{F8570CEE-586B-314F-9898-CE1A1B9A4464}" srcOrd="0" destOrd="0" presId="urn:microsoft.com/office/officeart/2005/8/layout/chevron2"/>
    <dgm:cxn modelId="{F2F1A418-62D9-0745-8AA5-3EC03B647320}" type="presOf" srcId="{D4B93E11-B6B6-EF42-8428-8F7173189999}" destId="{812513F4-8CE9-6544-A126-A01A6B1251AA}" srcOrd="0" destOrd="0" presId="urn:microsoft.com/office/officeart/2005/8/layout/chevron2"/>
    <dgm:cxn modelId="{4A125230-165C-1644-9BC4-5D6CE9B7B70A}" srcId="{D4B93E11-B6B6-EF42-8428-8F7173189999}" destId="{7C000826-2E0A-C244-AD54-1342B1773E73}" srcOrd="0" destOrd="0" parTransId="{861BF987-735E-0046-A559-F4A5E7894D53}" sibTransId="{3E4318A8-0699-5F4E-898E-4C91FFA81B80}"/>
    <dgm:cxn modelId="{B8DAF936-CA53-0D40-BF16-DDE819C046E0}" type="presOf" srcId="{6C73DE3D-FF3B-BF42-83CC-41AC6E8D2448}" destId="{ED89948E-C74A-6441-9A03-579EFACE83CE}" srcOrd="0" destOrd="1" presId="urn:microsoft.com/office/officeart/2005/8/layout/chevron2"/>
    <dgm:cxn modelId="{1EF10139-E2CE-704B-9251-8955ABFE6328}" srcId="{E848A0DF-72BF-374D-B07E-99EC05B8A064}" destId="{E6C5611C-D988-5A46-82FD-58528EF2BD5A}" srcOrd="4" destOrd="0" parTransId="{CE681F12-8A7C-0F4B-B007-0BE0E40E0407}" sibTransId="{53A892C1-3C17-134C-93DB-415E0944DA02}"/>
    <dgm:cxn modelId="{91AA9B39-A2CF-CF42-AC12-6ABE08C7ACAD}" type="presOf" srcId="{FBF193B3-3FB2-4341-B961-5BCB81C3A657}" destId="{741960C1-ABA5-D94D-B8FD-ED960C59E829}" srcOrd="0" destOrd="0" presId="urn:microsoft.com/office/officeart/2005/8/layout/chevron2"/>
    <dgm:cxn modelId="{3828883D-294D-604B-8FA4-6B870C7B5004}" srcId="{E848A0DF-72BF-374D-B07E-99EC05B8A064}" destId="{FBF193B3-3FB2-4341-B961-5BCB81C3A657}" srcOrd="2" destOrd="0" parTransId="{DD6B661F-C77F-2D41-BA5F-F06CDC87E92B}" sibTransId="{118F6C60-4F5B-8C4B-9276-315C9C87C134}"/>
    <dgm:cxn modelId="{5939EC76-F50D-1948-96D0-0563A3887A71}" type="presOf" srcId="{D6D2F671-0763-2B42-A90E-4DF4F686CB7D}" destId="{543FB842-5544-4845-9029-3E4C277FBCD6}" srcOrd="0" destOrd="0" presId="urn:microsoft.com/office/officeart/2005/8/layout/chevron2"/>
    <dgm:cxn modelId="{8D60FA7D-478F-D94B-9BFC-CD3796042717}" type="presOf" srcId="{17E38015-3919-DC4A-A71D-F448D46248D0}" destId="{CA92ABDA-6B32-8F40-8C93-8B86D0C6CFE7}" srcOrd="0" destOrd="0" presId="urn:microsoft.com/office/officeart/2005/8/layout/chevron2"/>
    <dgm:cxn modelId="{30FBE69A-6B08-4D44-83EE-AC455E07B3F1}" type="presOf" srcId="{E848A0DF-72BF-374D-B07E-99EC05B8A064}" destId="{D7340686-BF81-F84B-A7BE-D81C795DD907}" srcOrd="0" destOrd="0" presId="urn:microsoft.com/office/officeart/2005/8/layout/chevron2"/>
    <dgm:cxn modelId="{080C049B-1BAB-CE44-A9EF-BB4302F0F87B}" type="presOf" srcId="{BBC1F7F1-D028-4B43-B3FA-9E488AEE5D9D}" destId="{543FB842-5544-4845-9029-3E4C277FBCD6}" srcOrd="0" destOrd="1" presId="urn:microsoft.com/office/officeart/2005/8/layout/chevron2"/>
    <dgm:cxn modelId="{08FC28A3-A05D-2F48-B820-595545822411}" srcId="{E6C5611C-D988-5A46-82FD-58528EF2BD5A}" destId="{17E38015-3919-DC4A-A71D-F448D46248D0}" srcOrd="0" destOrd="0" parTransId="{14EA41F4-EC71-0D42-A9C1-7E130C3945D9}" sibTransId="{FB4BB4EC-71DD-C141-AE1C-785ACCB203C6}"/>
    <dgm:cxn modelId="{2B6BA9A7-C266-784F-B3BB-6E3326F24D53}" type="presOf" srcId="{7C000826-2E0A-C244-AD54-1342B1773E73}" destId="{EBAE2F2A-9CA9-C546-8D0A-7A5059E9B75A}" srcOrd="0" destOrd="0" presId="urn:microsoft.com/office/officeart/2005/8/layout/chevron2"/>
    <dgm:cxn modelId="{E20494B4-AC84-A448-A227-98566A3BF5B5}" srcId="{5484B01B-B20A-6A41-9F82-544633809866}" destId="{BBC1F7F1-D028-4B43-B3FA-9E488AEE5D9D}" srcOrd="1" destOrd="0" parTransId="{64427955-BD6A-9742-9555-8B67E732611D}" sibTransId="{1F9C5678-2D6F-9B45-953A-B11348D58D65}"/>
    <dgm:cxn modelId="{A1DCA3B9-BD95-F84C-845D-9E984F82F403}" srcId="{E848A0DF-72BF-374D-B07E-99EC05B8A064}" destId="{ADC5D1D4-1D79-BC48-9CE5-AB4BAEB7427E}" srcOrd="1" destOrd="0" parTransId="{B0C5E772-02A9-5943-94B7-4590182C15D1}" sibTransId="{F8FCFF02-1947-8D42-8911-22B0B6DFAD64}"/>
    <dgm:cxn modelId="{309385BF-A82B-EE4E-8A83-E4C9169051E4}" type="presOf" srcId="{25737675-A036-4543-B65C-590418669E39}" destId="{ED89948E-C74A-6441-9A03-579EFACE83CE}" srcOrd="0" destOrd="0" presId="urn:microsoft.com/office/officeart/2005/8/layout/chevron2"/>
    <dgm:cxn modelId="{32F9FEBF-E1D1-A94D-AC42-498FA7F328D1}" type="presOf" srcId="{E6C5611C-D988-5A46-82FD-58528EF2BD5A}" destId="{859711AD-F0DC-C947-9C2D-EC6E701C1C98}" srcOrd="0" destOrd="0" presId="urn:microsoft.com/office/officeart/2005/8/layout/chevron2"/>
    <dgm:cxn modelId="{13917EC8-AF15-3D45-88F8-724F426B47F5}" srcId="{FBF193B3-3FB2-4341-B961-5BCB81C3A657}" destId="{25737675-A036-4543-B65C-590418669E39}" srcOrd="0" destOrd="0" parTransId="{C2C7FB3C-F525-8748-8BEE-9E6EDFE57E31}" sibTransId="{C1FEA041-030F-AD4A-AA0C-80ADC29FAE23}"/>
    <dgm:cxn modelId="{B62D1BD0-5A3B-E644-A430-472BF61BEC53}" srcId="{E848A0DF-72BF-374D-B07E-99EC05B8A064}" destId="{D4B93E11-B6B6-EF42-8428-8F7173189999}" srcOrd="3" destOrd="0" parTransId="{1E1FC8B5-B186-684F-9C5A-D43FCD44E81B}" sibTransId="{BE4BF1D3-2836-3048-B271-8C06D7FA4816}"/>
    <dgm:cxn modelId="{E85FB7DD-C99C-DE42-B2A4-5BCF6BA72C4E}" type="presOf" srcId="{5484B01B-B20A-6A41-9F82-544633809866}" destId="{CE6835BD-5512-A34F-AEB3-1E4DD4AE7FD8}" srcOrd="0" destOrd="0" presId="urn:microsoft.com/office/officeart/2005/8/layout/chevron2"/>
    <dgm:cxn modelId="{9DE346F4-761F-2143-A0FF-BECBEE1628DE}" srcId="{FBF193B3-3FB2-4341-B961-5BCB81C3A657}" destId="{6C73DE3D-FF3B-BF42-83CC-41AC6E8D2448}" srcOrd="1" destOrd="0" parTransId="{620490A5-F7AB-F841-923B-90FDAFD6697B}" sibTransId="{8339CC40-41DB-F948-957E-8B9BB6D30697}"/>
    <dgm:cxn modelId="{9C6AFEF4-6821-624C-A052-F22AEBC2CF0A}" type="presOf" srcId="{6EFCC039-598A-364D-ABA7-A661E7A6938D}" destId="{32161B1A-97F3-8748-9FEF-0C0D1309B3DD}" srcOrd="0" destOrd="0" presId="urn:microsoft.com/office/officeart/2005/8/layout/chevron2"/>
    <dgm:cxn modelId="{AF93EDF7-E517-D043-8D4F-8679D16752FF}" srcId="{E848A0DF-72BF-374D-B07E-99EC05B8A064}" destId="{5484B01B-B20A-6A41-9F82-544633809866}" srcOrd="0" destOrd="0" parTransId="{9476FF36-3A8F-6F4E-B2EF-F0659EC49E29}" sibTransId="{4C5B218F-4B88-6A41-B1E9-45926A9418C7}"/>
    <dgm:cxn modelId="{A2D26FFC-2D47-AD48-BF61-2D45A24ED508}" srcId="{ADC5D1D4-1D79-BC48-9CE5-AB4BAEB7427E}" destId="{6EFCC039-598A-364D-ABA7-A661E7A6938D}" srcOrd="0" destOrd="0" parTransId="{D38C2A2A-6B1B-A247-8D0A-C60954A9AED6}" sibTransId="{371354C5-269D-2A4E-8440-9FD3B0BDB6CA}"/>
    <dgm:cxn modelId="{EE818704-FB24-7144-ACBB-F4B42E1ACE4E}" type="presParOf" srcId="{D7340686-BF81-F84B-A7BE-D81C795DD907}" destId="{56325A09-F8FB-D44B-B79D-B715A9AD6F9F}" srcOrd="0" destOrd="0" presId="urn:microsoft.com/office/officeart/2005/8/layout/chevron2"/>
    <dgm:cxn modelId="{DE5A83B4-4579-C140-BAF5-A22F2E13ACC8}" type="presParOf" srcId="{56325A09-F8FB-D44B-B79D-B715A9AD6F9F}" destId="{CE6835BD-5512-A34F-AEB3-1E4DD4AE7FD8}" srcOrd="0" destOrd="0" presId="urn:microsoft.com/office/officeart/2005/8/layout/chevron2"/>
    <dgm:cxn modelId="{D993F281-8DEE-E047-9906-5DAD896E3FF6}" type="presParOf" srcId="{56325A09-F8FB-D44B-B79D-B715A9AD6F9F}" destId="{543FB842-5544-4845-9029-3E4C277FBCD6}" srcOrd="1" destOrd="0" presId="urn:microsoft.com/office/officeart/2005/8/layout/chevron2"/>
    <dgm:cxn modelId="{AE64B0F2-4F15-3640-8EF4-1529E147A26F}" type="presParOf" srcId="{D7340686-BF81-F84B-A7BE-D81C795DD907}" destId="{0793BE10-EA55-9A4E-8229-70DF16EE6BB6}" srcOrd="1" destOrd="0" presId="urn:microsoft.com/office/officeart/2005/8/layout/chevron2"/>
    <dgm:cxn modelId="{434BE483-3AB6-0243-89DE-12012C57A27C}" type="presParOf" srcId="{D7340686-BF81-F84B-A7BE-D81C795DD907}" destId="{01E83601-F41C-0A4A-B5CD-6104A4D5F82F}" srcOrd="2" destOrd="0" presId="urn:microsoft.com/office/officeart/2005/8/layout/chevron2"/>
    <dgm:cxn modelId="{9B5E6BE3-5615-2640-9452-46B8FD0A8D57}" type="presParOf" srcId="{01E83601-F41C-0A4A-B5CD-6104A4D5F82F}" destId="{F8570CEE-586B-314F-9898-CE1A1B9A4464}" srcOrd="0" destOrd="0" presId="urn:microsoft.com/office/officeart/2005/8/layout/chevron2"/>
    <dgm:cxn modelId="{E6E38F46-BB1E-C847-B1C8-008C4795A337}" type="presParOf" srcId="{01E83601-F41C-0A4A-B5CD-6104A4D5F82F}" destId="{32161B1A-97F3-8748-9FEF-0C0D1309B3DD}" srcOrd="1" destOrd="0" presId="urn:microsoft.com/office/officeart/2005/8/layout/chevron2"/>
    <dgm:cxn modelId="{75307E47-108E-104F-9394-DD6C0C1D9CD6}" type="presParOf" srcId="{D7340686-BF81-F84B-A7BE-D81C795DD907}" destId="{32679B7D-A368-5E4D-9A7B-BFA26D123206}" srcOrd="3" destOrd="0" presId="urn:microsoft.com/office/officeart/2005/8/layout/chevron2"/>
    <dgm:cxn modelId="{BB993762-D6B2-CC47-8C3A-971809A54020}" type="presParOf" srcId="{D7340686-BF81-F84B-A7BE-D81C795DD907}" destId="{501D870C-7A46-8C47-9AC2-7E357EC7793A}" srcOrd="4" destOrd="0" presId="urn:microsoft.com/office/officeart/2005/8/layout/chevron2"/>
    <dgm:cxn modelId="{11D35DF7-574A-7D4E-8A1C-80002EDCE190}" type="presParOf" srcId="{501D870C-7A46-8C47-9AC2-7E357EC7793A}" destId="{741960C1-ABA5-D94D-B8FD-ED960C59E829}" srcOrd="0" destOrd="0" presId="urn:microsoft.com/office/officeart/2005/8/layout/chevron2"/>
    <dgm:cxn modelId="{EB618732-4CAA-EC4C-A8F2-636FC99A2E7E}" type="presParOf" srcId="{501D870C-7A46-8C47-9AC2-7E357EC7793A}" destId="{ED89948E-C74A-6441-9A03-579EFACE83CE}" srcOrd="1" destOrd="0" presId="urn:microsoft.com/office/officeart/2005/8/layout/chevron2"/>
    <dgm:cxn modelId="{2CC835BD-7E38-BA45-AB30-24B1DDBBDAF2}" type="presParOf" srcId="{D7340686-BF81-F84B-A7BE-D81C795DD907}" destId="{31A35642-BB8A-0B48-A746-6DDF4A2BE4FA}" srcOrd="5" destOrd="0" presId="urn:microsoft.com/office/officeart/2005/8/layout/chevron2"/>
    <dgm:cxn modelId="{40F5A919-BD03-CC49-AC80-2BB54A20CC5B}" type="presParOf" srcId="{D7340686-BF81-F84B-A7BE-D81C795DD907}" destId="{6BC7119A-3EC2-5D41-96AA-077BD41B979A}" srcOrd="6" destOrd="0" presId="urn:microsoft.com/office/officeart/2005/8/layout/chevron2"/>
    <dgm:cxn modelId="{9D955780-FB07-544B-9A06-95DD87546721}" type="presParOf" srcId="{6BC7119A-3EC2-5D41-96AA-077BD41B979A}" destId="{812513F4-8CE9-6544-A126-A01A6B1251AA}" srcOrd="0" destOrd="0" presId="urn:microsoft.com/office/officeart/2005/8/layout/chevron2"/>
    <dgm:cxn modelId="{4AD84987-A8B7-904B-9DC2-953413D2FB36}" type="presParOf" srcId="{6BC7119A-3EC2-5D41-96AA-077BD41B979A}" destId="{EBAE2F2A-9CA9-C546-8D0A-7A5059E9B75A}" srcOrd="1" destOrd="0" presId="urn:microsoft.com/office/officeart/2005/8/layout/chevron2"/>
    <dgm:cxn modelId="{6E67F73B-B377-A346-AE28-E5F304D4FD22}" type="presParOf" srcId="{D7340686-BF81-F84B-A7BE-D81C795DD907}" destId="{6478474C-5D13-7F41-A6B9-62630CF3F8E0}" srcOrd="7" destOrd="0" presId="urn:microsoft.com/office/officeart/2005/8/layout/chevron2"/>
    <dgm:cxn modelId="{D5FADD30-9CB6-5A47-A6B3-1B7C79B92199}" type="presParOf" srcId="{D7340686-BF81-F84B-A7BE-D81C795DD907}" destId="{C8AED5BD-4740-EC4B-AB9A-3BB36507CD37}" srcOrd="8" destOrd="0" presId="urn:microsoft.com/office/officeart/2005/8/layout/chevron2"/>
    <dgm:cxn modelId="{9FD4F93D-E92B-4A4D-99F8-1021B58B60B7}" type="presParOf" srcId="{C8AED5BD-4740-EC4B-AB9A-3BB36507CD37}" destId="{859711AD-F0DC-C947-9C2D-EC6E701C1C98}" srcOrd="0" destOrd="0" presId="urn:microsoft.com/office/officeart/2005/8/layout/chevron2"/>
    <dgm:cxn modelId="{B4F3AE7B-0997-A841-9439-1DD146ED65E1}" type="presParOf" srcId="{C8AED5BD-4740-EC4B-AB9A-3BB36507CD37}" destId="{CA92ABDA-6B32-8F40-8C93-8B86D0C6CFE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AD0C5-8C22-3A42-948D-C9A214419B14}">
      <dsp:nvSpPr>
        <dsp:cNvPr id="0" name=""/>
        <dsp:cNvSpPr/>
      </dsp:nvSpPr>
      <dsp:spPr>
        <a:xfrm>
          <a:off x="1313527" y="0"/>
          <a:ext cx="3167469" cy="316755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1B660-7B18-F146-981B-6C56564152E2}">
      <dsp:nvSpPr>
        <dsp:cNvPr id="0" name=""/>
        <dsp:cNvSpPr/>
      </dsp:nvSpPr>
      <dsp:spPr>
        <a:xfrm>
          <a:off x="2013091" y="1146785"/>
          <a:ext cx="1767198" cy="883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i="1" kern="1200" dirty="0"/>
            <a:t>Initiate a scheme to replace the current Duty Astronomers (ATCA) and Project Experts (Parkes) with a unified project based scheme for all three facilities (</a:t>
          </a:r>
          <a:r>
            <a:rPr lang="en-GB" sz="1000" b="1" i="1" kern="1200" dirty="0" err="1"/>
            <a:t>inc</a:t>
          </a:r>
          <a:r>
            <a:rPr lang="en-GB" sz="1000" b="1" i="1" kern="1200" dirty="0"/>
            <a:t> LBA)</a:t>
          </a:r>
          <a:endParaRPr lang="en-AU" sz="1000" kern="1200" dirty="0"/>
        </a:p>
      </dsp:txBody>
      <dsp:txXfrm>
        <a:off x="2013091" y="1146785"/>
        <a:ext cx="1767198" cy="883494"/>
      </dsp:txXfrm>
    </dsp:sp>
    <dsp:sp modelId="{F43AC9BB-437D-AD4C-9A06-13EAC6B39C0C}">
      <dsp:nvSpPr>
        <dsp:cNvPr id="0" name=""/>
        <dsp:cNvSpPr/>
      </dsp:nvSpPr>
      <dsp:spPr>
        <a:xfrm>
          <a:off x="659686" y="2030279"/>
          <a:ext cx="2721097" cy="2722248"/>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4A2636-7C15-BE4D-B90D-F37AE1CCFE7E}">
      <dsp:nvSpPr>
        <dsp:cNvPr id="0" name=""/>
        <dsp:cNvSpPr/>
      </dsp:nvSpPr>
      <dsp:spPr>
        <a:xfrm>
          <a:off x="3456393" y="2808309"/>
          <a:ext cx="2521182" cy="1259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57150" lvl="1" indent="-57150" algn="l" defTabSz="355600">
            <a:lnSpc>
              <a:spcPct val="90000"/>
            </a:lnSpc>
            <a:spcBef>
              <a:spcPct val="0"/>
            </a:spcBef>
            <a:spcAft>
              <a:spcPct val="15000"/>
            </a:spcAft>
            <a:buChar char="•"/>
          </a:pPr>
          <a:r>
            <a:rPr lang="en-GB" sz="800" kern="1200" dirty="0"/>
            <a:t>Deliver scientific impact from the National Facility</a:t>
          </a:r>
          <a:endParaRPr lang="en-AU" sz="800" kern="1200" dirty="0"/>
        </a:p>
        <a:p>
          <a:pPr marL="57150" lvl="1" indent="-57150" algn="l" defTabSz="355600">
            <a:lnSpc>
              <a:spcPct val="90000"/>
            </a:lnSpc>
            <a:spcBef>
              <a:spcPct val="0"/>
            </a:spcBef>
            <a:spcAft>
              <a:spcPct val="15000"/>
            </a:spcAft>
            <a:buChar char="•"/>
          </a:pPr>
          <a:r>
            <a:rPr lang="en-AU" sz="800" kern="1200" dirty="0"/>
            <a:t>Deliver improved support for observers</a:t>
          </a:r>
        </a:p>
        <a:p>
          <a:pPr marL="57150" lvl="1" indent="-57150" algn="l" defTabSz="355600">
            <a:lnSpc>
              <a:spcPct val="90000"/>
            </a:lnSpc>
            <a:spcBef>
              <a:spcPct val="0"/>
            </a:spcBef>
            <a:spcAft>
              <a:spcPct val="15000"/>
            </a:spcAft>
            <a:buChar char="•"/>
          </a:pPr>
          <a:r>
            <a:rPr lang="en-GB" sz="800" kern="1200" dirty="0"/>
            <a:t>Build a sustainable and effective support structure for the user community</a:t>
          </a:r>
          <a:endParaRPr lang="en-AU" sz="800" kern="1200" dirty="0"/>
        </a:p>
        <a:p>
          <a:pPr marL="57150" lvl="1" indent="-57150" algn="l" defTabSz="355600">
            <a:lnSpc>
              <a:spcPct val="90000"/>
            </a:lnSpc>
            <a:spcBef>
              <a:spcPct val="0"/>
            </a:spcBef>
            <a:spcAft>
              <a:spcPct val="15000"/>
            </a:spcAft>
            <a:buChar char="•"/>
          </a:pPr>
          <a:r>
            <a:rPr lang="en-GB" sz="800" kern="1200" dirty="0"/>
            <a:t>Encourage knowledge transfer from domain experts to the user community</a:t>
          </a:r>
          <a:endParaRPr lang="en-AU" sz="800" kern="1200" dirty="0"/>
        </a:p>
      </dsp:txBody>
      <dsp:txXfrm>
        <a:off x="3456393" y="2808309"/>
        <a:ext cx="2521182" cy="1259419"/>
      </dsp:txXfrm>
    </dsp:sp>
    <dsp:sp modelId="{005CDC02-BC1D-C74F-BA9A-0553B8D617D1}">
      <dsp:nvSpPr>
        <dsp:cNvPr id="0" name=""/>
        <dsp:cNvSpPr/>
      </dsp:nvSpPr>
      <dsp:spPr>
        <a:xfrm>
          <a:off x="1129491" y="2970330"/>
          <a:ext cx="1767198" cy="883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Objectives &amp; </a:t>
          </a:r>
          <a:r>
            <a:rPr lang="en-GB" sz="1000" kern="1200"/>
            <a:t>guiding principles:</a:t>
          </a:r>
          <a:endParaRPr lang="en-AU" sz="1000" kern="1200" dirty="0"/>
        </a:p>
      </dsp:txBody>
      <dsp:txXfrm>
        <a:off x="1129491" y="2970330"/>
        <a:ext cx="1767198" cy="883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2F78-ABA4-5442-9589-8B78F54D3321}">
      <dsp:nvSpPr>
        <dsp:cNvPr id="0" name=""/>
        <dsp:cNvSpPr/>
      </dsp:nvSpPr>
      <dsp:spPr>
        <a:xfrm>
          <a:off x="0" y="391483"/>
          <a:ext cx="6480719" cy="556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Observing support scheme to cover all observing projects for Parkes, ATCA and LBA</a:t>
          </a:r>
        </a:p>
      </dsp:txBody>
      <dsp:txXfrm>
        <a:off x="27149" y="418632"/>
        <a:ext cx="6426421" cy="501854"/>
      </dsp:txXfrm>
    </dsp:sp>
    <dsp:sp modelId="{AB8BD9CC-A81F-1748-9F5D-92DEF5A01E37}">
      <dsp:nvSpPr>
        <dsp:cNvPr id="0" name=""/>
        <dsp:cNvSpPr/>
      </dsp:nvSpPr>
      <dsp:spPr>
        <a:xfrm>
          <a:off x="0" y="947635"/>
          <a:ext cx="648071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63" tIns="17780" rIns="99568" bIns="17780" numCol="1" spcCol="1270" anchor="t" anchorCtr="0">
          <a:noAutofit/>
        </a:bodyPr>
        <a:lstStyle/>
        <a:p>
          <a:pPr marL="57150" lvl="1" indent="-57150" algn="l" defTabSz="488950">
            <a:lnSpc>
              <a:spcPct val="90000"/>
            </a:lnSpc>
            <a:spcBef>
              <a:spcPct val="0"/>
            </a:spcBef>
            <a:spcAft>
              <a:spcPct val="20000"/>
            </a:spcAft>
            <a:buChar char="•"/>
          </a:pPr>
          <a:r>
            <a:rPr lang="en-GB" sz="1100" i="1" kern="1200"/>
            <a:t>(noting the support commitment for LBA will be less due to the current need for operational staff experts to run LBA sessions</a:t>
          </a:r>
          <a:r>
            <a:rPr lang="en-AU" sz="1100" i="1" kern="1200"/>
            <a:t>)</a:t>
          </a:r>
          <a:endParaRPr lang="en-GB" sz="1100" kern="1200"/>
        </a:p>
      </dsp:txBody>
      <dsp:txXfrm>
        <a:off x="0" y="947635"/>
        <a:ext cx="6480719" cy="347760"/>
      </dsp:txXfrm>
    </dsp:sp>
    <dsp:sp modelId="{3085425D-A2F9-2D4C-AC17-5C731172EA3C}">
      <dsp:nvSpPr>
        <dsp:cNvPr id="0" name=""/>
        <dsp:cNvSpPr/>
      </dsp:nvSpPr>
      <dsp:spPr>
        <a:xfrm>
          <a:off x="0" y="1295395"/>
          <a:ext cx="6480719" cy="556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t>Project-based rather than time-based</a:t>
          </a:r>
          <a:r>
            <a:rPr lang="en-GB" sz="1400" kern="1200" dirty="0"/>
            <a:t> -&gt; provide specific focus to training, certification &amp; competency, establishing dedicated skills and experience for given projects</a:t>
          </a:r>
        </a:p>
      </dsp:txBody>
      <dsp:txXfrm>
        <a:off x="27149" y="1322544"/>
        <a:ext cx="6426421" cy="501854"/>
      </dsp:txXfrm>
    </dsp:sp>
    <dsp:sp modelId="{5C78AC82-20B4-204E-8F1E-7AC3446B3808}">
      <dsp:nvSpPr>
        <dsp:cNvPr id="0" name=""/>
        <dsp:cNvSpPr/>
      </dsp:nvSpPr>
      <dsp:spPr>
        <a:xfrm>
          <a:off x="0" y="1891867"/>
          <a:ext cx="6480719" cy="556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Acts as a triage for observing issues: assisting, resolving or escalating</a:t>
          </a:r>
          <a:endParaRPr lang="en-AU" sz="1400" kern="1200" dirty="0"/>
        </a:p>
      </dsp:txBody>
      <dsp:txXfrm>
        <a:off x="27149" y="1919016"/>
        <a:ext cx="6426421" cy="501854"/>
      </dsp:txXfrm>
    </dsp:sp>
    <dsp:sp modelId="{A5E17845-21BA-094F-A9B0-BB2902852438}">
      <dsp:nvSpPr>
        <dsp:cNvPr id="0" name=""/>
        <dsp:cNvSpPr/>
      </dsp:nvSpPr>
      <dsp:spPr>
        <a:xfrm>
          <a:off x="0" y="2488340"/>
          <a:ext cx="6480719" cy="556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Individuals will be trained and certified by the National Facility to undertake the role</a:t>
          </a:r>
          <a:endParaRPr lang="en-AU" sz="1400" kern="1200"/>
        </a:p>
      </dsp:txBody>
      <dsp:txXfrm>
        <a:off x="27149" y="2515489"/>
        <a:ext cx="6426421" cy="501854"/>
      </dsp:txXfrm>
    </dsp:sp>
    <dsp:sp modelId="{42909F91-5D0E-0D43-8A2F-D3DAB861AFE4}">
      <dsp:nvSpPr>
        <dsp:cNvPr id="0" name=""/>
        <dsp:cNvSpPr/>
      </dsp:nvSpPr>
      <dsp:spPr>
        <a:xfrm>
          <a:off x="0" y="3084812"/>
          <a:ext cx="6480719" cy="556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Participation open to internal Space and Astronomy staff and external astronomers and students alike</a:t>
          </a:r>
          <a:endParaRPr lang="en-AU" sz="1400" kern="1200" dirty="0"/>
        </a:p>
      </dsp:txBody>
      <dsp:txXfrm>
        <a:off x="27149" y="3111961"/>
        <a:ext cx="6426421" cy="501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58AF0-9766-9C4E-8118-1D5F4BF49FEB}">
      <dsp:nvSpPr>
        <dsp:cNvPr id="0" name=""/>
        <dsp:cNvSpPr/>
      </dsp:nvSpPr>
      <dsp:spPr>
        <a:xfrm>
          <a:off x="0" y="14109"/>
          <a:ext cx="6480719" cy="4173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Project allocations will:</a:t>
          </a:r>
          <a:endParaRPr lang="en-AU" sz="1300" kern="1200" dirty="0"/>
        </a:p>
      </dsp:txBody>
      <dsp:txXfrm>
        <a:off x="20372" y="34481"/>
        <a:ext cx="6439975" cy="376569"/>
      </dsp:txXfrm>
    </dsp:sp>
    <dsp:sp modelId="{059CE79A-BFDF-F04F-99CB-62D13F96ACC6}">
      <dsp:nvSpPr>
        <dsp:cNvPr id="0" name=""/>
        <dsp:cNvSpPr/>
      </dsp:nvSpPr>
      <dsp:spPr>
        <a:xfrm>
          <a:off x="0" y="431423"/>
          <a:ext cx="6480719" cy="121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63"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GB" sz="1300" kern="1200" dirty="0"/>
            <a:t>ensure individuals not overburdened with support work (either in number of projects or in hours)</a:t>
          </a:r>
          <a:endParaRPr lang="en-AU" sz="1300" kern="1200" dirty="0"/>
        </a:p>
        <a:p>
          <a:pPr marL="114300" lvl="1" indent="-114300" algn="l" defTabSz="577850">
            <a:lnSpc>
              <a:spcPct val="90000"/>
            </a:lnSpc>
            <a:spcBef>
              <a:spcPct val="0"/>
            </a:spcBef>
            <a:spcAft>
              <a:spcPct val="20000"/>
            </a:spcAft>
            <a:buChar char="•"/>
          </a:pPr>
          <a:r>
            <a:rPr lang="en-GB" sz="1300" kern="1200"/>
            <a:t>allow Internal staff to undertake the scheme as part of their National Facility support, with a benefit from supporting projects other than their own (with a weighting of projects relative to burden)</a:t>
          </a:r>
          <a:endParaRPr lang="en-AU" sz="1300" kern="1200"/>
        </a:p>
        <a:p>
          <a:pPr marL="114300" lvl="1" indent="-114300" algn="l" defTabSz="577850">
            <a:lnSpc>
              <a:spcPct val="90000"/>
            </a:lnSpc>
            <a:spcBef>
              <a:spcPct val="0"/>
            </a:spcBef>
            <a:spcAft>
              <a:spcPct val="20000"/>
            </a:spcAft>
            <a:buChar char="•"/>
          </a:pPr>
          <a:r>
            <a:rPr lang="en-GB" sz="1300" kern="1200"/>
            <a:t>allow external astronomers and students to ‘self-support’ their own projects</a:t>
          </a:r>
          <a:endParaRPr lang="en-AU" sz="1300" kern="1200"/>
        </a:p>
      </dsp:txBody>
      <dsp:txXfrm>
        <a:off x="0" y="431423"/>
        <a:ext cx="6480719" cy="1210949"/>
      </dsp:txXfrm>
    </dsp:sp>
    <dsp:sp modelId="{73990154-2713-0F49-90D3-3B0A8286E154}">
      <dsp:nvSpPr>
        <dsp:cNvPr id="0" name=""/>
        <dsp:cNvSpPr/>
      </dsp:nvSpPr>
      <dsp:spPr>
        <a:xfrm>
          <a:off x="0" y="1686429"/>
          <a:ext cx="6480719" cy="973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Minimum support provided by the scheme will be to ensure the telescope is functioning at a level that is capable of producing science ready data </a:t>
          </a:r>
          <a:endParaRPr lang="en-AU" sz="1300" kern="1200" dirty="0"/>
        </a:p>
      </dsp:txBody>
      <dsp:txXfrm>
        <a:off x="47519" y="1733948"/>
        <a:ext cx="6385681" cy="878402"/>
      </dsp:txXfrm>
    </dsp:sp>
    <dsp:sp modelId="{FCC4A656-419C-A340-8B08-EAD866EAD7E9}">
      <dsp:nvSpPr>
        <dsp:cNvPr id="0" name=""/>
        <dsp:cNvSpPr/>
      </dsp:nvSpPr>
      <dsp:spPr>
        <a:xfrm>
          <a:off x="0" y="2765573"/>
          <a:ext cx="6480719" cy="973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Can be undertaken from any location with an internet connection and phone.</a:t>
          </a:r>
          <a:endParaRPr lang="en-AU" sz="1300" kern="1200" dirty="0"/>
        </a:p>
      </dsp:txBody>
      <dsp:txXfrm>
        <a:off x="47519" y="2813092"/>
        <a:ext cx="6385681" cy="878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4C24E-A587-D94B-B7CC-28BC258FD4F2}">
      <dsp:nvSpPr>
        <dsp:cNvPr id="0" name=""/>
        <dsp:cNvSpPr/>
      </dsp:nvSpPr>
      <dsp:spPr>
        <a:xfrm rot="10800000">
          <a:off x="1661561" y="717"/>
          <a:ext cx="5937779" cy="6638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727" tIns="38100" rIns="71120" bIns="38100" numCol="1" spcCol="1270" anchor="ctr" anchorCtr="0">
          <a:noAutofit/>
        </a:bodyPr>
        <a:lstStyle/>
        <a:p>
          <a:pPr marL="0" lvl="0" indent="0" algn="ctr" defTabSz="444500">
            <a:lnSpc>
              <a:spcPct val="90000"/>
            </a:lnSpc>
            <a:spcBef>
              <a:spcPct val="0"/>
            </a:spcBef>
            <a:spcAft>
              <a:spcPct val="35000"/>
            </a:spcAft>
            <a:buNone/>
          </a:pPr>
          <a:r>
            <a:rPr lang="en-US" sz="1000" kern="1200" dirty="0"/>
            <a:t>We will coordinate with </a:t>
          </a:r>
          <a:r>
            <a:rPr lang="en-US" sz="1000" kern="1200" dirty="0" err="1"/>
            <a:t>BigCAT</a:t>
          </a:r>
          <a:r>
            <a:rPr lang="en-US" sz="1000" kern="1200" dirty="0"/>
            <a:t> roll out to ensure consistency</a:t>
          </a:r>
          <a:endParaRPr lang="en-AU" sz="1000" kern="1200" dirty="0"/>
        </a:p>
      </dsp:txBody>
      <dsp:txXfrm rot="10800000">
        <a:off x="1827516" y="717"/>
        <a:ext cx="5771824" cy="663821"/>
      </dsp:txXfrm>
    </dsp:sp>
    <dsp:sp modelId="{9D4EA04E-012D-0B42-9B05-00604320E5C9}">
      <dsp:nvSpPr>
        <dsp:cNvPr id="0" name=""/>
        <dsp:cNvSpPr/>
      </dsp:nvSpPr>
      <dsp:spPr>
        <a:xfrm>
          <a:off x="1329650" y="717"/>
          <a:ext cx="663821" cy="66382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DD42DA-4363-5E48-98DA-07B1F620AEF1}">
      <dsp:nvSpPr>
        <dsp:cNvPr id="0" name=""/>
        <dsp:cNvSpPr/>
      </dsp:nvSpPr>
      <dsp:spPr>
        <a:xfrm rot="10800000">
          <a:off x="1661561" y="862693"/>
          <a:ext cx="5937779" cy="6638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727"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a:t>Brief information was added to the call for proposals for 2022 APR and more detailed information will be provided for the subsequent call (2022 OCT)</a:t>
          </a:r>
        </a:p>
      </dsp:txBody>
      <dsp:txXfrm rot="10800000">
        <a:off x="1827516" y="862693"/>
        <a:ext cx="5771824" cy="663821"/>
      </dsp:txXfrm>
    </dsp:sp>
    <dsp:sp modelId="{CEBE71BE-E870-B040-8E16-2499D20C8DAC}">
      <dsp:nvSpPr>
        <dsp:cNvPr id="0" name=""/>
        <dsp:cNvSpPr/>
      </dsp:nvSpPr>
      <dsp:spPr>
        <a:xfrm>
          <a:off x="1329650" y="862693"/>
          <a:ext cx="663821" cy="66382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A54A1B-1CD0-9945-AEC2-DA1C3A78B2FD}">
      <dsp:nvSpPr>
        <dsp:cNvPr id="0" name=""/>
        <dsp:cNvSpPr/>
      </dsp:nvSpPr>
      <dsp:spPr>
        <a:xfrm rot="10800000">
          <a:off x="1661561" y="1724670"/>
          <a:ext cx="5937779" cy="6638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727" tIns="38100" rIns="7112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One-page summary almost finalized (and updated full description underway) – will provide to ATUC once done (out </a:t>
          </a:r>
          <a:r>
            <a:rPr lang="en-US" sz="1000" kern="1200"/>
            <a:t>of session)</a:t>
          </a:r>
          <a:endParaRPr lang="en-AU" sz="1000" kern="1200"/>
        </a:p>
      </dsp:txBody>
      <dsp:txXfrm rot="10800000">
        <a:off x="1827516" y="1724670"/>
        <a:ext cx="5771824" cy="663821"/>
      </dsp:txXfrm>
    </dsp:sp>
    <dsp:sp modelId="{C0AC0653-4C05-C447-B27D-0765F04735B4}">
      <dsp:nvSpPr>
        <dsp:cNvPr id="0" name=""/>
        <dsp:cNvSpPr/>
      </dsp:nvSpPr>
      <dsp:spPr>
        <a:xfrm>
          <a:off x="1329650" y="1724670"/>
          <a:ext cx="663821" cy="66382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622694-E670-9D41-87B1-3BF5C8DCDD8B}">
      <dsp:nvSpPr>
        <dsp:cNvPr id="0" name=""/>
        <dsp:cNvSpPr/>
      </dsp:nvSpPr>
      <dsp:spPr>
        <a:xfrm rot="10800000">
          <a:off x="1661561" y="2586647"/>
          <a:ext cx="5937779" cy="6638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727" tIns="38100" rIns="71120" bIns="38100" numCol="1" spcCol="1270" anchor="ctr" anchorCtr="0">
          <a:noAutofit/>
        </a:bodyPr>
        <a:lstStyle/>
        <a:p>
          <a:pPr marL="0" lvl="0" indent="0" algn="ctr" defTabSz="444500">
            <a:lnSpc>
              <a:spcPct val="90000"/>
            </a:lnSpc>
            <a:spcBef>
              <a:spcPct val="0"/>
            </a:spcBef>
            <a:spcAft>
              <a:spcPct val="35000"/>
            </a:spcAft>
            <a:buNone/>
          </a:pPr>
          <a:r>
            <a:rPr lang="en-AU" sz="1000" kern="1200" dirty="0"/>
            <a:t>“We value training as a central aspect of our role in the community. Since many of the beneficiaries will be early career researchers, our plans in this area are underpinned by our role in contributing to the development of the next generation of radio astronomers. We foresee a broader role for training in the future.”</a:t>
          </a:r>
        </a:p>
      </dsp:txBody>
      <dsp:txXfrm rot="10800000">
        <a:off x="1827516" y="2586647"/>
        <a:ext cx="5771824" cy="663821"/>
      </dsp:txXfrm>
    </dsp:sp>
    <dsp:sp modelId="{C0BAE000-3A3C-624E-B70C-16BD59F362EA}">
      <dsp:nvSpPr>
        <dsp:cNvPr id="0" name=""/>
        <dsp:cNvSpPr/>
      </dsp:nvSpPr>
      <dsp:spPr>
        <a:xfrm>
          <a:off x="1329650" y="2586647"/>
          <a:ext cx="663821" cy="66382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21C05-B453-D148-A0C9-E550C633F8AC}">
      <dsp:nvSpPr>
        <dsp:cNvPr id="0" name=""/>
        <dsp:cNvSpPr/>
      </dsp:nvSpPr>
      <dsp:spPr>
        <a:xfrm rot="10800000">
          <a:off x="1661561" y="3448624"/>
          <a:ext cx="5937779" cy="6638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727" tIns="38100" rIns="71120" bIns="38100" numCol="1" spcCol="1270" anchor="ctr" anchorCtr="0">
          <a:noAutofit/>
        </a:bodyPr>
        <a:lstStyle/>
        <a:p>
          <a:pPr marL="0" lvl="0" indent="0" algn="ctr" defTabSz="444500">
            <a:lnSpc>
              <a:spcPct val="90000"/>
            </a:lnSpc>
            <a:spcBef>
              <a:spcPct val="0"/>
            </a:spcBef>
            <a:spcAft>
              <a:spcPct val="35000"/>
            </a:spcAft>
            <a:buNone/>
          </a:pPr>
          <a:r>
            <a:rPr lang="en-US" sz="1000" kern="1200"/>
            <a:t>Development will incorporate other points raised at last meeting</a:t>
          </a:r>
          <a:endParaRPr lang="en-AU" sz="1000" kern="1200"/>
        </a:p>
      </dsp:txBody>
      <dsp:txXfrm rot="10800000">
        <a:off x="1827516" y="3448624"/>
        <a:ext cx="5771824" cy="663821"/>
      </dsp:txXfrm>
    </dsp:sp>
    <dsp:sp modelId="{90F37F64-4B6B-704B-8182-96630AC3E2A7}">
      <dsp:nvSpPr>
        <dsp:cNvPr id="0" name=""/>
        <dsp:cNvSpPr/>
      </dsp:nvSpPr>
      <dsp:spPr>
        <a:xfrm>
          <a:off x="1329650" y="3448624"/>
          <a:ext cx="663821" cy="66382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B8052-C5FC-7640-8450-4038A448B5AE}">
      <dsp:nvSpPr>
        <dsp:cNvPr id="0" name=""/>
        <dsp:cNvSpPr/>
      </dsp:nvSpPr>
      <dsp:spPr>
        <a:xfrm>
          <a:off x="31" y="20947"/>
          <a:ext cx="3028343" cy="121133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PORTAL Updates:</a:t>
          </a:r>
          <a:endParaRPr lang="en-AU" sz="1200" kern="1200" dirty="0"/>
        </a:p>
      </dsp:txBody>
      <dsp:txXfrm>
        <a:off x="31" y="20947"/>
        <a:ext cx="3028343" cy="1211337"/>
      </dsp:txXfrm>
    </dsp:sp>
    <dsp:sp modelId="{3B6D3FBB-C028-9646-8FD8-CBA7939F24E0}">
      <dsp:nvSpPr>
        <dsp:cNvPr id="0" name=""/>
        <dsp:cNvSpPr/>
      </dsp:nvSpPr>
      <dsp:spPr>
        <a:xfrm>
          <a:off x="31" y="1232284"/>
          <a:ext cx="3028343"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Parkes Portal updated for Support Astronomer signup (similar to ATCA DA)</a:t>
          </a:r>
        </a:p>
        <a:p>
          <a:pPr marL="114300" lvl="1" indent="-114300" algn="l" defTabSz="533400">
            <a:lnSpc>
              <a:spcPct val="90000"/>
            </a:lnSpc>
            <a:spcBef>
              <a:spcPct val="0"/>
            </a:spcBef>
            <a:spcAft>
              <a:spcPct val="15000"/>
            </a:spcAft>
            <a:buChar char="•"/>
          </a:pPr>
          <a:r>
            <a:rPr lang="en-AU" sz="1200" kern="1200" dirty="0"/>
            <a:t>CISCO redirect implemented for Parkes Portal, so Support Astronomer can be called</a:t>
          </a:r>
        </a:p>
        <a:p>
          <a:pPr marL="114300" lvl="1" indent="-114300" algn="l" defTabSz="533400">
            <a:lnSpc>
              <a:spcPct val="90000"/>
            </a:lnSpc>
            <a:spcBef>
              <a:spcPct val="0"/>
            </a:spcBef>
            <a:spcAft>
              <a:spcPct val="15000"/>
            </a:spcAft>
            <a:buChar char="•"/>
          </a:pPr>
          <a:r>
            <a:rPr lang="en-AU" sz="1200" kern="1200" dirty="0"/>
            <a:t>ATCA Portal updates identified to allow for project support trial (support astronomer enters project they are supporting, or ‘all’ for original default DA)</a:t>
          </a:r>
        </a:p>
        <a:p>
          <a:pPr marL="114300" lvl="1" indent="-114300" algn="l" defTabSz="533400">
            <a:lnSpc>
              <a:spcPct val="90000"/>
            </a:lnSpc>
            <a:spcBef>
              <a:spcPct val="0"/>
            </a:spcBef>
            <a:spcAft>
              <a:spcPct val="15000"/>
            </a:spcAft>
            <a:buChar char="•"/>
          </a:pPr>
          <a:r>
            <a:rPr lang="en-AU" sz="1200" kern="1200" dirty="0"/>
            <a:t>Documentation and requirements underway</a:t>
          </a:r>
        </a:p>
      </dsp:txBody>
      <dsp:txXfrm>
        <a:off x="31" y="1232284"/>
        <a:ext cx="3028343" cy="2635200"/>
      </dsp:txXfrm>
    </dsp:sp>
    <dsp:sp modelId="{242B7656-EC54-2A40-86FA-264BD75BA25F}">
      <dsp:nvSpPr>
        <dsp:cNvPr id="0" name=""/>
        <dsp:cNvSpPr/>
      </dsp:nvSpPr>
      <dsp:spPr>
        <a:xfrm>
          <a:off x="3452343" y="20947"/>
          <a:ext cx="3028343" cy="121133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Two projects tested for PORTAL and comms:</a:t>
          </a:r>
          <a:endParaRPr lang="en-AU" sz="1200" kern="1200" dirty="0"/>
        </a:p>
      </dsp:txBody>
      <dsp:txXfrm>
        <a:off x="3452343" y="20947"/>
        <a:ext cx="3028343" cy="1211337"/>
      </dsp:txXfrm>
    </dsp:sp>
    <dsp:sp modelId="{F29A6BC3-A683-4741-9733-EFC267771910}">
      <dsp:nvSpPr>
        <dsp:cNvPr id="0" name=""/>
        <dsp:cNvSpPr/>
      </dsp:nvSpPr>
      <dsp:spPr>
        <a:xfrm>
          <a:off x="3452343" y="1232284"/>
          <a:ext cx="3028343"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a:t>Parkes:</a:t>
          </a:r>
        </a:p>
        <a:p>
          <a:pPr marL="228600" lvl="2" indent="-114300" algn="l" defTabSz="533400">
            <a:lnSpc>
              <a:spcPct val="90000"/>
            </a:lnSpc>
            <a:spcBef>
              <a:spcPct val="0"/>
            </a:spcBef>
            <a:spcAft>
              <a:spcPct val="15000"/>
            </a:spcAft>
            <a:buChar char="•"/>
          </a:pPr>
          <a:r>
            <a:rPr lang="en-AU" sz="1200" kern="1200" dirty="0"/>
            <a:t>P1066 Mar 26 to 31, 6 x 6 hour runs</a:t>
          </a:r>
        </a:p>
        <a:p>
          <a:pPr marL="228600" lvl="2" indent="-114300" algn="l" defTabSz="533400">
            <a:lnSpc>
              <a:spcPct val="90000"/>
            </a:lnSpc>
            <a:spcBef>
              <a:spcPct val="0"/>
            </a:spcBef>
            <a:spcAft>
              <a:spcPct val="15000"/>
            </a:spcAft>
            <a:buChar char="•"/>
          </a:pPr>
          <a:r>
            <a:rPr lang="en-AU" sz="1200" kern="1200" dirty="0"/>
            <a:t>Stacy Mader was support astronomer</a:t>
          </a:r>
        </a:p>
        <a:p>
          <a:pPr marL="228600" lvl="2" indent="-114300" algn="l" defTabSz="533400" rtl="0">
            <a:lnSpc>
              <a:spcPct val="90000"/>
            </a:lnSpc>
            <a:spcBef>
              <a:spcPct val="0"/>
            </a:spcBef>
            <a:spcAft>
              <a:spcPct val="15000"/>
            </a:spcAft>
            <a:buChar char="•"/>
          </a:pPr>
          <a:r>
            <a:rPr lang="en-AU" sz="1200" kern="1200" dirty="0"/>
            <a:t>Experienced observer/team, but support astronomer was messaged</a:t>
          </a:r>
          <a:r>
            <a:rPr lang="en-AU" sz="1200" kern="1200" dirty="0">
              <a:latin typeface="Calibri"/>
            </a:rPr>
            <a:t> and called</a:t>
          </a:r>
          <a:endParaRPr lang="en-AU" sz="1200" kern="1200" dirty="0"/>
        </a:p>
        <a:p>
          <a:pPr marL="114300" lvl="1" indent="-114300" algn="l" defTabSz="533400">
            <a:lnSpc>
              <a:spcPct val="90000"/>
            </a:lnSpc>
            <a:spcBef>
              <a:spcPct val="0"/>
            </a:spcBef>
            <a:spcAft>
              <a:spcPct val="15000"/>
            </a:spcAft>
            <a:buChar char="•"/>
          </a:pPr>
          <a:r>
            <a:rPr lang="en-AU" sz="1200" kern="1200" dirty="0"/>
            <a:t>ATCA:</a:t>
          </a:r>
        </a:p>
        <a:p>
          <a:pPr marL="228600" lvl="2" indent="-114300" algn="l" defTabSz="533400">
            <a:lnSpc>
              <a:spcPct val="90000"/>
            </a:lnSpc>
            <a:spcBef>
              <a:spcPct val="0"/>
            </a:spcBef>
            <a:spcAft>
              <a:spcPct val="15000"/>
            </a:spcAft>
            <a:buChar char="•"/>
          </a:pPr>
          <a:r>
            <a:rPr lang="en-AU" sz="1200" kern="1200" dirty="0"/>
            <a:t>C3468 Apr 2 to 11, 6 x 12 hour runs</a:t>
          </a:r>
        </a:p>
        <a:p>
          <a:pPr marL="228600" lvl="2" indent="-114300" algn="l" defTabSz="533400">
            <a:lnSpc>
              <a:spcPct val="90000"/>
            </a:lnSpc>
            <a:spcBef>
              <a:spcPct val="0"/>
            </a:spcBef>
            <a:spcAft>
              <a:spcPct val="15000"/>
            </a:spcAft>
            <a:buChar char="•"/>
          </a:pPr>
          <a:r>
            <a:rPr lang="en-AU" sz="1200" kern="1200" dirty="0"/>
            <a:t>Jamie Stevens is support astronomer</a:t>
          </a:r>
        </a:p>
        <a:p>
          <a:pPr marL="228600" lvl="2" indent="-114300" algn="l" defTabSz="533400">
            <a:lnSpc>
              <a:spcPct val="90000"/>
            </a:lnSpc>
            <a:spcBef>
              <a:spcPct val="0"/>
            </a:spcBef>
            <a:spcAft>
              <a:spcPct val="15000"/>
            </a:spcAft>
            <a:buChar char="•"/>
          </a:pPr>
          <a:r>
            <a:rPr lang="en-AU" sz="1200" kern="1200" dirty="0"/>
            <a:t>Some overlap with the current Duty Astronomer</a:t>
          </a:r>
        </a:p>
        <a:p>
          <a:pPr marL="228600" lvl="2" indent="-114300" algn="l" defTabSz="533400">
            <a:lnSpc>
              <a:spcPct val="90000"/>
            </a:lnSpc>
            <a:spcBef>
              <a:spcPct val="0"/>
            </a:spcBef>
            <a:spcAft>
              <a:spcPct val="15000"/>
            </a:spcAft>
            <a:buChar char="•"/>
          </a:pPr>
          <a:r>
            <a:rPr lang="en-AU" sz="1200" kern="1200" dirty="0"/>
            <a:t>PI contacted and has been asked to contact support astronomer for help with Sched files, etc. (spectral line project)</a:t>
          </a:r>
        </a:p>
      </dsp:txBody>
      <dsp:txXfrm>
        <a:off x="3452343" y="1232284"/>
        <a:ext cx="3028343" cy="2635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835BD-5512-A34F-AEB3-1E4DD4AE7FD8}">
      <dsp:nvSpPr>
        <dsp:cNvPr id="0" name=""/>
        <dsp:cNvSpPr/>
      </dsp:nvSpPr>
      <dsp:spPr>
        <a:xfrm rot="5400000">
          <a:off x="-138692" y="140015"/>
          <a:ext cx="924616" cy="6472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2022 Mar-Sept</a:t>
          </a:r>
        </a:p>
        <a:p>
          <a:pPr marL="0" lvl="0" indent="0" algn="ctr" defTabSz="355600">
            <a:lnSpc>
              <a:spcPct val="90000"/>
            </a:lnSpc>
            <a:spcBef>
              <a:spcPct val="0"/>
            </a:spcBef>
            <a:spcAft>
              <a:spcPct val="35000"/>
            </a:spcAft>
            <a:buNone/>
          </a:pPr>
          <a:r>
            <a:rPr lang="en-GB" sz="800" kern="1200" dirty="0"/>
            <a:t>Trials</a:t>
          </a:r>
          <a:endParaRPr lang="en-AU" sz="800" kern="1200" dirty="0"/>
        </a:p>
      </dsp:txBody>
      <dsp:txXfrm rot="-5400000">
        <a:off x="1" y="324939"/>
        <a:ext cx="647231" cy="277385"/>
      </dsp:txXfrm>
    </dsp:sp>
    <dsp:sp modelId="{543FB842-5544-4845-9029-3E4C277FBCD6}">
      <dsp:nvSpPr>
        <dsp:cNvPr id="0" name=""/>
        <dsp:cNvSpPr/>
      </dsp:nvSpPr>
      <dsp:spPr>
        <a:xfrm rot="5400000">
          <a:off x="3263474" y="-2614920"/>
          <a:ext cx="601000" cy="58334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GB" sz="800" kern="1200" dirty="0"/>
            <a:t>Trial scheme over the coming semesters (2021OCT, 2022APR) for potential implementation in 2022OCT</a:t>
          </a:r>
        </a:p>
        <a:p>
          <a:pPr marL="57150" lvl="1" indent="-57150" algn="l" defTabSz="355600">
            <a:lnSpc>
              <a:spcPct val="90000"/>
            </a:lnSpc>
            <a:spcBef>
              <a:spcPct val="0"/>
            </a:spcBef>
            <a:spcAft>
              <a:spcPct val="15000"/>
            </a:spcAft>
            <a:buChar char="•"/>
          </a:pPr>
          <a:r>
            <a:rPr lang="en-GB" sz="800" kern="1200" dirty="0"/>
            <a:t>Testing schedule for more detailed trials will be established ~April 2022 for testing later in 2022 APR semester</a:t>
          </a:r>
        </a:p>
        <a:p>
          <a:pPr marL="57150" lvl="1" indent="-57150" algn="l" defTabSz="355600">
            <a:lnSpc>
              <a:spcPct val="90000"/>
            </a:lnSpc>
            <a:spcBef>
              <a:spcPct val="0"/>
            </a:spcBef>
            <a:spcAft>
              <a:spcPct val="15000"/>
            </a:spcAft>
            <a:buChar char="•"/>
          </a:pPr>
          <a:r>
            <a:rPr lang="en-AU" sz="800" kern="1200" dirty="0"/>
            <a:t>Next testing will target: Fully representative sample of projects // Change-overs between projects (and their associated support personnel) // Allocations // Certification // User experience</a:t>
          </a:r>
        </a:p>
      </dsp:txBody>
      <dsp:txXfrm rot="-5400000">
        <a:off x="647231" y="30661"/>
        <a:ext cx="5804149" cy="542324"/>
      </dsp:txXfrm>
    </dsp:sp>
    <dsp:sp modelId="{F8570CEE-586B-314F-9898-CE1A1B9A4464}">
      <dsp:nvSpPr>
        <dsp:cNvPr id="0" name=""/>
        <dsp:cNvSpPr/>
      </dsp:nvSpPr>
      <dsp:spPr>
        <a:xfrm rot="5400000">
          <a:off x="-138692" y="945228"/>
          <a:ext cx="924616" cy="6472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2022 April-May</a:t>
          </a:r>
        </a:p>
        <a:p>
          <a:pPr marL="0" lvl="0" indent="0" algn="ctr" defTabSz="355600">
            <a:lnSpc>
              <a:spcPct val="90000"/>
            </a:lnSpc>
            <a:spcBef>
              <a:spcPct val="0"/>
            </a:spcBef>
            <a:spcAft>
              <a:spcPct val="35000"/>
            </a:spcAft>
            <a:buNone/>
          </a:pPr>
          <a:r>
            <a:rPr lang="en-GB" sz="800" kern="1200" dirty="0"/>
            <a:t>Name</a:t>
          </a:r>
          <a:endParaRPr lang="en-AU" sz="800" kern="1200" dirty="0"/>
        </a:p>
      </dsp:txBody>
      <dsp:txXfrm rot="-5400000">
        <a:off x="1" y="1130152"/>
        <a:ext cx="647231" cy="277385"/>
      </dsp:txXfrm>
    </dsp:sp>
    <dsp:sp modelId="{32161B1A-97F3-8748-9FEF-0C0D1309B3DD}">
      <dsp:nvSpPr>
        <dsp:cNvPr id="0" name=""/>
        <dsp:cNvSpPr/>
      </dsp:nvSpPr>
      <dsp:spPr>
        <a:xfrm rot="5400000">
          <a:off x="3263474" y="-1809706"/>
          <a:ext cx="601000" cy="58334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GB" sz="800" kern="1200" dirty="0"/>
            <a:t>Name of scheme to be finalised soon (from 'Support Astronomer', 'Expert Observer' or ‘National Facility Specialist’)</a:t>
          </a:r>
          <a:endParaRPr lang="en-AU" sz="800" kern="1200" dirty="0"/>
        </a:p>
      </dsp:txBody>
      <dsp:txXfrm rot="-5400000">
        <a:off x="647231" y="835875"/>
        <a:ext cx="5804149" cy="542324"/>
      </dsp:txXfrm>
    </dsp:sp>
    <dsp:sp modelId="{741960C1-ABA5-D94D-B8FD-ED960C59E829}">
      <dsp:nvSpPr>
        <dsp:cNvPr id="0" name=""/>
        <dsp:cNvSpPr/>
      </dsp:nvSpPr>
      <dsp:spPr>
        <a:xfrm rot="5400000">
          <a:off x="-138692" y="1750442"/>
          <a:ext cx="924616" cy="6472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2022 Mar-Sept Docs</a:t>
          </a:r>
        </a:p>
      </dsp:txBody>
      <dsp:txXfrm rot="-5400000">
        <a:off x="1" y="1935366"/>
        <a:ext cx="647231" cy="277385"/>
      </dsp:txXfrm>
    </dsp:sp>
    <dsp:sp modelId="{ED89948E-C74A-6441-9A03-579EFACE83CE}">
      <dsp:nvSpPr>
        <dsp:cNvPr id="0" name=""/>
        <dsp:cNvSpPr/>
      </dsp:nvSpPr>
      <dsp:spPr>
        <a:xfrm rot="5400000">
          <a:off x="3263474" y="-1004493"/>
          <a:ext cx="601000" cy="58334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GB" sz="800" kern="1200" dirty="0"/>
            <a:t> One page summary to be finalised imminently</a:t>
          </a:r>
        </a:p>
        <a:p>
          <a:pPr marL="57150" lvl="1" indent="-57150" algn="l" defTabSz="355600">
            <a:lnSpc>
              <a:spcPct val="90000"/>
            </a:lnSpc>
            <a:spcBef>
              <a:spcPct val="0"/>
            </a:spcBef>
            <a:spcAft>
              <a:spcPct val="15000"/>
            </a:spcAft>
            <a:buChar char="•"/>
          </a:pPr>
          <a:r>
            <a:rPr lang="en-GB" sz="800" kern="1200" dirty="0"/>
            <a:t> Overall description document to be updated Apr-May</a:t>
          </a:r>
        </a:p>
      </dsp:txBody>
      <dsp:txXfrm rot="-5400000">
        <a:off x="647231" y="1641088"/>
        <a:ext cx="5804149" cy="542324"/>
      </dsp:txXfrm>
    </dsp:sp>
    <dsp:sp modelId="{812513F4-8CE9-6544-A126-A01A6B1251AA}">
      <dsp:nvSpPr>
        <dsp:cNvPr id="0" name=""/>
        <dsp:cNvSpPr/>
      </dsp:nvSpPr>
      <dsp:spPr>
        <a:xfrm rot="5400000">
          <a:off x="-138692" y="2555655"/>
          <a:ext cx="924616" cy="6472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2022 Mar-Sept Software</a:t>
          </a:r>
        </a:p>
      </dsp:txBody>
      <dsp:txXfrm rot="-5400000">
        <a:off x="1" y="2740579"/>
        <a:ext cx="647231" cy="277385"/>
      </dsp:txXfrm>
    </dsp:sp>
    <dsp:sp modelId="{EBAE2F2A-9CA9-C546-8D0A-7A5059E9B75A}">
      <dsp:nvSpPr>
        <dsp:cNvPr id="0" name=""/>
        <dsp:cNvSpPr/>
      </dsp:nvSpPr>
      <dsp:spPr>
        <a:xfrm rot="5400000">
          <a:off x="3263474" y="-199280"/>
          <a:ext cx="601000" cy="58334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GB" sz="800" kern="1200" dirty="0"/>
            <a:t>PORTAL updates commenced March 2022, OPAL changes may be required</a:t>
          </a:r>
        </a:p>
      </dsp:txBody>
      <dsp:txXfrm rot="-5400000">
        <a:off x="647231" y="2446301"/>
        <a:ext cx="5804149" cy="542324"/>
      </dsp:txXfrm>
    </dsp:sp>
    <dsp:sp modelId="{859711AD-F0DC-C947-9C2D-EC6E701C1C98}">
      <dsp:nvSpPr>
        <dsp:cNvPr id="0" name=""/>
        <dsp:cNvSpPr/>
      </dsp:nvSpPr>
      <dsp:spPr>
        <a:xfrm rot="5400000">
          <a:off x="-138692" y="3360868"/>
          <a:ext cx="924616" cy="6472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Throughout</a:t>
          </a:r>
        </a:p>
      </dsp:txBody>
      <dsp:txXfrm rot="-5400000">
        <a:off x="1" y="3545792"/>
        <a:ext cx="647231" cy="277385"/>
      </dsp:txXfrm>
    </dsp:sp>
    <dsp:sp modelId="{CA92ABDA-6B32-8F40-8C93-8B86D0C6CFE7}">
      <dsp:nvSpPr>
        <dsp:cNvPr id="0" name=""/>
        <dsp:cNvSpPr/>
      </dsp:nvSpPr>
      <dsp:spPr>
        <a:xfrm rot="5400000">
          <a:off x="3263474" y="605933"/>
          <a:ext cx="601000" cy="58334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GB" sz="800" kern="1200" dirty="0"/>
            <a:t>Iteration and assessment</a:t>
          </a:r>
        </a:p>
      </dsp:txBody>
      <dsp:txXfrm rot="-5400000">
        <a:off x="647231" y="3251514"/>
        <a:ext cx="5804149" cy="54232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FA697C-5849-4DDF-A6C8-08E6893940F4}" type="datetimeFigureOut">
              <a:rPr lang="en-AU" smtClean="0"/>
              <a:pPr/>
              <a:t>4/4/2022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92BC2-9435-4D31-AEB3-5D5877AD6447}" type="datetimeFigureOut">
              <a:rPr lang="en-AU" smtClean="0"/>
              <a:pPr/>
              <a:t>4/4/2022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6</a:t>
            </a:fld>
            <a:endParaRPr lang="en-AU"/>
          </a:p>
        </p:txBody>
      </p:sp>
    </p:spTree>
    <p:extLst>
      <p:ext uri="{BB962C8B-B14F-4D97-AF65-F5344CB8AC3E}">
        <p14:creationId xmlns:p14="http://schemas.microsoft.com/office/powerpoint/2010/main" val="369354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STACY DETAILS ON PORTAL:</a:t>
            </a:r>
          </a:p>
          <a:p>
            <a:r>
              <a:rPr lang="en-AU" sz="1200" b="0" i="0" u="none" strike="noStrike" kern="1200" dirty="0">
                <a:solidFill>
                  <a:schemeClr val="tx1"/>
                </a:solidFill>
                <a:effectLst/>
                <a:latin typeface="+mn-lt"/>
                <a:ea typeface="+mn-ea"/>
                <a:cs typeface="+mn-cs"/>
              </a:rPr>
              <a:t>The modifications to the PORTAL were not as straight-forward as I hoped. It has been</a:t>
            </a:r>
          </a:p>
          <a:p>
            <a:r>
              <a:rPr lang="en-AU" sz="1200" b="0" i="0" u="none" strike="noStrike" kern="1200" dirty="0">
                <a:solidFill>
                  <a:schemeClr val="tx1"/>
                </a:solidFill>
                <a:effectLst/>
                <a:latin typeface="+mn-lt"/>
                <a:ea typeface="+mn-ea"/>
                <a:cs typeface="+mn-cs"/>
              </a:rPr>
              <a:t>some time since I worked on the code, but I think there is now a workable version</a:t>
            </a:r>
          </a:p>
          <a:p>
            <a:r>
              <a:rPr lang="en-AU" sz="1200" b="0" i="0" u="none" strike="noStrike" kern="1200" dirty="0">
                <a:solidFill>
                  <a:schemeClr val="tx1"/>
                </a:solidFill>
                <a:effectLst/>
                <a:latin typeface="+mn-lt"/>
                <a:ea typeface="+mn-ea"/>
                <a:cs typeface="+mn-cs"/>
              </a:rPr>
              <a:t>for mixed support modes. </a:t>
            </a:r>
          </a:p>
          <a:p>
            <a:r>
              <a:rPr lang="en-AU" sz="1200" b="0" i="0" u="none" strike="noStrike" kern="1200" dirty="0">
                <a:solidFill>
                  <a:schemeClr val="tx1"/>
                </a:solidFill>
                <a:effectLst/>
                <a:latin typeface="+mn-lt"/>
                <a:ea typeface="+mn-ea"/>
                <a:cs typeface="+mn-cs"/>
              </a:rPr>
              <a:t> </a:t>
            </a:r>
          </a:p>
          <a:p>
            <a:r>
              <a:rPr lang="en-AU" sz="1200" b="0" i="0" u="none" strike="noStrike" kern="1200" dirty="0">
                <a:solidFill>
                  <a:schemeClr val="tx1"/>
                </a:solidFill>
                <a:effectLst/>
                <a:latin typeface="+mn-lt"/>
                <a:ea typeface="+mn-ea"/>
                <a:cs typeface="+mn-cs"/>
              </a:rPr>
              <a:t>TL;DR</a:t>
            </a:r>
          </a:p>
          <a:p>
            <a:r>
              <a:rPr lang="en-AU" sz="1200" b="0" i="0" u="none" strike="noStrike" kern="1200" dirty="0">
                <a:solidFill>
                  <a:schemeClr val="tx1"/>
                </a:solidFill>
                <a:effectLst/>
                <a:latin typeface="+mn-lt"/>
                <a:ea typeface="+mn-ea"/>
                <a:cs typeface="+mn-cs"/>
              </a:rPr>
              <a:t> </a:t>
            </a:r>
          </a:p>
          <a:p>
            <a:r>
              <a:rPr lang="en-AU" sz="1200" b="0" i="0" u="none" strike="noStrike" kern="1200" dirty="0">
                <a:solidFill>
                  <a:schemeClr val="tx1"/>
                </a:solidFill>
                <a:effectLst/>
                <a:latin typeface="+mn-lt"/>
                <a:ea typeface="+mn-ea"/>
                <a:cs typeface="+mn-cs"/>
              </a:rPr>
              <a:t>The signup for ATCA Duty Astronomer is done via a simple form, asking for a contact phone </a:t>
            </a:r>
          </a:p>
          <a:p>
            <a:r>
              <a:rPr lang="en-AU" sz="1200" b="0" i="0" u="none" strike="noStrike" kern="1200" dirty="0">
                <a:solidFill>
                  <a:schemeClr val="tx1"/>
                </a:solidFill>
                <a:effectLst/>
                <a:latin typeface="+mn-lt"/>
                <a:ea typeface="+mn-ea"/>
                <a:cs typeface="+mn-cs"/>
              </a:rPr>
              <a:t>number so the Cisco redirect can be setup. This is the same process for OIC</a:t>
            </a:r>
          </a:p>
          <a:p>
            <a:r>
              <a:rPr lang="en-AU" sz="1200" b="0" i="0" u="none" strike="noStrike" kern="1200" dirty="0">
                <a:solidFill>
                  <a:schemeClr val="tx1"/>
                </a:solidFill>
                <a:effectLst/>
                <a:latin typeface="+mn-lt"/>
                <a:ea typeface="+mn-ea"/>
                <a:cs typeface="+mn-cs"/>
              </a:rPr>
              <a:t>and staff callouts. The signup for all is fixed until the next person comes along and registers.</a:t>
            </a:r>
          </a:p>
          <a:p>
            <a:r>
              <a:rPr lang="en-AU" sz="1200" b="0" i="0" u="none" strike="noStrike" kern="1200" dirty="0">
                <a:solidFill>
                  <a:schemeClr val="tx1"/>
                </a:solidFill>
                <a:effectLst/>
                <a:latin typeface="+mn-lt"/>
                <a:ea typeface="+mn-ea"/>
                <a:cs typeface="+mn-cs"/>
              </a:rPr>
              <a:t> </a:t>
            </a:r>
          </a:p>
          <a:p>
            <a:r>
              <a:rPr lang="en-AU" sz="1200" b="0" i="0" u="none" strike="noStrike" kern="1200" dirty="0">
                <a:solidFill>
                  <a:schemeClr val="tx1"/>
                </a:solidFill>
                <a:effectLst/>
                <a:latin typeface="+mn-lt"/>
                <a:ea typeface="+mn-ea"/>
                <a:cs typeface="+mn-cs"/>
              </a:rPr>
              <a:t>I have changed this so Duty Astronomers can still signup as normal, but now there is an option to </a:t>
            </a:r>
          </a:p>
          <a:p>
            <a:r>
              <a:rPr lang="en-AU" sz="1200" b="0" i="0" u="none" strike="noStrike" kern="1200" dirty="0">
                <a:solidFill>
                  <a:schemeClr val="tx1"/>
                </a:solidFill>
                <a:effectLst/>
                <a:latin typeface="+mn-lt"/>
                <a:ea typeface="+mn-ea"/>
                <a:cs typeface="+mn-cs"/>
              </a:rPr>
              <a:t>specify which projects are supported- using the default ALL is what DAs should use for now, but</a:t>
            </a:r>
          </a:p>
          <a:p>
            <a:r>
              <a:rPr lang="en-AU" sz="1200" b="0" i="0" u="none" strike="noStrike" kern="1200" dirty="0">
                <a:solidFill>
                  <a:schemeClr val="tx1"/>
                </a:solidFill>
                <a:effectLst/>
                <a:latin typeface="+mn-lt"/>
                <a:ea typeface="+mn-ea"/>
                <a:cs typeface="+mn-cs"/>
              </a:rPr>
              <a:t>Support Astronomers during trials can input a comma separated list. When saved, the change</a:t>
            </a:r>
          </a:p>
          <a:p>
            <a:r>
              <a:rPr lang="en-AU" sz="1200" b="0" i="0" u="none" strike="noStrike" kern="1200" dirty="0">
                <a:solidFill>
                  <a:schemeClr val="tx1"/>
                </a:solidFill>
                <a:effectLst/>
                <a:latin typeface="+mn-lt"/>
                <a:ea typeface="+mn-ea"/>
                <a:cs typeface="+mn-cs"/>
              </a:rPr>
              <a:t>does not register instantaneously on the PORTAL. If the current project is part of the trials,</a:t>
            </a:r>
          </a:p>
          <a:p>
            <a:r>
              <a:rPr lang="en-AU" sz="1200" b="0" i="0" u="none" strike="noStrike" kern="1200" dirty="0">
                <a:solidFill>
                  <a:schemeClr val="tx1"/>
                </a:solidFill>
                <a:effectLst/>
                <a:latin typeface="+mn-lt"/>
                <a:ea typeface="+mn-ea"/>
                <a:cs typeface="+mn-cs"/>
              </a:rPr>
              <a:t>a scheduler (runs once a minute) will display the support astronomer name and configure the </a:t>
            </a:r>
          </a:p>
          <a:p>
            <a:r>
              <a:rPr lang="en-AU" sz="1200" b="0" i="0" u="none" strike="noStrike" kern="1200" dirty="0">
                <a:solidFill>
                  <a:schemeClr val="tx1"/>
                </a:solidFill>
                <a:effectLst/>
                <a:latin typeface="+mn-lt"/>
                <a:ea typeface="+mn-ea"/>
                <a:cs typeface="+mn-cs"/>
              </a:rPr>
              <a:t>Cisco redirect. If the project is not in the trials, the last valid database entry with ‘ALL’ is </a:t>
            </a:r>
          </a:p>
          <a:p>
            <a:r>
              <a:rPr lang="en-AU" sz="1200" b="0" i="0" u="none" strike="noStrike" kern="1200" dirty="0">
                <a:solidFill>
                  <a:schemeClr val="tx1"/>
                </a:solidFill>
                <a:effectLst/>
                <a:latin typeface="+mn-lt"/>
                <a:ea typeface="+mn-ea"/>
                <a:cs typeface="+mn-cs"/>
              </a:rPr>
              <a:t>displayed- this solves the issue of needing DAs and support astronomers to re-register when </a:t>
            </a:r>
          </a:p>
          <a:p>
            <a:r>
              <a:rPr lang="en-AU" sz="1200" b="0" i="0" u="none" strike="noStrike" kern="1200" dirty="0">
                <a:solidFill>
                  <a:schemeClr val="tx1"/>
                </a:solidFill>
                <a:effectLst/>
                <a:latin typeface="+mn-lt"/>
                <a:ea typeface="+mn-ea"/>
                <a:cs typeface="+mn-cs"/>
              </a:rPr>
              <a:t>we are switching between normal and trial projects. </a:t>
            </a:r>
          </a:p>
          <a:p>
            <a:r>
              <a:rPr lang="en-AU" sz="1200" b="0" i="0" u="none" strike="noStrike" kern="1200" dirty="0">
                <a:solidFill>
                  <a:schemeClr val="tx1"/>
                </a:solidFill>
                <a:effectLst/>
                <a:latin typeface="+mn-lt"/>
                <a:ea typeface="+mn-ea"/>
                <a:cs typeface="+mn-cs"/>
              </a:rPr>
              <a:t> </a:t>
            </a:r>
          </a:p>
          <a:p>
            <a:r>
              <a:rPr lang="en-AU" sz="1200" b="0" i="0" u="none" strike="noStrike" kern="1200" dirty="0">
                <a:solidFill>
                  <a:schemeClr val="tx1"/>
                </a:solidFill>
                <a:effectLst/>
                <a:latin typeface="+mn-lt"/>
                <a:ea typeface="+mn-ea"/>
                <a:cs typeface="+mn-cs"/>
              </a:rPr>
              <a:t>Note for Parkes, if the project is not in the trial, the Support Astronomer is not displayed, but </a:t>
            </a:r>
          </a:p>
          <a:p>
            <a:r>
              <a:rPr lang="en-AU" sz="1200" b="0" i="0" u="none" strike="noStrike" kern="1200" dirty="0">
                <a:solidFill>
                  <a:schemeClr val="tx1"/>
                </a:solidFill>
                <a:effectLst/>
                <a:latin typeface="+mn-lt"/>
                <a:ea typeface="+mn-ea"/>
                <a:cs typeface="+mn-cs"/>
              </a:rPr>
              <a:t>the current Project Expert and callout person; if the project is part of the trial, only</a:t>
            </a:r>
          </a:p>
          <a:p>
            <a:r>
              <a:rPr lang="en-AU" sz="1200" b="0" i="0" u="none" strike="noStrike" kern="1200" dirty="0">
                <a:solidFill>
                  <a:schemeClr val="tx1"/>
                </a:solidFill>
                <a:effectLst/>
                <a:latin typeface="+mn-lt"/>
                <a:ea typeface="+mn-ea"/>
                <a:cs typeface="+mn-cs"/>
              </a:rPr>
              <a:t>the Support Astronomer is shown.</a:t>
            </a:r>
          </a:p>
          <a:p>
            <a:r>
              <a:rPr lang="en-AU" sz="1200" b="0" i="0" u="none" strike="noStrike" kern="1200" dirty="0">
                <a:solidFill>
                  <a:schemeClr val="tx1"/>
                </a:solidFill>
                <a:effectLst/>
                <a:latin typeface="+mn-lt"/>
                <a:ea typeface="+mn-ea"/>
                <a:cs typeface="+mn-cs"/>
              </a:rPr>
              <a:t> </a:t>
            </a:r>
          </a:p>
          <a:p>
            <a:r>
              <a:rPr lang="en-AU" sz="1200" b="0" i="0" u="none" strike="noStrike" kern="1200" dirty="0">
                <a:solidFill>
                  <a:schemeClr val="tx1"/>
                </a:solidFill>
                <a:effectLst/>
                <a:latin typeface="+mn-lt"/>
                <a:ea typeface="+mn-ea"/>
                <a:cs typeface="+mn-cs"/>
              </a:rPr>
              <a:t>I will start a document on Teams outlining how to simplify all this, and look at how the Support Astronomer</a:t>
            </a:r>
          </a:p>
          <a:p>
            <a:r>
              <a:rPr lang="en-AU" sz="1200" b="0" i="0" u="none" strike="noStrike" kern="1200" dirty="0">
                <a:solidFill>
                  <a:schemeClr val="tx1"/>
                </a:solidFill>
                <a:effectLst/>
                <a:latin typeface="+mn-lt"/>
                <a:ea typeface="+mn-ea"/>
                <a:cs typeface="+mn-cs"/>
              </a:rPr>
              <a:t>Signup might look like. Some discussion on OPAL requirements needed to achieve a solution is also required. </a:t>
            </a:r>
          </a:p>
          <a:p>
            <a:r>
              <a:rPr lang="en-AU"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7</a:t>
            </a:fld>
            <a:endParaRPr lang="en-AU"/>
          </a:p>
        </p:txBody>
      </p:sp>
    </p:spTree>
    <p:extLst>
      <p:ext uri="{BB962C8B-B14F-4D97-AF65-F5344CB8AC3E}">
        <p14:creationId xmlns:p14="http://schemas.microsoft.com/office/powerpoint/2010/main" val="2834852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1779662"/>
            <a:ext cx="2700300" cy="1728192"/>
          </a:xfrm>
        </p:spPr>
        <p:txBody>
          <a:bodyPr anchor="b" anchorCtr="0">
            <a:normAutofit/>
          </a:bodyPr>
          <a:lstStyle>
            <a:lvl1pPr algn="l">
              <a:lnSpc>
                <a:spcPct val="90000"/>
              </a:lnSpc>
              <a:defRPr sz="2700" b="0">
                <a:solidFill>
                  <a:schemeClr val="accent3"/>
                </a:solidFill>
              </a:defRPr>
            </a:lvl1pPr>
          </a:lstStyle>
          <a:p>
            <a:r>
              <a:rPr lang="en-GB"/>
              <a:t>Click to edit Master title style</a:t>
            </a:r>
            <a:endParaRPr lang="en-AU" dirty="0"/>
          </a:p>
        </p:txBody>
      </p:sp>
      <p:sp>
        <p:nvSpPr>
          <p:cNvPr id="3" name="Subtitle 2"/>
          <p:cNvSpPr>
            <a:spLocks noGrp="1"/>
          </p:cNvSpPr>
          <p:nvPr userDrawn="1">
            <p:ph type="subTitle" idx="1"/>
          </p:nvPr>
        </p:nvSpPr>
        <p:spPr>
          <a:xfrm>
            <a:off x="188640" y="3651870"/>
            <a:ext cx="2700300" cy="576064"/>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AU" dirty="0"/>
          </a:p>
        </p:txBody>
      </p:sp>
      <p:sp>
        <p:nvSpPr>
          <p:cNvPr id="4" name="Rectangle 3"/>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9" name="Picture 8"/>
          <p:cNvPicPr>
            <a:picLocks noChangeAspect="1"/>
          </p:cNvPicPr>
          <p:nvPr userDrawn="1"/>
        </p:nvPicPr>
        <p:blipFill>
          <a:blip r:embed="rId2"/>
          <a:stretch>
            <a:fillRect/>
          </a:stretch>
        </p:blipFill>
        <p:spPr>
          <a:xfrm>
            <a:off x="188641" y="267494"/>
            <a:ext cx="719597" cy="720000"/>
          </a:xfrm>
          <a:prstGeom prst="rect">
            <a:avLst/>
          </a:prstGeom>
        </p:spPr>
      </p:pic>
      <p:sp>
        <p:nvSpPr>
          <p:cNvPr id="11" name="Rectangle 10"/>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Tree>
    <p:extLst>
      <p:ext uri="{BB962C8B-B14F-4D97-AF65-F5344CB8AC3E}">
        <p14:creationId xmlns:p14="http://schemas.microsoft.com/office/powerpoint/2010/main" val="1775978711"/>
      </p:ext>
    </p:extLst>
  </p:cSld>
  <p:clrMapOvr>
    <a:masterClrMapping/>
  </p:clrMapOvr>
  <p:extLst>
    <p:ext uri="{DCECCB84-F9BA-43D5-87BE-67443E8EF086}">
      <p15:sldGuideLst xmlns:p15="http://schemas.microsoft.com/office/powerpoint/2012/main">
        <p15:guide id="1" pos="2160" userDrawn="1">
          <p15:clr>
            <a:srgbClr val="FBAE40"/>
          </p15:clr>
        </p15:guide>
        <p15:guide id="2" orient="horz" pos="1620" userDrawn="1">
          <p15:clr>
            <a:srgbClr val="FBAE40"/>
          </p15:clr>
        </p15:guide>
        <p15:guide id="3" pos="4202" userDrawn="1">
          <p15:clr>
            <a:srgbClr val="FBAE40"/>
          </p15:clr>
        </p15:guide>
        <p15:guide id="4" pos="1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3429000" y="0"/>
            <a:ext cx="3429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88640" y="805459"/>
            <a:ext cx="3028950" cy="639365"/>
          </a:xfrm>
        </p:spPr>
        <p:txBody>
          <a:bodyPr/>
          <a:lstStyle/>
          <a:p>
            <a:r>
              <a:rPr lang="en-GB"/>
              <a:t>Click to edit Master title style</a:t>
            </a:r>
            <a:endParaRPr lang="en-AU" dirty="0"/>
          </a:p>
        </p:txBody>
      </p:sp>
      <p:sp>
        <p:nvSpPr>
          <p:cNvPr id="3" name="Content Placeholder 2"/>
          <p:cNvSpPr>
            <a:spLocks noGrp="1"/>
          </p:cNvSpPr>
          <p:nvPr>
            <p:ph sz="half" idx="1"/>
          </p:nvPr>
        </p:nvSpPr>
        <p:spPr>
          <a:xfrm>
            <a:off x="188640"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Content Placeholder 3"/>
          <p:cNvSpPr>
            <a:spLocks noGrp="1"/>
          </p:cNvSpPr>
          <p:nvPr>
            <p:ph sz="half" idx="2"/>
          </p:nvPr>
        </p:nvSpPr>
        <p:spPr>
          <a:xfrm>
            <a:off x="3629025" y="1665854"/>
            <a:ext cx="3028950" cy="3066136"/>
          </a:xfr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500">
                <a:solidFill>
                  <a:schemeClr val="bg1"/>
                </a:solidFill>
              </a:defRPr>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Footer Placeholder 4"/>
          <p:cNvSpPr>
            <a:spLocks noGrp="1"/>
          </p:cNvSpPr>
          <p:nvPr>
            <p:ph type="ftr" sz="quarter" idx="10"/>
          </p:nvPr>
        </p:nvSpPr>
        <p:spPr>
          <a:xfrm>
            <a:off x="451028" y="4878250"/>
            <a:ext cx="276656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4224472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188640" y="1131590"/>
            <a:ext cx="4752528" cy="3599160"/>
          </a:xfrm>
        </p:spPr>
        <p:txBody>
          <a:bodyPr anchor="b" anchorCtr="0"/>
          <a:lstStyle>
            <a:lvl1pPr marL="0" indent="0">
              <a:spcAft>
                <a:spcPts val="0"/>
              </a:spcAft>
              <a:buFontTx/>
              <a:buNone/>
              <a:defRPr sz="3300" b="0">
                <a:solidFill>
                  <a:schemeClr val="accent1"/>
                </a:solidFill>
              </a:defRPr>
            </a:lvl1pPr>
            <a:lvl2pPr marL="0" indent="0">
              <a:lnSpc>
                <a:spcPct val="75000"/>
              </a:lnSpc>
              <a:spcAft>
                <a:spcPts val="638"/>
              </a:spcAft>
              <a:buNone/>
              <a:defRPr sz="3300" b="0">
                <a:solidFill>
                  <a:schemeClr val="bg1"/>
                </a:solidFill>
              </a:defRPr>
            </a:lvl2pPr>
            <a:lvl3pPr marL="0" indent="0">
              <a:buNone/>
              <a:defRPr sz="165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708268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EF13475-99FA-4FB1-BE43-8B7E2FCD887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45045" y="4213358"/>
            <a:ext cx="2731179" cy="684000"/>
          </a:xfrm>
          <a:prstGeom prst="rect">
            <a:avLst/>
          </a:prstGeom>
        </p:spPr>
      </p:pic>
      <p:sp>
        <p:nvSpPr>
          <p:cNvPr id="27" name="Rectangle 26"/>
          <p:cNvSpPr/>
          <p:nvPr userDrawn="1"/>
        </p:nvSpPr>
        <p:spPr>
          <a:xfrm>
            <a:off x="0" y="0"/>
            <a:ext cx="6858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Subtitle 2"/>
          <p:cNvSpPr>
            <a:spLocks noGrp="1"/>
          </p:cNvSpPr>
          <p:nvPr>
            <p:ph type="subTitle" idx="1" hasCustomPrompt="1"/>
          </p:nvPr>
        </p:nvSpPr>
        <p:spPr>
          <a:xfrm>
            <a:off x="188640" y="3579862"/>
            <a:ext cx="4536504" cy="1008112"/>
          </a:xfrm>
        </p:spPr>
        <p:txBody>
          <a:bodyPr numCol="2" spcCol="360000">
            <a:normAutofit/>
          </a:bodyPr>
          <a:lstStyle>
            <a:lvl1pPr marL="0" indent="0" algn="l">
              <a:lnSpc>
                <a:spcPct val="90000"/>
              </a:lnSpc>
              <a:spcBef>
                <a:spcPts val="2250"/>
              </a:spcBef>
              <a:buNone/>
              <a:defRPr sz="1200" b="1">
                <a:solidFill>
                  <a:schemeClr val="tx1"/>
                </a:solidFill>
              </a:defRPr>
            </a:lvl1pPr>
            <a:lvl2pPr marL="0" indent="0" algn="l">
              <a:lnSpc>
                <a:spcPct val="90000"/>
              </a:lnSpc>
              <a:spcBef>
                <a:spcPts val="0"/>
              </a:spcBef>
              <a:spcAft>
                <a:spcPts val="422"/>
              </a:spcAft>
              <a:buNone/>
              <a:defRPr sz="1200">
                <a:solidFill>
                  <a:schemeClr val="tx1"/>
                </a:solidFill>
              </a:defRPr>
            </a:lvl2pPr>
            <a:lvl3pPr marL="199800" indent="-199800" algn="l">
              <a:lnSpc>
                <a:spcPct val="90000"/>
              </a:lnSpc>
              <a:spcBef>
                <a:spcPts val="0"/>
              </a:spcBef>
              <a:buNone/>
              <a:tabLst>
                <a:tab pos="267300" algn="l"/>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188641" y="2715766"/>
            <a:ext cx="4536503" cy="576064"/>
          </a:xfrm>
        </p:spPr>
        <p:txBody>
          <a:bodyPr anchor="b" anchorCtr="0">
            <a:noAutofit/>
          </a:bodyPr>
          <a:lstStyle>
            <a:lvl1pPr>
              <a:defRPr sz="2700">
                <a:solidFill>
                  <a:schemeClr val="accent3"/>
                </a:solidFill>
              </a:defRPr>
            </a:lvl1pPr>
          </a:lstStyle>
          <a:p>
            <a:r>
              <a:rPr lang="en-US" dirty="0"/>
              <a:t>Click to edit Master title style</a:t>
            </a:r>
            <a:endParaRPr lang="en-AU" dirty="0"/>
          </a:p>
        </p:txBody>
      </p:sp>
      <p:sp>
        <p:nvSpPr>
          <p:cNvPr id="7" name="Rectangle 6">
            <a:extLst>
              <a:ext uri="{FF2B5EF4-FFF2-40B4-BE49-F238E27FC236}">
                <a16:creationId xmlns:a16="http://schemas.microsoft.com/office/drawing/2014/main" id="{06A67824-90B2-423C-A104-7B42A3839AE2}"/>
              </a:ext>
            </a:extLst>
          </p:cNvPr>
          <p:cNvSpPr/>
          <p:nvPr userDrawn="1"/>
        </p:nvSpPr>
        <p:spPr>
          <a:xfrm>
            <a:off x="188640" y="4850174"/>
            <a:ext cx="3528392" cy="103875"/>
          </a:xfrm>
          <a:prstGeom prst="rect">
            <a:avLst/>
          </a:prstGeom>
        </p:spPr>
        <p:txBody>
          <a:bodyPr wrap="square" lIns="0" tIns="0" rIns="0" bIns="0">
            <a:spAutoFit/>
          </a:bodyPr>
          <a:lstStyle/>
          <a:p>
            <a:pPr algn="l">
              <a:lnSpc>
                <a:spcPct val="90000"/>
              </a:lnSpc>
            </a:pPr>
            <a:r>
              <a:rPr lang="en-AU" sz="750" dirty="0">
                <a:solidFill>
                  <a:schemeClr val="accent3"/>
                </a:solidFill>
              </a:rPr>
              <a:t>Operated by CSIRO, Australia’s National Science Agency, on behalf of the nation</a:t>
            </a:r>
          </a:p>
        </p:txBody>
      </p:sp>
    </p:spTree>
    <p:extLst>
      <p:ext uri="{BB962C8B-B14F-4D97-AF65-F5344CB8AC3E}">
        <p14:creationId xmlns:p14="http://schemas.microsoft.com/office/powerpoint/2010/main" val="24108601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BA75B46-820B-4AB5-B60C-D7A5A036E4F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45045" y="4213358"/>
            <a:ext cx="2731179" cy="684000"/>
          </a:xfrm>
          <a:prstGeom prst="rect">
            <a:avLst/>
          </a:prstGeom>
        </p:spPr>
      </p:pic>
      <p:sp>
        <p:nvSpPr>
          <p:cNvPr id="4" name="Rectangle 3"/>
          <p:cNvSpPr/>
          <p:nvPr userDrawn="1"/>
        </p:nvSpPr>
        <p:spPr>
          <a:xfrm>
            <a:off x="0" y="0"/>
            <a:ext cx="6858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Subtitle 2"/>
          <p:cNvSpPr>
            <a:spLocks noGrp="1"/>
          </p:cNvSpPr>
          <p:nvPr>
            <p:ph type="subTitle" idx="1" hasCustomPrompt="1"/>
          </p:nvPr>
        </p:nvSpPr>
        <p:spPr>
          <a:xfrm>
            <a:off x="188640" y="3075807"/>
            <a:ext cx="4680000" cy="1623109"/>
          </a:xfrm>
        </p:spPr>
        <p:txBody>
          <a:bodyPr numCol="2" spcCol="360000">
            <a:normAutofit/>
          </a:bodyPr>
          <a:lstStyle>
            <a:lvl1pPr marL="0" indent="0" algn="l">
              <a:lnSpc>
                <a:spcPct val="90000"/>
              </a:lnSpc>
              <a:spcBef>
                <a:spcPts val="2250"/>
              </a:spcBef>
              <a:buNone/>
              <a:defRPr sz="900" b="1">
                <a:solidFill>
                  <a:schemeClr val="tx1"/>
                </a:solidFill>
              </a:defRPr>
            </a:lvl1pPr>
            <a:lvl2pPr marL="0" indent="0" algn="l">
              <a:lnSpc>
                <a:spcPct val="90000"/>
              </a:lnSpc>
              <a:spcBef>
                <a:spcPts val="0"/>
              </a:spcBef>
              <a:spcAft>
                <a:spcPts val="422"/>
              </a:spcAft>
              <a:buNone/>
              <a:defRPr sz="900">
                <a:solidFill>
                  <a:schemeClr val="tx1"/>
                </a:solidFill>
              </a:defRPr>
            </a:lvl2pPr>
            <a:lvl3pPr marL="199800" indent="-199800" algn="l">
              <a:lnSpc>
                <a:spcPct val="90000"/>
              </a:lnSpc>
              <a:spcBef>
                <a:spcPts val="0"/>
              </a:spcBef>
              <a:buNone/>
              <a:tabLst>
                <a:tab pos="267300" algn="l"/>
              </a:tabLst>
              <a:defRPr sz="9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37409FA4-CE84-4CA9-8D11-CD055B81E7A2}"/>
              </a:ext>
            </a:extLst>
          </p:cNvPr>
          <p:cNvSpPr/>
          <p:nvPr userDrawn="1"/>
        </p:nvSpPr>
        <p:spPr>
          <a:xfrm>
            <a:off x="188640" y="4850174"/>
            <a:ext cx="3528392" cy="103875"/>
          </a:xfrm>
          <a:prstGeom prst="rect">
            <a:avLst/>
          </a:prstGeom>
        </p:spPr>
        <p:txBody>
          <a:bodyPr wrap="square" lIns="0" tIns="0" rIns="0" bIns="0">
            <a:spAutoFit/>
          </a:bodyPr>
          <a:lstStyle/>
          <a:p>
            <a:pPr algn="l">
              <a:lnSpc>
                <a:spcPct val="90000"/>
              </a:lnSpc>
            </a:pPr>
            <a:r>
              <a:rPr lang="en-AU" sz="750" dirty="0">
                <a:solidFill>
                  <a:schemeClr val="accent3"/>
                </a:solidFill>
              </a:rPr>
              <a:t>Operated by CSIRO, Australia’s National Science Agency, on behalf of the nation</a:t>
            </a:r>
          </a:p>
        </p:txBody>
      </p:sp>
    </p:spTree>
    <p:extLst>
      <p:ext uri="{BB962C8B-B14F-4D97-AF65-F5344CB8AC3E}">
        <p14:creationId xmlns:p14="http://schemas.microsoft.com/office/powerpoint/2010/main" val="30751960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1779662"/>
            <a:ext cx="2700300" cy="1728192"/>
          </a:xfrm>
        </p:spPr>
        <p:txBody>
          <a:bodyPr anchor="b" anchorCtr="0">
            <a:normAutofit/>
          </a:bodyPr>
          <a:lstStyle>
            <a:lvl1pPr algn="l">
              <a:lnSpc>
                <a:spcPct val="90000"/>
              </a:lnSpc>
              <a:defRPr sz="27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188640" y="3651870"/>
            <a:ext cx="2700300" cy="576064"/>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
        <p:nvSpPr>
          <p:cNvPr id="4" name="Rectangle 3"/>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Rectangle 10"/>
          <p:cNvSpPr/>
          <p:nvPr userDrawn="1"/>
        </p:nvSpPr>
        <p:spPr>
          <a:xfrm>
            <a:off x="188640" y="4850174"/>
            <a:ext cx="2160240"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7" name="Picture 6">
            <a:extLst>
              <a:ext uri="{FF2B5EF4-FFF2-40B4-BE49-F238E27FC236}">
                <a16:creationId xmlns:a16="http://schemas.microsoft.com/office/drawing/2014/main" id="{EBBD9626-D491-47A9-A802-D99845B77B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68" y="312929"/>
            <a:ext cx="1567204" cy="360000"/>
          </a:xfrm>
          <a:prstGeom prst="rect">
            <a:avLst/>
          </a:prstGeom>
        </p:spPr>
      </p:pic>
    </p:spTree>
    <p:extLst>
      <p:ext uri="{BB962C8B-B14F-4D97-AF65-F5344CB8AC3E}">
        <p14:creationId xmlns:p14="http://schemas.microsoft.com/office/powerpoint/2010/main" val="2466856202"/>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guide id="3" pos="4202">
          <p15:clr>
            <a:srgbClr val="FBAE40"/>
          </p15:clr>
        </p15:guide>
        <p15:guide id="4" pos="11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1779662"/>
            <a:ext cx="2700300" cy="1728192"/>
          </a:xfrm>
        </p:spPr>
        <p:txBody>
          <a:bodyPr anchor="b" anchorCtr="0">
            <a:normAutofit/>
          </a:bodyPr>
          <a:lstStyle>
            <a:lvl1pPr algn="l">
              <a:lnSpc>
                <a:spcPct val="90000"/>
              </a:lnSpc>
              <a:defRPr sz="2700" b="0">
                <a:solidFill>
                  <a:schemeClr val="accent3"/>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188640" y="3651870"/>
            <a:ext cx="2700300" cy="576064"/>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
        <p:nvSpPr>
          <p:cNvPr id="11" name="Rectangle 10"/>
          <p:cNvSpPr/>
          <p:nvPr userDrawn="1"/>
        </p:nvSpPr>
        <p:spPr>
          <a:xfrm>
            <a:off x="188640" y="4850174"/>
            <a:ext cx="2304256"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6" name="Picture Placeholder 5"/>
          <p:cNvSpPr>
            <a:spLocks noGrp="1"/>
          </p:cNvSpPr>
          <p:nvPr>
            <p:ph type="pic" sz="quarter" idx="10"/>
          </p:nvPr>
        </p:nvSpPr>
        <p:spPr>
          <a:xfrm>
            <a:off x="3429000" y="0"/>
            <a:ext cx="3422972"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pic>
        <p:nvPicPr>
          <p:cNvPr id="7" name="Picture 6">
            <a:extLst>
              <a:ext uri="{FF2B5EF4-FFF2-40B4-BE49-F238E27FC236}">
                <a16:creationId xmlns:a16="http://schemas.microsoft.com/office/drawing/2014/main" id="{F441549B-E060-4412-81C3-BB94DD3BB2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68" y="312929"/>
            <a:ext cx="1567204" cy="360000"/>
          </a:xfrm>
          <a:prstGeom prst="rect">
            <a:avLst/>
          </a:prstGeom>
        </p:spPr>
      </p:pic>
    </p:spTree>
    <p:extLst>
      <p:ext uri="{BB962C8B-B14F-4D97-AF65-F5344CB8AC3E}">
        <p14:creationId xmlns:p14="http://schemas.microsoft.com/office/powerpoint/2010/main" val="1547246889"/>
      </p:ext>
    </p:extLst>
  </p:cSld>
  <p:clrMapOvr>
    <a:masterClrMapping/>
  </p:clrMapOvr>
  <p:extLst>
    <p:ext uri="{DCECCB84-F9BA-43D5-87BE-67443E8EF086}">
      <p15:sldGuideLst xmlns:p15="http://schemas.microsoft.com/office/powerpoint/2012/main">
        <p15:guide id="1" pos="119">
          <p15:clr>
            <a:srgbClr val="FBAE40"/>
          </p15:clr>
        </p15:guide>
        <p15:guide id="2" orient="horz" pos="1620">
          <p15:clr>
            <a:srgbClr val="FBAE40"/>
          </p15:clr>
        </p15:guide>
        <p15:guide id="3" pos="2160">
          <p15:clr>
            <a:srgbClr val="FBAE40"/>
          </p15:clr>
        </p15:guide>
        <p15:guide id="4" pos="420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7" name="Picture 6">
            <a:extLst>
              <a:ext uri="{FF2B5EF4-FFF2-40B4-BE49-F238E27FC236}">
                <a16:creationId xmlns:a16="http://schemas.microsoft.com/office/drawing/2014/main" id="{E5EA4BEA-90AA-46F4-829C-BDC63E08AE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65030" y="609532"/>
            <a:ext cx="3927940" cy="3924435"/>
          </a:xfrm>
          <a:prstGeom prst="rect">
            <a:avLst/>
          </a:prstGeom>
        </p:spPr>
      </p:pic>
      <p:sp>
        <p:nvSpPr>
          <p:cNvPr id="2" name="Title 1"/>
          <p:cNvSpPr>
            <a:spLocks noGrp="1"/>
          </p:cNvSpPr>
          <p:nvPr userDrawn="1">
            <p:ph type="ctrTitle"/>
          </p:nvPr>
        </p:nvSpPr>
        <p:spPr>
          <a:xfrm>
            <a:off x="188640" y="2054777"/>
            <a:ext cx="1512168" cy="1728192"/>
          </a:xfrm>
        </p:spPr>
        <p:txBody>
          <a:bodyPr anchor="b" anchorCtr="0">
            <a:normAutofit/>
          </a:bodyPr>
          <a:lstStyle>
            <a:lvl1pPr algn="l">
              <a:lnSpc>
                <a:spcPct val="90000"/>
              </a:lnSpc>
              <a:defRPr sz="2700" b="0">
                <a:solidFill>
                  <a:schemeClr val="accent3"/>
                </a:solidFill>
              </a:defRPr>
            </a:lvl1pPr>
          </a:lstStyle>
          <a:p>
            <a:r>
              <a:rPr lang="en-US"/>
              <a:t>Click to edit Master title style</a:t>
            </a:r>
            <a:endParaRPr lang="en-AU" dirty="0"/>
          </a:p>
        </p:txBody>
      </p:sp>
      <p:sp>
        <p:nvSpPr>
          <p:cNvPr id="11" name="Rectangle 10"/>
          <p:cNvSpPr/>
          <p:nvPr userDrawn="1"/>
        </p:nvSpPr>
        <p:spPr>
          <a:xfrm>
            <a:off x="188640" y="4850174"/>
            <a:ext cx="2160240"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9" name="Picture 8">
            <a:extLst>
              <a:ext uri="{FF2B5EF4-FFF2-40B4-BE49-F238E27FC236}">
                <a16:creationId xmlns:a16="http://schemas.microsoft.com/office/drawing/2014/main" id="{8A697D1B-C821-4CE4-BF7C-7EF317935C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2368" y="312929"/>
            <a:ext cx="1567204" cy="360000"/>
          </a:xfrm>
          <a:prstGeom prst="rect">
            <a:avLst/>
          </a:prstGeom>
        </p:spPr>
      </p:pic>
    </p:spTree>
    <p:extLst>
      <p:ext uri="{BB962C8B-B14F-4D97-AF65-F5344CB8AC3E}">
        <p14:creationId xmlns:p14="http://schemas.microsoft.com/office/powerpoint/2010/main" val="4052783560"/>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guide id="3" pos="4202">
          <p15:clr>
            <a:srgbClr val="FBAE40"/>
          </p15:clr>
        </p15:guide>
        <p15:guide id="4" pos="11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1987287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48872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943691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41" y="1563638"/>
            <a:ext cx="6480719" cy="316835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7"/>
          <p:cNvSpPr>
            <a:spLocks noGrp="1"/>
          </p:cNvSpPr>
          <p:nvPr>
            <p:ph type="body" sz="quarter" idx="13" hasCustomPrompt="1"/>
          </p:nvPr>
        </p:nvSpPr>
        <p:spPr>
          <a:xfrm>
            <a:off x="196387" y="843558"/>
            <a:ext cx="6472973" cy="639900"/>
          </a:xfrm>
        </p:spPr>
        <p:txBody>
          <a:bodyPr>
            <a:normAutofit/>
          </a:bodyPr>
          <a:lstStyle>
            <a:lvl1pPr marL="0" indent="0">
              <a:lnSpc>
                <a:spcPct val="100000"/>
              </a:lnSpc>
              <a:spcBef>
                <a:spcPts val="0"/>
              </a:spcBef>
              <a:spcAft>
                <a:spcPts val="0"/>
              </a:spcAft>
              <a:buNone/>
              <a:defRPr sz="2100" b="0">
                <a:solidFill>
                  <a:schemeClr val="accent3"/>
                </a:solidFill>
              </a:defRPr>
            </a:lvl1pPr>
            <a:lvl2pPr marL="0" indent="0">
              <a:lnSpc>
                <a:spcPct val="80000"/>
              </a:lnSpc>
              <a:spcBef>
                <a:spcPts val="0"/>
              </a:spcBef>
              <a:buNone/>
              <a:defRPr sz="1650" b="0">
                <a:solidFill>
                  <a:schemeClr val="accent2"/>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15100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3429000" y="0"/>
            <a:ext cx="3422972" cy="5143500"/>
          </a:xfrm>
          <a:solidFill>
            <a:schemeClr val="accent1"/>
          </a:solidFill>
          <a:ln>
            <a:noFill/>
          </a:ln>
        </p:spPr>
        <p:txBody>
          <a:bodyPr anchor="ctr" anchorCtr="0"/>
          <a:lstStyle>
            <a:lvl1pPr marL="0" indent="0" algn="ctr">
              <a:buNone/>
              <a:defRPr/>
            </a:lvl1pPr>
          </a:lstStyle>
          <a:p>
            <a:r>
              <a:rPr lang="en-GB"/>
              <a:t>Click icon to add picture</a:t>
            </a:r>
            <a:endParaRPr lang="en-AU" dirty="0"/>
          </a:p>
        </p:txBody>
      </p:sp>
      <p:sp>
        <p:nvSpPr>
          <p:cNvPr id="3" name="Content Placeholder 2"/>
          <p:cNvSpPr>
            <a:spLocks noGrp="1"/>
          </p:cNvSpPr>
          <p:nvPr>
            <p:ph idx="1"/>
          </p:nvPr>
        </p:nvSpPr>
        <p:spPr>
          <a:xfrm>
            <a:off x="188641" y="1550788"/>
            <a:ext cx="3024335" cy="3181202"/>
          </a:xfrm>
        </p:spPr>
        <p:txBody>
          <a:bodyPr/>
          <a:lstStyle>
            <a:lvl1pPr>
              <a:defRPr sz="1800"/>
            </a:lvl1pPr>
            <a:lvl2pPr>
              <a:defRPr sz="1600"/>
            </a:lvl2pPr>
            <a:lvl3pPr>
              <a:defRPr sz="1600"/>
            </a:lvl3pPr>
            <a:lvl4pPr>
              <a:defRPr sz="1600"/>
            </a:lvl4pPr>
            <a:lvl5pPr>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Title 3"/>
          <p:cNvSpPr>
            <a:spLocks noGrp="1"/>
          </p:cNvSpPr>
          <p:nvPr>
            <p:ph type="title"/>
          </p:nvPr>
        </p:nvSpPr>
        <p:spPr>
          <a:xfrm>
            <a:off x="188640" y="805459"/>
            <a:ext cx="3024336" cy="639365"/>
          </a:xfrm>
        </p:spPr>
        <p:txBody>
          <a:bodyPr/>
          <a:lstStyle/>
          <a:p>
            <a:r>
              <a:rPr lang="en-GB"/>
              <a:t>Click to edit Master title style</a:t>
            </a:r>
            <a:endParaRPr lang="en-AU" dirty="0"/>
          </a:p>
        </p:txBody>
      </p:sp>
      <p:sp>
        <p:nvSpPr>
          <p:cNvPr id="6" name="Footer Placeholder 5"/>
          <p:cNvSpPr>
            <a:spLocks noGrp="1"/>
          </p:cNvSpPr>
          <p:nvPr>
            <p:ph type="ftr" sz="quarter" idx="10"/>
          </p:nvPr>
        </p:nvSpPr>
        <p:spPr>
          <a:xfrm>
            <a:off x="451028" y="4878250"/>
            <a:ext cx="2761949"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713308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88640" y="1563638"/>
            <a:ext cx="3028950" cy="3168352"/>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3505721" y="1563638"/>
            <a:ext cx="3028950" cy="3168352"/>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49955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88640" y="805459"/>
            <a:ext cx="302895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188640"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3629025"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451028" y="4878250"/>
            <a:ext cx="276656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094197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3429000" y="0"/>
            <a:ext cx="3429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88640" y="805459"/>
            <a:ext cx="3028950" cy="63936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188640"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3629025" y="1665854"/>
            <a:ext cx="3028950" cy="3066136"/>
          </a:xfr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50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0"/>
          </p:nvPr>
        </p:nvSpPr>
        <p:spPr>
          <a:xfrm>
            <a:off x="451028" y="4878250"/>
            <a:ext cx="276656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0040130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3429000" y="0"/>
            <a:ext cx="3422972"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188641" y="1550788"/>
            <a:ext cx="3024335" cy="3181202"/>
          </a:xfrm>
        </p:spPr>
        <p:txBody>
          <a:bodyPr/>
          <a:lstStyle>
            <a:lvl1pPr>
              <a:defRPr sz="1800"/>
            </a:lvl1pPr>
            <a:lvl2pPr>
              <a:defRPr sz="1600"/>
            </a:lvl2pPr>
            <a:lvl3pPr>
              <a:defRPr sz="1600"/>
            </a:lvl3pPr>
            <a:lvl4pPr>
              <a:defRPr sz="16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188640" y="805459"/>
            <a:ext cx="3024336"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451028" y="4878250"/>
            <a:ext cx="2761949"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982409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5140377" y="0"/>
            <a:ext cx="1711800"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3" name="Content Placeholder 2"/>
          <p:cNvSpPr>
            <a:spLocks noGrp="1"/>
          </p:cNvSpPr>
          <p:nvPr>
            <p:ph idx="1"/>
          </p:nvPr>
        </p:nvSpPr>
        <p:spPr>
          <a:xfrm>
            <a:off x="188641" y="1550788"/>
            <a:ext cx="4752527" cy="318120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a:xfrm>
            <a:off x="188640" y="805459"/>
            <a:ext cx="4752528" cy="639365"/>
          </a:xfrm>
        </p:spPr>
        <p:txBody>
          <a:bodyPr/>
          <a:lstStyle/>
          <a:p>
            <a:r>
              <a:rPr lang="en-US"/>
              <a:t>Click to edit Master title style</a:t>
            </a:r>
            <a:endParaRPr lang="en-AU" dirty="0"/>
          </a:p>
        </p:txBody>
      </p:sp>
      <p:sp>
        <p:nvSpPr>
          <p:cNvPr id="6" name="Footer Placeholder 5"/>
          <p:cNvSpPr>
            <a:spLocks noGrp="1"/>
          </p:cNvSpPr>
          <p:nvPr>
            <p:ph type="ftr" sz="quarter" idx="10"/>
          </p:nvPr>
        </p:nvSpPr>
        <p:spPr>
          <a:xfrm>
            <a:off x="451028" y="4878250"/>
            <a:ext cx="449014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9194723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704391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986943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944578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3429000" y="0"/>
            <a:ext cx="3422972" cy="5143500"/>
          </a:xfrm>
          <a:solidFill>
            <a:schemeClr val="accent1"/>
          </a:solidFill>
          <a:ln>
            <a:noFill/>
          </a:ln>
        </p:spPr>
        <p:txBody>
          <a:bodyPr anchor="ctr" anchorCtr="0"/>
          <a:lstStyle>
            <a:lvl1pPr marL="0" indent="0" algn="ctr">
              <a:buNone/>
              <a:defRPr/>
            </a:lvl1pPr>
          </a:lstStyle>
          <a:p>
            <a:r>
              <a:rPr lang="en-US"/>
              <a:t>Click icon to add picture</a:t>
            </a:r>
            <a:endParaRPr lang="en-AU" dirty="0"/>
          </a:p>
        </p:txBody>
      </p:sp>
      <p:sp>
        <p:nvSpPr>
          <p:cNvPr id="5" name="Content Placeholder 2"/>
          <p:cNvSpPr>
            <a:spLocks noGrp="1"/>
          </p:cNvSpPr>
          <p:nvPr>
            <p:ph idx="1"/>
          </p:nvPr>
        </p:nvSpPr>
        <p:spPr>
          <a:xfrm>
            <a:off x="188640" y="1851670"/>
            <a:ext cx="2970330" cy="2525068"/>
          </a:xfrm>
        </p:spPr>
        <p:txBody>
          <a:bodyPr/>
          <a:lstStyle>
            <a:lvl1pPr marL="0" indent="0">
              <a:lnSpc>
                <a:spcPct val="85000"/>
              </a:lnSpc>
              <a:spcAft>
                <a:spcPts val="0"/>
              </a:spcAft>
              <a:buFontTx/>
              <a:buNone/>
              <a:defRPr sz="3000" b="0">
                <a:solidFill>
                  <a:schemeClr val="accent3"/>
                </a:solidFill>
              </a:defRPr>
            </a:lvl1pPr>
            <a:lvl2pPr marL="0" indent="0">
              <a:lnSpc>
                <a:spcPct val="85000"/>
              </a:lnSpc>
              <a:spcAft>
                <a:spcPts val="0"/>
              </a:spcAft>
              <a:buNone/>
              <a:defRPr sz="3000" b="0">
                <a:solidFill>
                  <a:schemeClr val="accent2"/>
                </a:solidFill>
              </a:defRPr>
            </a:lvl2pPr>
            <a:lvl3pPr marL="0" indent="0">
              <a:spcBef>
                <a:spcPts val="165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87151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188640" y="1275605"/>
            <a:ext cx="5292588" cy="2736305"/>
          </a:xfrm>
        </p:spPr>
        <p:txBody>
          <a:bodyPr anchor="b" anchorCtr="0"/>
          <a:lstStyle>
            <a:lvl1pPr marL="0" indent="0">
              <a:spcAft>
                <a:spcPts val="0"/>
              </a:spcAft>
              <a:buFontTx/>
              <a:buNone/>
              <a:defRPr sz="3300" b="0">
                <a:solidFill>
                  <a:schemeClr val="accent1"/>
                </a:solidFill>
              </a:defRPr>
            </a:lvl1pPr>
            <a:lvl2pPr marL="0" indent="0">
              <a:lnSpc>
                <a:spcPct val="75000"/>
              </a:lnSpc>
              <a:spcAft>
                <a:spcPts val="638"/>
              </a:spcAft>
              <a:buNone/>
              <a:defRPr sz="3300" b="0">
                <a:solidFill>
                  <a:schemeClr val="bg1"/>
                </a:solidFill>
              </a:defRPr>
            </a:lvl2pPr>
            <a:lvl3pPr marL="0" indent="0">
              <a:buNone/>
              <a:defRPr sz="1650" b="1">
                <a:solidFill>
                  <a:srgbClr val="FFFFFF"/>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87755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5140377" y="0"/>
            <a:ext cx="1711800" cy="5143500"/>
          </a:xfrm>
          <a:solidFill>
            <a:schemeClr val="accent1"/>
          </a:solidFill>
          <a:ln>
            <a:noFill/>
          </a:ln>
        </p:spPr>
        <p:txBody>
          <a:bodyPr anchor="ctr" anchorCtr="0"/>
          <a:lstStyle>
            <a:lvl1pPr marL="0" indent="0" algn="ctr">
              <a:buNone/>
              <a:defRPr/>
            </a:lvl1pPr>
          </a:lstStyle>
          <a:p>
            <a:r>
              <a:rPr lang="en-GB"/>
              <a:t>Click icon to add picture</a:t>
            </a:r>
            <a:endParaRPr lang="en-AU" dirty="0"/>
          </a:p>
        </p:txBody>
      </p:sp>
      <p:sp>
        <p:nvSpPr>
          <p:cNvPr id="3" name="Content Placeholder 2"/>
          <p:cNvSpPr>
            <a:spLocks noGrp="1"/>
          </p:cNvSpPr>
          <p:nvPr>
            <p:ph idx="1"/>
          </p:nvPr>
        </p:nvSpPr>
        <p:spPr>
          <a:xfrm>
            <a:off x="188641" y="1550788"/>
            <a:ext cx="4752527" cy="3181202"/>
          </a:xfrm>
        </p:spPr>
        <p:txBody>
          <a:bodyPr/>
          <a:lstStyle>
            <a:lvl1pPr>
              <a:defRPr sz="20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Title 3"/>
          <p:cNvSpPr>
            <a:spLocks noGrp="1"/>
          </p:cNvSpPr>
          <p:nvPr>
            <p:ph type="title"/>
          </p:nvPr>
        </p:nvSpPr>
        <p:spPr>
          <a:xfrm>
            <a:off x="188640" y="805459"/>
            <a:ext cx="4752528" cy="639365"/>
          </a:xfrm>
        </p:spPr>
        <p:txBody>
          <a:bodyPr/>
          <a:lstStyle/>
          <a:p>
            <a:r>
              <a:rPr lang="en-GB"/>
              <a:t>Click to edit Master title style</a:t>
            </a:r>
            <a:endParaRPr lang="en-AU" dirty="0"/>
          </a:p>
        </p:txBody>
      </p:sp>
      <p:sp>
        <p:nvSpPr>
          <p:cNvPr id="6" name="Footer Placeholder 5"/>
          <p:cNvSpPr>
            <a:spLocks noGrp="1"/>
          </p:cNvSpPr>
          <p:nvPr>
            <p:ph type="ftr" sz="quarter" idx="10"/>
          </p:nvPr>
        </p:nvSpPr>
        <p:spPr>
          <a:xfrm>
            <a:off x="451028" y="4878250"/>
            <a:ext cx="449014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742093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8640" y="2571750"/>
            <a:ext cx="2700300" cy="2160240"/>
          </a:xfrm>
        </p:spPr>
        <p:txBody>
          <a:bodyPr numCol="2" spcCol="360000">
            <a:normAutofit/>
          </a:bodyPr>
          <a:lstStyle>
            <a:lvl1pPr marL="0" indent="0" algn="l">
              <a:lnSpc>
                <a:spcPct val="90000"/>
              </a:lnSpc>
              <a:spcBef>
                <a:spcPts val="2250"/>
              </a:spcBef>
              <a:buNone/>
              <a:tabLst/>
              <a:defRPr sz="1200" b="1">
                <a:solidFill>
                  <a:schemeClr val="tx1"/>
                </a:solidFill>
              </a:defRPr>
            </a:lvl1pPr>
            <a:lvl2pPr marL="0" indent="0" algn="l">
              <a:lnSpc>
                <a:spcPct val="90000"/>
              </a:lnSpc>
              <a:spcBef>
                <a:spcPts val="0"/>
              </a:spcBef>
              <a:spcAft>
                <a:spcPts val="422"/>
              </a:spcAft>
              <a:buNone/>
              <a:tabLst/>
              <a:defRPr sz="1200">
                <a:solidFill>
                  <a:schemeClr val="tx1"/>
                </a:solidFill>
              </a:defRPr>
            </a:lvl2pPr>
            <a:lvl3pPr marL="0" indent="0" algn="l">
              <a:lnSpc>
                <a:spcPct val="90000"/>
              </a:lnSpc>
              <a:spcBef>
                <a:spcPts val="0"/>
              </a:spcBef>
              <a:buNone/>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188641" y="915566"/>
            <a:ext cx="2700299" cy="1440160"/>
          </a:xfrm>
        </p:spPr>
        <p:txBody>
          <a:bodyPr anchor="b" anchorCtr="0">
            <a:noAutofit/>
          </a:bodyPr>
          <a:lstStyle>
            <a:lvl1pPr>
              <a:defRPr sz="2700">
                <a:solidFill>
                  <a:schemeClr val="accent3"/>
                </a:solidFill>
              </a:defRPr>
            </a:lvl1pPr>
          </a:lstStyle>
          <a:p>
            <a:r>
              <a:rPr lang="en-US"/>
              <a:t>Click to edit Master title style</a:t>
            </a:r>
            <a:endParaRPr lang="en-AU" dirty="0"/>
          </a:p>
        </p:txBody>
      </p:sp>
      <p:sp>
        <p:nvSpPr>
          <p:cNvPr id="27" name="Rectangle 26"/>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4" name="Rectangle 43"/>
          <p:cNvSpPr/>
          <p:nvPr userDrawn="1"/>
        </p:nvSpPr>
        <p:spPr>
          <a:xfrm>
            <a:off x="188640" y="4850174"/>
            <a:ext cx="2160240"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7" name="Picture 6">
            <a:extLst>
              <a:ext uri="{FF2B5EF4-FFF2-40B4-BE49-F238E27FC236}">
                <a16:creationId xmlns:a16="http://schemas.microsoft.com/office/drawing/2014/main" id="{85012A33-5143-4D27-8726-620EB46493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68" y="312929"/>
            <a:ext cx="1567204" cy="360000"/>
          </a:xfrm>
          <a:prstGeom prst="rect">
            <a:avLst/>
          </a:prstGeom>
        </p:spPr>
      </p:pic>
    </p:spTree>
    <p:extLst>
      <p:ext uri="{BB962C8B-B14F-4D97-AF65-F5344CB8AC3E}">
        <p14:creationId xmlns:p14="http://schemas.microsoft.com/office/powerpoint/2010/main" val="33677925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8640" y="2031690"/>
            <a:ext cx="3060000" cy="2268000"/>
          </a:xfrm>
        </p:spPr>
        <p:txBody>
          <a:bodyPr numCol="2" spcCol="252000">
            <a:normAutofit/>
          </a:bodyPr>
          <a:lstStyle>
            <a:lvl1pPr marL="0" indent="0" algn="l">
              <a:lnSpc>
                <a:spcPct val="90000"/>
              </a:lnSpc>
              <a:spcBef>
                <a:spcPts val="2250"/>
              </a:spcBef>
              <a:buNone/>
              <a:tabLst/>
              <a:defRPr sz="900" b="1">
                <a:solidFill>
                  <a:schemeClr val="tx1"/>
                </a:solidFill>
              </a:defRPr>
            </a:lvl1pPr>
            <a:lvl2pPr marL="0" indent="0" algn="l">
              <a:lnSpc>
                <a:spcPct val="90000"/>
              </a:lnSpc>
              <a:spcBef>
                <a:spcPts val="0"/>
              </a:spcBef>
              <a:spcAft>
                <a:spcPts val="422"/>
              </a:spcAft>
              <a:buNone/>
              <a:tabLst/>
              <a:defRPr sz="900">
                <a:solidFill>
                  <a:schemeClr val="tx1"/>
                </a:solidFill>
              </a:defRPr>
            </a:lvl2pPr>
            <a:lvl3pPr marL="0" indent="0" algn="l">
              <a:lnSpc>
                <a:spcPct val="90000"/>
              </a:lnSpc>
              <a:spcBef>
                <a:spcPts val="0"/>
              </a:spcBef>
              <a:buNone/>
              <a:tabLst/>
              <a:defRPr sz="9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9" name="Rectangle 28"/>
          <p:cNvSpPr/>
          <p:nvPr userDrawn="1"/>
        </p:nvSpPr>
        <p:spPr>
          <a:xfrm>
            <a:off x="188640" y="4850174"/>
            <a:ext cx="2160240"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2" name="Title 1"/>
          <p:cNvSpPr>
            <a:spLocks noGrp="1"/>
          </p:cNvSpPr>
          <p:nvPr>
            <p:ph type="title"/>
          </p:nvPr>
        </p:nvSpPr>
        <p:spPr>
          <a:xfrm>
            <a:off x="188640" y="1284313"/>
            <a:ext cx="2754306" cy="639365"/>
          </a:xfrm>
        </p:spPr>
        <p:txBody>
          <a:bodyPr/>
          <a:lstStyle/>
          <a:p>
            <a:r>
              <a:rPr lang="en-US" dirty="0"/>
              <a:t>Click to edit Master title style</a:t>
            </a:r>
            <a:endParaRPr lang="en-AU" dirty="0"/>
          </a:p>
        </p:txBody>
      </p:sp>
      <p:pic>
        <p:nvPicPr>
          <p:cNvPr id="7" name="Picture 6">
            <a:extLst>
              <a:ext uri="{FF2B5EF4-FFF2-40B4-BE49-F238E27FC236}">
                <a16:creationId xmlns:a16="http://schemas.microsoft.com/office/drawing/2014/main" id="{68CD987C-6AE9-4FF7-9BEA-04C245BE07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68" y="312929"/>
            <a:ext cx="1567204" cy="360000"/>
          </a:xfrm>
          <a:prstGeom prst="rect">
            <a:avLst/>
          </a:prstGeom>
        </p:spPr>
      </p:pic>
    </p:spTree>
    <p:extLst>
      <p:ext uri="{BB962C8B-B14F-4D97-AF65-F5344CB8AC3E}">
        <p14:creationId xmlns:p14="http://schemas.microsoft.com/office/powerpoint/2010/main" val="19555607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6858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userDrawn="1">
            <p:ph type="ctrTitle"/>
          </p:nvPr>
        </p:nvSpPr>
        <p:spPr>
          <a:xfrm>
            <a:off x="188640" y="2859783"/>
            <a:ext cx="5947524" cy="1153507"/>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4096622"/>
            <a:ext cx="5400600"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188640" y="4850174"/>
            <a:ext cx="2160240"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9" name="Picture 8">
            <a:extLst>
              <a:ext uri="{FF2B5EF4-FFF2-40B4-BE49-F238E27FC236}">
                <a16:creationId xmlns:a16="http://schemas.microsoft.com/office/drawing/2014/main" id="{C76D5784-F66B-40F0-83D2-1BF211E394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2156" y="4552538"/>
            <a:ext cx="1567204" cy="360000"/>
          </a:xfrm>
          <a:prstGeom prst="rect">
            <a:avLst/>
          </a:prstGeom>
        </p:spPr>
      </p:pic>
    </p:spTree>
    <p:extLst>
      <p:ext uri="{BB962C8B-B14F-4D97-AF65-F5344CB8AC3E}">
        <p14:creationId xmlns:p14="http://schemas.microsoft.com/office/powerpoint/2010/main" val="3581952801"/>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2859783"/>
            <a:ext cx="5947524" cy="1153507"/>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4096622"/>
            <a:ext cx="5400600"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188640" y="4850174"/>
            <a:ext cx="2304256"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8" name="Picture Placeholder 5"/>
          <p:cNvSpPr>
            <a:spLocks noGrp="1"/>
          </p:cNvSpPr>
          <p:nvPr>
            <p:ph type="pic" sz="quarter" idx="10"/>
          </p:nvPr>
        </p:nvSpPr>
        <p:spPr>
          <a:xfrm>
            <a:off x="-1" y="0"/>
            <a:ext cx="6871500" cy="2577600"/>
          </a:xfrm>
          <a:solidFill>
            <a:schemeClr val="accent1"/>
          </a:solidFill>
          <a:ln>
            <a:noFill/>
          </a:ln>
        </p:spPr>
        <p:txBody>
          <a:bodyPr anchor="ctr" anchorCtr="0"/>
          <a:lstStyle>
            <a:lvl1pPr marL="0" indent="0" algn="ctr">
              <a:buNone/>
              <a:defRPr/>
            </a:lvl1pPr>
          </a:lstStyle>
          <a:p>
            <a:endParaRPr lang="en-AU" dirty="0"/>
          </a:p>
        </p:txBody>
      </p:sp>
      <p:pic>
        <p:nvPicPr>
          <p:cNvPr id="10" name="Picture 9">
            <a:extLst>
              <a:ext uri="{FF2B5EF4-FFF2-40B4-BE49-F238E27FC236}">
                <a16:creationId xmlns:a16="http://schemas.microsoft.com/office/drawing/2014/main" id="{ED9B9C2A-AAD3-4F60-9F59-9074593C86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2156" y="4552538"/>
            <a:ext cx="1567204" cy="360000"/>
          </a:xfrm>
          <a:prstGeom prst="rect">
            <a:avLst/>
          </a:prstGeom>
        </p:spPr>
      </p:pic>
    </p:spTree>
    <p:extLst>
      <p:ext uri="{BB962C8B-B14F-4D97-AF65-F5344CB8AC3E}">
        <p14:creationId xmlns:p14="http://schemas.microsoft.com/office/powerpoint/2010/main" val="2932409765"/>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6858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userDrawn="1">
            <p:ph type="ctrTitle"/>
          </p:nvPr>
        </p:nvSpPr>
        <p:spPr>
          <a:xfrm>
            <a:off x="188640" y="1203599"/>
            <a:ext cx="5947524" cy="1153507"/>
          </a:xfrm>
        </p:spPr>
        <p:txBody>
          <a:bodyPr anchor="b" anchorCtr="0">
            <a:normAutofit/>
          </a:bodyPr>
          <a:lstStyle>
            <a:lvl1pPr algn="l">
              <a:lnSpc>
                <a:spcPct val="90000"/>
              </a:lnSpc>
              <a:defRPr sz="27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2922403"/>
            <a:ext cx="5400600"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4437112" y="582252"/>
            <a:ext cx="2239112" cy="103875"/>
          </a:xfrm>
          <a:prstGeom prst="rect">
            <a:avLst/>
          </a:prstGeom>
        </p:spPr>
        <p:txBody>
          <a:bodyPr wrap="square" lIns="0" tIns="0" rIns="0" bIns="0">
            <a:spAutoFit/>
          </a:bodyPr>
          <a:lstStyle/>
          <a:p>
            <a:pPr algn="r">
              <a:lnSpc>
                <a:spcPct val="90000"/>
              </a:lnSpc>
            </a:pPr>
            <a:r>
              <a:rPr lang="en-AU" sz="750" dirty="0">
                <a:solidFill>
                  <a:schemeClr val="bg1"/>
                </a:solidFill>
              </a:rPr>
              <a:t>Australia’s National Science Agency</a:t>
            </a:r>
          </a:p>
        </p:txBody>
      </p:sp>
      <p:pic>
        <p:nvPicPr>
          <p:cNvPr id="9" name="Picture 8">
            <a:extLst>
              <a:ext uri="{FF2B5EF4-FFF2-40B4-BE49-F238E27FC236}">
                <a16:creationId xmlns:a16="http://schemas.microsoft.com/office/drawing/2014/main" id="{837EB672-539C-4117-8316-BC1EA7956F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68" y="312929"/>
            <a:ext cx="1567204" cy="360000"/>
          </a:xfrm>
          <a:prstGeom prst="rect">
            <a:avLst/>
          </a:prstGeom>
        </p:spPr>
      </p:pic>
    </p:spTree>
    <p:extLst>
      <p:ext uri="{BB962C8B-B14F-4D97-AF65-F5344CB8AC3E}">
        <p14:creationId xmlns:p14="http://schemas.microsoft.com/office/powerpoint/2010/main" val="2567452729"/>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7196695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7123844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195888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41" y="987574"/>
            <a:ext cx="6480719" cy="3456384"/>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196387" y="267494"/>
            <a:ext cx="6472973" cy="639900"/>
          </a:xfrm>
        </p:spPr>
        <p:txBody>
          <a:bodyPr>
            <a:normAutofit/>
          </a:bodyPr>
          <a:lstStyle>
            <a:lvl1pPr marL="0" indent="0">
              <a:lnSpc>
                <a:spcPct val="100000"/>
              </a:lnSpc>
              <a:spcBef>
                <a:spcPts val="0"/>
              </a:spcBef>
              <a:spcAft>
                <a:spcPts val="0"/>
              </a:spcAft>
              <a:buNone/>
              <a:defRPr sz="2100" b="0">
                <a:solidFill>
                  <a:schemeClr val="accent3"/>
                </a:solidFill>
              </a:defRPr>
            </a:lvl1pPr>
            <a:lvl2pPr marL="0" indent="0">
              <a:lnSpc>
                <a:spcPct val="80000"/>
              </a:lnSpc>
              <a:spcBef>
                <a:spcPts val="0"/>
              </a:spcBef>
              <a:buNone/>
              <a:defRPr sz="1650" b="0">
                <a:solidFill>
                  <a:schemeClr val="accent2"/>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6650215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88640" y="987574"/>
            <a:ext cx="3028950" cy="3456384"/>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505721" y="987574"/>
            <a:ext cx="3028950" cy="3456384"/>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755301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960003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2016522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821015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4932942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68715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188640" y="2859782"/>
            <a:ext cx="5940660" cy="2016224"/>
          </a:xfrm>
        </p:spPr>
        <p:txBody>
          <a:bodyPr/>
          <a:lstStyle>
            <a:lvl1pPr>
              <a:lnSpc>
                <a:spcPct val="85000"/>
              </a:lnSpc>
              <a:spcAft>
                <a:spcPts val="0"/>
              </a:spcAft>
              <a:buFontTx/>
              <a:buNone/>
              <a:defRPr sz="3000" b="0">
                <a:solidFill>
                  <a:schemeClr val="accent3"/>
                </a:solidFill>
              </a:defRPr>
            </a:lvl1pPr>
            <a:lvl2pPr marL="0" indent="0">
              <a:lnSpc>
                <a:spcPct val="85000"/>
              </a:lnSpc>
              <a:spcAft>
                <a:spcPts val="0"/>
              </a:spcAft>
              <a:buNone/>
              <a:defRPr sz="3000" b="0">
                <a:solidFill>
                  <a:schemeClr val="accent2"/>
                </a:solidFill>
              </a:defRPr>
            </a:lvl2pPr>
            <a:lvl3pPr marL="0" indent="0">
              <a:spcBef>
                <a:spcPts val="165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11141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188640" y="1131590"/>
            <a:ext cx="5400600" cy="3600400"/>
          </a:xfrm>
        </p:spPr>
        <p:txBody>
          <a:bodyPr anchor="b" anchorCtr="0"/>
          <a:lstStyle>
            <a:lvl1pPr marL="0" indent="0">
              <a:spcAft>
                <a:spcPts val="0"/>
              </a:spcAft>
              <a:buFontTx/>
              <a:buNone/>
              <a:defRPr sz="3300" b="0">
                <a:solidFill>
                  <a:schemeClr val="accent1"/>
                </a:solidFill>
              </a:defRPr>
            </a:lvl1pPr>
            <a:lvl2pPr marL="0" indent="0">
              <a:lnSpc>
                <a:spcPct val="75000"/>
              </a:lnSpc>
              <a:spcAft>
                <a:spcPts val="638"/>
              </a:spcAft>
              <a:buNone/>
              <a:defRPr sz="3300" b="0">
                <a:solidFill>
                  <a:schemeClr val="bg1"/>
                </a:solidFill>
              </a:defRPr>
            </a:lvl2pPr>
            <a:lvl3pPr marL="0" indent="0">
              <a:buNone/>
              <a:defRPr sz="165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444908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6858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Subtitle 2"/>
          <p:cNvSpPr>
            <a:spLocks noGrp="1"/>
          </p:cNvSpPr>
          <p:nvPr>
            <p:ph type="subTitle" idx="1" hasCustomPrompt="1"/>
          </p:nvPr>
        </p:nvSpPr>
        <p:spPr>
          <a:xfrm>
            <a:off x="188640" y="3579862"/>
            <a:ext cx="4536504" cy="1008112"/>
          </a:xfrm>
        </p:spPr>
        <p:txBody>
          <a:bodyPr numCol="2" spcCol="360000">
            <a:normAutofit/>
          </a:bodyPr>
          <a:lstStyle>
            <a:lvl1pPr marL="0" indent="0" algn="l">
              <a:lnSpc>
                <a:spcPct val="90000"/>
              </a:lnSpc>
              <a:spcBef>
                <a:spcPts val="2250"/>
              </a:spcBef>
              <a:buNone/>
              <a:defRPr sz="1200" b="1">
                <a:solidFill>
                  <a:schemeClr val="tx1"/>
                </a:solidFill>
              </a:defRPr>
            </a:lvl1pPr>
            <a:lvl2pPr marL="0" indent="0" algn="l">
              <a:lnSpc>
                <a:spcPct val="90000"/>
              </a:lnSpc>
              <a:spcBef>
                <a:spcPts val="0"/>
              </a:spcBef>
              <a:spcAft>
                <a:spcPts val="422"/>
              </a:spcAft>
              <a:buNone/>
              <a:defRPr sz="1200">
                <a:solidFill>
                  <a:schemeClr val="tx1"/>
                </a:solidFill>
              </a:defRPr>
            </a:lvl2pPr>
            <a:lvl3pPr marL="199800" indent="-199800" algn="l">
              <a:lnSpc>
                <a:spcPct val="90000"/>
              </a:lnSpc>
              <a:spcBef>
                <a:spcPts val="0"/>
              </a:spcBef>
              <a:buNone/>
              <a:tabLst>
                <a:tab pos="267300" algn="l"/>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188641" y="2715766"/>
            <a:ext cx="4536503" cy="576064"/>
          </a:xfrm>
        </p:spPr>
        <p:txBody>
          <a:bodyPr anchor="b" anchorCtr="0">
            <a:noAutofit/>
          </a:bodyPr>
          <a:lstStyle>
            <a:lvl1pPr>
              <a:defRPr sz="2700">
                <a:solidFill>
                  <a:schemeClr val="accent3"/>
                </a:solidFill>
              </a:defRPr>
            </a:lvl1pPr>
          </a:lstStyle>
          <a:p>
            <a:r>
              <a:rPr lang="en-US" dirty="0"/>
              <a:t>Click to edit Master title style</a:t>
            </a:r>
            <a:endParaRPr lang="en-AU" dirty="0"/>
          </a:p>
        </p:txBody>
      </p:sp>
      <p:sp>
        <p:nvSpPr>
          <p:cNvPr id="44" name="Rectangle 43"/>
          <p:cNvSpPr/>
          <p:nvPr userDrawn="1"/>
        </p:nvSpPr>
        <p:spPr>
          <a:xfrm>
            <a:off x="188640" y="4850174"/>
            <a:ext cx="2232248"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8" name="Picture 7">
            <a:extLst>
              <a:ext uri="{FF2B5EF4-FFF2-40B4-BE49-F238E27FC236}">
                <a16:creationId xmlns:a16="http://schemas.microsoft.com/office/drawing/2014/main" id="{0BC0FDF6-AC72-4550-8972-364BE9261C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2156" y="4552538"/>
            <a:ext cx="1567204" cy="360000"/>
          </a:xfrm>
          <a:prstGeom prst="rect">
            <a:avLst/>
          </a:prstGeom>
        </p:spPr>
      </p:pic>
    </p:spTree>
    <p:extLst>
      <p:ext uri="{BB962C8B-B14F-4D97-AF65-F5344CB8AC3E}">
        <p14:creationId xmlns:p14="http://schemas.microsoft.com/office/powerpoint/2010/main" val="21605620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602413-B9E6-41CE-94F9-890C0EEE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2156" y="4552538"/>
            <a:ext cx="1567204" cy="360000"/>
          </a:xfrm>
          <a:prstGeom prst="rect">
            <a:avLst/>
          </a:prstGeom>
        </p:spPr>
      </p:pic>
      <p:sp>
        <p:nvSpPr>
          <p:cNvPr id="4" name="Rectangle 3"/>
          <p:cNvSpPr/>
          <p:nvPr userDrawn="1"/>
        </p:nvSpPr>
        <p:spPr>
          <a:xfrm>
            <a:off x="0" y="0"/>
            <a:ext cx="6858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Subtitle 2"/>
          <p:cNvSpPr>
            <a:spLocks noGrp="1"/>
          </p:cNvSpPr>
          <p:nvPr>
            <p:ph type="subTitle" idx="1" hasCustomPrompt="1"/>
          </p:nvPr>
        </p:nvSpPr>
        <p:spPr>
          <a:xfrm>
            <a:off x="188640" y="3075807"/>
            <a:ext cx="4680000" cy="1623109"/>
          </a:xfrm>
        </p:spPr>
        <p:txBody>
          <a:bodyPr numCol="2" spcCol="360000">
            <a:normAutofit/>
          </a:bodyPr>
          <a:lstStyle>
            <a:lvl1pPr marL="0" indent="0" algn="l">
              <a:lnSpc>
                <a:spcPct val="90000"/>
              </a:lnSpc>
              <a:spcBef>
                <a:spcPts val="2250"/>
              </a:spcBef>
              <a:buNone/>
              <a:defRPr sz="900" b="1">
                <a:solidFill>
                  <a:schemeClr val="tx1"/>
                </a:solidFill>
              </a:defRPr>
            </a:lvl1pPr>
            <a:lvl2pPr marL="0" indent="0" algn="l">
              <a:lnSpc>
                <a:spcPct val="90000"/>
              </a:lnSpc>
              <a:spcBef>
                <a:spcPts val="0"/>
              </a:spcBef>
              <a:spcAft>
                <a:spcPts val="422"/>
              </a:spcAft>
              <a:buNone/>
              <a:defRPr sz="900">
                <a:solidFill>
                  <a:schemeClr val="tx1"/>
                </a:solidFill>
              </a:defRPr>
            </a:lvl2pPr>
            <a:lvl3pPr marL="199800" indent="-199800" algn="l">
              <a:lnSpc>
                <a:spcPct val="90000"/>
              </a:lnSpc>
              <a:spcBef>
                <a:spcPts val="0"/>
              </a:spcBef>
              <a:buNone/>
              <a:tabLst>
                <a:tab pos="267300" algn="l"/>
              </a:tabLst>
              <a:defRPr sz="9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188640" y="4850174"/>
            <a:ext cx="2160240"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Tree>
    <p:extLst>
      <p:ext uri="{BB962C8B-B14F-4D97-AF65-F5344CB8AC3E}">
        <p14:creationId xmlns:p14="http://schemas.microsoft.com/office/powerpoint/2010/main" val="2929863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32455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6388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3429000" y="0"/>
            <a:ext cx="3422972" cy="5143500"/>
          </a:xfrm>
          <a:solidFill>
            <a:schemeClr val="accent1"/>
          </a:solidFill>
          <a:ln>
            <a:noFill/>
          </a:ln>
        </p:spPr>
        <p:txBody>
          <a:bodyPr anchor="ctr" anchorCtr="0"/>
          <a:lstStyle>
            <a:lvl1pPr marL="0" indent="0" algn="ctr">
              <a:buNone/>
              <a:defRPr/>
            </a:lvl1pPr>
          </a:lstStyle>
          <a:p>
            <a:r>
              <a:rPr lang="en-GB"/>
              <a:t>Click icon to add picture</a:t>
            </a:r>
            <a:endParaRPr lang="en-AU" dirty="0"/>
          </a:p>
        </p:txBody>
      </p:sp>
      <p:sp>
        <p:nvSpPr>
          <p:cNvPr id="5" name="Content Placeholder 2"/>
          <p:cNvSpPr>
            <a:spLocks noGrp="1"/>
          </p:cNvSpPr>
          <p:nvPr>
            <p:ph idx="1"/>
          </p:nvPr>
        </p:nvSpPr>
        <p:spPr>
          <a:xfrm>
            <a:off x="188640" y="1851670"/>
            <a:ext cx="2970330" cy="2525068"/>
          </a:xfrm>
        </p:spPr>
        <p:txBody>
          <a:bodyPr/>
          <a:lstStyle>
            <a:lvl1pPr marL="0" indent="0">
              <a:lnSpc>
                <a:spcPct val="85000"/>
              </a:lnSpc>
              <a:spcAft>
                <a:spcPts val="0"/>
              </a:spcAft>
              <a:buFontTx/>
              <a:buNone/>
              <a:defRPr sz="3000" b="0">
                <a:solidFill>
                  <a:schemeClr val="accent3"/>
                </a:solidFill>
              </a:defRPr>
            </a:lvl1pPr>
            <a:lvl2pPr marL="0" indent="0">
              <a:lnSpc>
                <a:spcPct val="85000"/>
              </a:lnSpc>
              <a:spcAft>
                <a:spcPts val="0"/>
              </a:spcAft>
              <a:buNone/>
              <a:defRPr sz="3000" b="0">
                <a:solidFill>
                  <a:schemeClr val="accent2"/>
                </a:solidFill>
              </a:defRPr>
            </a:lvl2pPr>
            <a:lvl3pPr marL="0" indent="0">
              <a:spcBef>
                <a:spcPts val="1650"/>
              </a:spcBef>
              <a:buNone/>
              <a:defRPr b="1">
                <a:solidFill>
                  <a:srgbClr val="00313C"/>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69382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188640" y="1275605"/>
            <a:ext cx="5292588" cy="2736305"/>
          </a:xfrm>
        </p:spPr>
        <p:txBody>
          <a:bodyPr anchor="b" anchorCtr="0"/>
          <a:lstStyle>
            <a:lvl1pPr marL="0" indent="0">
              <a:spcAft>
                <a:spcPts val="0"/>
              </a:spcAft>
              <a:buFontTx/>
              <a:buNone/>
              <a:defRPr sz="3300" b="0">
                <a:solidFill>
                  <a:schemeClr val="accent1"/>
                </a:solidFill>
              </a:defRPr>
            </a:lvl1pPr>
            <a:lvl2pPr marL="0" indent="0">
              <a:lnSpc>
                <a:spcPct val="75000"/>
              </a:lnSpc>
              <a:spcAft>
                <a:spcPts val="638"/>
              </a:spcAft>
              <a:buNone/>
              <a:defRPr sz="3300" b="0">
                <a:solidFill>
                  <a:schemeClr val="bg1"/>
                </a:solidFill>
              </a:defRPr>
            </a:lvl2pPr>
            <a:lvl3pPr marL="0" indent="0">
              <a:buNone/>
              <a:defRPr sz="1650" b="1">
                <a:solidFill>
                  <a:srgbClr val="FFFFFF"/>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864123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8640" y="2571750"/>
            <a:ext cx="2700300" cy="2160240"/>
          </a:xfrm>
        </p:spPr>
        <p:txBody>
          <a:bodyPr numCol="2" spcCol="360000">
            <a:normAutofit/>
          </a:bodyPr>
          <a:lstStyle>
            <a:lvl1pPr marL="0" indent="0" algn="l">
              <a:lnSpc>
                <a:spcPct val="90000"/>
              </a:lnSpc>
              <a:spcBef>
                <a:spcPts val="2250"/>
              </a:spcBef>
              <a:buNone/>
              <a:tabLst/>
              <a:defRPr sz="1200" b="1">
                <a:solidFill>
                  <a:schemeClr val="tx1"/>
                </a:solidFill>
              </a:defRPr>
            </a:lvl1pPr>
            <a:lvl2pPr marL="0" indent="0" algn="l">
              <a:lnSpc>
                <a:spcPct val="90000"/>
              </a:lnSpc>
              <a:spcBef>
                <a:spcPts val="0"/>
              </a:spcBef>
              <a:spcAft>
                <a:spcPts val="422"/>
              </a:spcAft>
              <a:buNone/>
              <a:tabLst/>
              <a:defRPr sz="1200">
                <a:solidFill>
                  <a:schemeClr val="tx1"/>
                </a:solidFill>
              </a:defRPr>
            </a:lvl2pPr>
            <a:lvl3pPr marL="0" indent="0" algn="l">
              <a:lnSpc>
                <a:spcPct val="90000"/>
              </a:lnSpc>
              <a:spcBef>
                <a:spcPts val="0"/>
              </a:spcBef>
              <a:buNone/>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188641" y="915566"/>
            <a:ext cx="2700299" cy="1440160"/>
          </a:xfrm>
        </p:spPr>
        <p:txBody>
          <a:bodyPr anchor="b" anchorCtr="0">
            <a:noAutofit/>
          </a:bodyPr>
          <a:lstStyle>
            <a:lvl1pPr>
              <a:defRPr sz="2700">
                <a:solidFill>
                  <a:schemeClr val="accent3"/>
                </a:solidFill>
              </a:defRPr>
            </a:lvl1pPr>
          </a:lstStyle>
          <a:p>
            <a:r>
              <a:rPr lang="en-GB"/>
              <a:t>Click to edit Master title style</a:t>
            </a:r>
            <a:endParaRPr lang="en-AU" dirty="0"/>
          </a:p>
        </p:txBody>
      </p:sp>
      <p:sp>
        <p:nvSpPr>
          <p:cNvPr id="27" name="Rectangle 26"/>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4" name="Rectangle 43"/>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7" name="Picture 6">
            <a:extLst>
              <a:ext uri="{FF2B5EF4-FFF2-40B4-BE49-F238E27FC236}">
                <a16:creationId xmlns:a16="http://schemas.microsoft.com/office/drawing/2014/main" id="{CC8D74DD-8811-4FDC-BE93-E2B81BF72D03}"/>
              </a:ext>
            </a:extLst>
          </p:cNvPr>
          <p:cNvPicPr>
            <a:picLocks noChangeAspect="1"/>
          </p:cNvPicPr>
          <p:nvPr userDrawn="1"/>
        </p:nvPicPr>
        <p:blipFill>
          <a:blip r:embed="rId2"/>
          <a:stretch>
            <a:fillRect/>
          </a:stretch>
        </p:blipFill>
        <p:spPr>
          <a:xfrm>
            <a:off x="188641" y="267494"/>
            <a:ext cx="719597" cy="720000"/>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8640" y="2031690"/>
            <a:ext cx="3060000" cy="2268000"/>
          </a:xfrm>
        </p:spPr>
        <p:txBody>
          <a:bodyPr numCol="2" spcCol="252000">
            <a:normAutofit/>
          </a:bodyPr>
          <a:lstStyle>
            <a:lvl1pPr marL="0" indent="0" algn="l">
              <a:lnSpc>
                <a:spcPct val="90000"/>
              </a:lnSpc>
              <a:spcBef>
                <a:spcPts val="2250"/>
              </a:spcBef>
              <a:buNone/>
              <a:tabLst/>
              <a:defRPr sz="900" b="1">
                <a:solidFill>
                  <a:schemeClr val="tx1"/>
                </a:solidFill>
              </a:defRPr>
            </a:lvl1pPr>
            <a:lvl2pPr marL="0" indent="0" algn="l">
              <a:lnSpc>
                <a:spcPct val="90000"/>
              </a:lnSpc>
              <a:spcBef>
                <a:spcPts val="0"/>
              </a:spcBef>
              <a:spcAft>
                <a:spcPts val="422"/>
              </a:spcAft>
              <a:buNone/>
              <a:tabLst/>
              <a:defRPr sz="900">
                <a:solidFill>
                  <a:schemeClr val="tx1"/>
                </a:solidFill>
              </a:defRPr>
            </a:lvl2pPr>
            <a:lvl3pPr marL="0" indent="0" algn="l">
              <a:lnSpc>
                <a:spcPct val="90000"/>
              </a:lnSpc>
              <a:spcBef>
                <a:spcPts val="0"/>
              </a:spcBef>
              <a:buNone/>
              <a:tabLst/>
              <a:defRPr sz="9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9" name="Rectangle 28"/>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2" name="Title 1"/>
          <p:cNvSpPr>
            <a:spLocks noGrp="1"/>
          </p:cNvSpPr>
          <p:nvPr>
            <p:ph type="title"/>
          </p:nvPr>
        </p:nvSpPr>
        <p:spPr>
          <a:xfrm>
            <a:off x="188640" y="1284313"/>
            <a:ext cx="2754306" cy="639365"/>
          </a:xfrm>
        </p:spPr>
        <p:txBody>
          <a:bodyPr/>
          <a:lstStyle/>
          <a:p>
            <a:r>
              <a:rPr lang="en-GB"/>
              <a:t>Click to edit Master title style</a:t>
            </a:r>
            <a:endParaRPr lang="en-AU" dirty="0"/>
          </a:p>
        </p:txBody>
      </p:sp>
      <p:pic>
        <p:nvPicPr>
          <p:cNvPr id="7" name="Picture 6">
            <a:extLst>
              <a:ext uri="{FF2B5EF4-FFF2-40B4-BE49-F238E27FC236}">
                <a16:creationId xmlns:a16="http://schemas.microsoft.com/office/drawing/2014/main" id="{EA478C38-2950-4469-BBB3-BE5BB32AC464}"/>
              </a:ext>
            </a:extLst>
          </p:cNvPr>
          <p:cNvPicPr>
            <a:picLocks noChangeAspect="1"/>
          </p:cNvPicPr>
          <p:nvPr userDrawn="1"/>
        </p:nvPicPr>
        <p:blipFill>
          <a:blip r:embed="rId2"/>
          <a:stretch>
            <a:fillRect/>
          </a:stretch>
        </p:blipFill>
        <p:spPr>
          <a:xfrm>
            <a:off x="188641" y="267494"/>
            <a:ext cx="719597" cy="720000"/>
          </a:xfrm>
          <a:prstGeom prst="rect">
            <a:avLst/>
          </a:prstGeom>
        </p:spPr>
      </p:pic>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1779662"/>
            <a:ext cx="2700300" cy="1728192"/>
          </a:xfrm>
        </p:spPr>
        <p:txBody>
          <a:bodyPr anchor="b" anchorCtr="0">
            <a:normAutofit/>
          </a:bodyPr>
          <a:lstStyle>
            <a:lvl1pPr algn="l">
              <a:lnSpc>
                <a:spcPct val="90000"/>
              </a:lnSpc>
              <a:defRPr sz="2700" b="0">
                <a:solidFill>
                  <a:schemeClr val="accent3"/>
                </a:solidFill>
              </a:defRPr>
            </a:lvl1pPr>
          </a:lstStyle>
          <a:p>
            <a:r>
              <a:rPr lang="en-GB"/>
              <a:t>Click to edit Master title style</a:t>
            </a:r>
            <a:endParaRPr lang="en-AU" dirty="0"/>
          </a:p>
        </p:txBody>
      </p:sp>
      <p:sp>
        <p:nvSpPr>
          <p:cNvPr id="3" name="Subtitle 2"/>
          <p:cNvSpPr>
            <a:spLocks noGrp="1"/>
          </p:cNvSpPr>
          <p:nvPr userDrawn="1">
            <p:ph type="subTitle" idx="1"/>
          </p:nvPr>
        </p:nvSpPr>
        <p:spPr>
          <a:xfrm>
            <a:off x="188640" y="3651870"/>
            <a:ext cx="2700300" cy="576064"/>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AU" dirty="0"/>
          </a:p>
        </p:txBody>
      </p:sp>
      <p:sp>
        <p:nvSpPr>
          <p:cNvPr id="11" name="Rectangle 10"/>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6" name="Picture Placeholder 5"/>
          <p:cNvSpPr>
            <a:spLocks noGrp="1"/>
          </p:cNvSpPr>
          <p:nvPr>
            <p:ph type="pic" sz="quarter" idx="10"/>
          </p:nvPr>
        </p:nvSpPr>
        <p:spPr>
          <a:xfrm>
            <a:off x="3429000" y="0"/>
            <a:ext cx="3422972" cy="5143500"/>
          </a:xfrm>
          <a:solidFill>
            <a:schemeClr val="accent1"/>
          </a:solidFill>
          <a:ln>
            <a:noFill/>
          </a:ln>
        </p:spPr>
        <p:txBody>
          <a:bodyPr anchor="ctr" anchorCtr="0"/>
          <a:lstStyle>
            <a:lvl1pPr marL="0" indent="0" algn="ctr">
              <a:buNone/>
              <a:defRPr/>
            </a:lvl1pPr>
          </a:lstStyle>
          <a:p>
            <a:r>
              <a:rPr lang="en-GB"/>
              <a:t>Click icon to add picture</a:t>
            </a:r>
            <a:endParaRPr lang="en-AU" dirty="0"/>
          </a:p>
        </p:txBody>
      </p:sp>
      <p:pic>
        <p:nvPicPr>
          <p:cNvPr id="7" name="Picture 6">
            <a:extLst>
              <a:ext uri="{FF2B5EF4-FFF2-40B4-BE49-F238E27FC236}">
                <a16:creationId xmlns:a16="http://schemas.microsoft.com/office/drawing/2014/main" id="{C4D30B07-7303-442F-BF56-90FFDED1A76D}"/>
              </a:ext>
            </a:extLst>
          </p:cNvPr>
          <p:cNvPicPr>
            <a:picLocks noChangeAspect="1"/>
          </p:cNvPicPr>
          <p:nvPr userDrawn="1"/>
        </p:nvPicPr>
        <p:blipFill>
          <a:blip r:embed="rId2"/>
          <a:stretch>
            <a:fillRect/>
          </a:stretch>
        </p:blipFill>
        <p:spPr>
          <a:xfrm>
            <a:off x="188641" y="267494"/>
            <a:ext cx="719597" cy="720000"/>
          </a:xfrm>
          <a:prstGeom prst="rect">
            <a:avLst/>
          </a:prstGeom>
        </p:spPr>
      </p:pic>
    </p:spTree>
    <p:extLst>
      <p:ext uri="{BB962C8B-B14F-4D97-AF65-F5344CB8AC3E}">
        <p14:creationId xmlns:p14="http://schemas.microsoft.com/office/powerpoint/2010/main" val="294196142"/>
      </p:ext>
    </p:extLst>
  </p:cSld>
  <p:clrMapOvr>
    <a:masterClrMapping/>
  </p:clrMapOvr>
  <p:extLst>
    <p:ext uri="{DCECCB84-F9BA-43D5-87BE-67443E8EF086}">
      <p15:sldGuideLst xmlns:p15="http://schemas.microsoft.com/office/powerpoint/2012/main">
        <p15:guide id="1" pos="119" userDrawn="1">
          <p15:clr>
            <a:srgbClr val="FBAE40"/>
          </p15:clr>
        </p15:guide>
        <p15:guide id="2" orient="horz" pos="1620" userDrawn="1">
          <p15:clr>
            <a:srgbClr val="FBAE40"/>
          </p15:clr>
        </p15:guide>
        <p15:guide id="3" pos="2160" userDrawn="1">
          <p15:clr>
            <a:srgbClr val="FBAE40"/>
          </p15:clr>
        </p15:guide>
        <p15:guide id="4" pos="42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6858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userDrawn="1">
            <p:ph type="ctrTitle"/>
          </p:nvPr>
        </p:nvSpPr>
        <p:spPr>
          <a:xfrm>
            <a:off x="188640" y="2859783"/>
            <a:ext cx="5947524" cy="1153507"/>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4096622"/>
            <a:ext cx="5400600"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9" name="Picture 8">
            <a:extLst>
              <a:ext uri="{FF2B5EF4-FFF2-40B4-BE49-F238E27FC236}">
                <a16:creationId xmlns:a16="http://schemas.microsoft.com/office/drawing/2014/main" id="{141940E5-CFDC-4AE5-B7DE-C1189A627790}"/>
              </a:ext>
            </a:extLst>
          </p:cNvPr>
          <p:cNvPicPr>
            <a:picLocks noChangeAspect="1"/>
          </p:cNvPicPr>
          <p:nvPr userDrawn="1"/>
        </p:nvPicPr>
        <p:blipFill>
          <a:blip r:embed="rId2"/>
          <a:stretch>
            <a:fillRect/>
          </a:stretch>
        </p:blipFill>
        <p:spPr>
          <a:xfrm>
            <a:off x="5956626" y="4177358"/>
            <a:ext cx="719598" cy="720000"/>
          </a:xfrm>
          <a:prstGeom prst="rect">
            <a:avLst/>
          </a:prstGeom>
        </p:spPr>
      </p:pic>
    </p:spTree>
    <p:extLst>
      <p:ext uri="{BB962C8B-B14F-4D97-AF65-F5344CB8AC3E}">
        <p14:creationId xmlns:p14="http://schemas.microsoft.com/office/powerpoint/2010/main" val="3218432992"/>
      </p:ext>
    </p:extLst>
  </p:cSld>
  <p:clrMapOvr>
    <a:masterClrMapping/>
  </p:clrMapOvr>
  <p:extLst>
    <p:ext uri="{DCECCB84-F9BA-43D5-87BE-67443E8EF086}">
      <p15:sldGuideLst xmlns:p15="http://schemas.microsoft.com/office/powerpoint/2012/main">
        <p15:guide id="1" pos="2160" userDrawn="1">
          <p15:clr>
            <a:srgbClr val="FBAE40"/>
          </p15:clr>
        </p15:guide>
        <p15:guide id="2" orient="horz" pos="16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2859783"/>
            <a:ext cx="5947524" cy="1153507"/>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4096622"/>
            <a:ext cx="5400600"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8" name="Picture Placeholder 5"/>
          <p:cNvSpPr>
            <a:spLocks noGrp="1"/>
          </p:cNvSpPr>
          <p:nvPr>
            <p:ph type="pic" sz="quarter" idx="10"/>
          </p:nvPr>
        </p:nvSpPr>
        <p:spPr>
          <a:xfrm>
            <a:off x="-1" y="0"/>
            <a:ext cx="6871500" cy="2577600"/>
          </a:xfrm>
          <a:solidFill>
            <a:schemeClr val="accent1"/>
          </a:solidFill>
          <a:ln>
            <a:noFill/>
          </a:ln>
        </p:spPr>
        <p:txBody>
          <a:bodyPr anchor="ctr" anchorCtr="0"/>
          <a:lstStyle>
            <a:lvl1pPr marL="0" indent="0" algn="ctr">
              <a:buNone/>
              <a:defRPr/>
            </a:lvl1pPr>
          </a:lstStyle>
          <a:p>
            <a:endParaRPr lang="en-AU" dirty="0"/>
          </a:p>
        </p:txBody>
      </p:sp>
      <p:pic>
        <p:nvPicPr>
          <p:cNvPr id="11" name="Picture 10">
            <a:extLst>
              <a:ext uri="{FF2B5EF4-FFF2-40B4-BE49-F238E27FC236}">
                <a16:creationId xmlns:a16="http://schemas.microsoft.com/office/drawing/2014/main" id="{60678DA6-06CD-4ECF-84DB-DE698FD2B157}"/>
              </a:ext>
            </a:extLst>
          </p:cNvPr>
          <p:cNvPicPr>
            <a:picLocks noChangeAspect="1"/>
          </p:cNvPicPr>
          <p:nvPr userDrawn="1"/>
        </p:nvPicPr>
        <p:blipFill>
          <a:blip r:embed="rId2"/>
          <a:stretch>
            <a:fillRect/>
          </a:stretch>
        </p:blipFill>
        <p:spPr>
          <a:xfrm>
            <a:off x="5956626" y="4177358"/>
            <a:ext cx="719598" cy="720000"/>
          </a:xfrm>
          <a:prstGeom prst="rect">
            <a:avLst/>
          </a:prstGeom>
        </p:spPr>
      </p:pic>
    </p:spTree>
    <p:extLst>
      <p:ext uri="{BB962C8B-B14F-4D97-AF65-F5344CB8AC3E}">
        <p14:creationId xmlns:p14="http://schemas.microsoft.com/office/powerpoint/2010/main" val="518110496"/>
      </p:ext>
    </p:extLst>
  </p:cSld>
  <p:clrMapOvr>
    <a:masterClrMapping/>
  </p:clrMapOvr>
  <p:extLst>
    <p:ext uri="{DCECCB84-F9BA-43D5-87BE-67443E8EF086}">
      <p15:sldGuideLst xmlns:p15="http://schemas.microsoft.com/office/powerpoint/2012/main">
        <p15:guide id="1" pos="2160" userDrawn="1">
          <p15:clr>
            <a:srgbClr val="FBAE40"/>
          </p15:clr>
        </p15:guide>
        <p15:guide id="2" orient="horz" pos="16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6858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userDrawn="1">
            <p:ph type="ctrTitle"/>
          </p:nvPr>
        </p:nvSpPr>
        <p:spPr>
          <a:xfrm>
            <a:off x="188640" y="1203599"/>
            <a:ext cx="5947524" cy="1153507"/>
          </a:xfrm>
        </p:spPr>
        <p:txBody>
          <a:bodyPr anchor="b" anchorCtr="0">
            <a:normAutofit/>
          </a:bodyPr>
          <a:lstStyle>
            <a:lvl1pPr algn="l">
              <a:lnSpc>
                <a:spcPct val="90000"/>
              </a:lnSpc>
              <a:defRPr sz="27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2922403"/>
            <a:ext cx="5400600"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4887162" y="582252"/>
            <a:ext cx="1789062" cy="103875"/>
          </a:xfrm>
          <a:prstGeom prst="rect">
            <a:avLst/>
          </a:prstGeom>
        </p:spPr>
        <p:txBody>
          <a:bodyPr wrap="square" lIns="0" tIns="0" rIns="0" bIns="0">
            <a:spAutoFit/>
          </a:bodyPr>
          <a:lstStyle/>
          <a:p>
            <a:pPr algn="r">
              <a:lnSpc>
                <a:spcPct val="90000"/>
              </a:lnSpc>
            </a:pPr>
            <a:r>
              <a:rPr lang="en-AU" sz="750" dirty="0">
                <a:solidFill>
                  <a:schemeClr val="bg1"/>
                </a:solidFill>
              </a:rPr>
              <a:t>Australia’s National Science Agency</a:t>
            </a:r>
          </a:p>
        </p:txBody>
      </p:sp>
      <p:pic>
        <p:nvPicPr>
          <p:cNvPr id="10" name="Picture 9">
            <a:extLst>
              <a:ext uri="{FF2B5EF4-FFF2-40B4-BE49-F238E27FC236}">
                <a16:creationId xmlns:a16="http://schemas.microsoft.com/office/drawing/2014/main" id="{19078C67-9B14-4038-8B01-10A5A31710CD}"/>
              </a:ext>
            </a:extLst>
          </p:cNvPr>
          <p:cNvPicPr>
            <a:picLocks noChangeAspect="1"/>
          </p:cNvPicPr>
          <p:nvPr userDrawn="1"/>
        </p:nvPicPr>
        <p:blipFill>
          <a:blip r:embed="rId2"/>
          <a:stretch>
            <a:fillRect/>
          </a:stretch>
        </p:blipFill>
        <p:spPr>
          <a:xfrm>
            <a:off x="181776" y="267534"/>
            <a:ext cx="719598" cy="720000"/>
          </a:xfrm>
          <a:prstGeom prst="rect">
            <a:avLst/>
          </a:prstGeom>
        </p:spPr>
      </p:pic>
    </p:spTree>
    <p:extLst>
      <p:ext uri="{BB962C8B-B14F-4D97-AF65-F5344CB8AC3E}">
        <p14:creationId xmlns:p14="http://schemas.microsoft.com/office/powerpoint/2010/main" val="729040451"/>
      </p:ext>
    </p:extLst>
  </p:cSld>
  <p:clrMapOvr>
    <a:masterClrMapping/>
  </p:clrMapOvr>
  <p:extLst>
    <p:ext uri="{DCECCB84-F9BA-43D5-87BE-67443E8EF086}">
      <p15:sldGuideLst xmlns:p15="http://schemas.microsoft.com/office/powerpoint/2012/main">
        <p15:guide id="1" pos="2160" userDrawn="1">
          <p15:clr>
            <a:srgbClr val="FBAE40"/>
          </p15:clr>
        </p15:guide>
        <p15:guide id="2" orient="horz" pos="16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196403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1425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323933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41" y="987574"/>
            <a:ext cx="6480719" cy="3456384"/>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196387" y="267494"/>
            <a:ext cx="6472973" cy="639900"/>
          </a:xfrm>
        </p:spPr>
        <p:txBody>
          <a:bodyPr>
            <a:normAutofit/>
          </a:bodyPr>
          <a:lstStyle>
            <a:lvl1pPr marL="0" indent="0">
              <a:lnSpc>
                <a:spcPct val="100000"/>
              </a:lnSpc>
              <a:spcBef>
                <a:spcPts val="0"/>
              </a:spcBef>
              <a:spcAft>
                <a:spcPts val="0"/>
              </a:spcAft>
              <a:buNone/>
              <a:defRPr sz="2100" b="0">
                <a:solidFill>
                  <a:schemeClr val="accent3"/>
                </a:solidFill>
              </a:defRPr>
            </a:lvl1pPr>
            <a:lvl2pPr marL="0" indent="0">
              <a:lnSpc>
                <a:spcPct val="80000"/>
              </a:lnSpc>
              <a:spcBef>
                <a:spcPts val="0"/>
              </a:spcBef>
              <a:buNone/>
              <a:defRPr sz="1650" b="0">
                <a:solidFill>
                  <a:schemeClr val="accent2"/>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841686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88640" y="987574"/>
            <a:ext cx="3028950" cy="3456384"/>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505721" y="987574"/>
            <a:ext cx="3028950" cy="3456384"/>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65066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444168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62932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7" name="Picture 6">
            <a:extLst>
              <a:ext uri="{FF2B5EF4-FFF2-40B4-BE49-F238E27FC236}">
                <a16:creationId xmlns:a16="http://schemas.microsoft.com/office/drawing/2014/main" id="{E5EA4BEA-90AA-46F4-829C-BDC63E08AE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65030" y="609532"/>
            <a:ext cx="3927940" cy="3924435"/>
          </a:xfrm>
          <a:prstGeom prst="rect">
            <a:avLst/>
          </a:prstGeom>
        </p:spPr>
      </p:pic>
      <p:sp>
        <p:nvSpPr>
          <p:cNvPr id="2" name="Title 1"/>
          <p:cNvSpPr>
            <a:spLocks noGrp="1"/>
          </p:cNvSpPr>
          <p:nvPr userDrawn="1">
            <p:ph type="ctrTitle"/>
          </p:nvPr>
        </p:nvSpPr>
        <p:spPr>
          <a:xfrm>
            <a:off x="188640" y="2054777"/>
            <a:ext cx="1512168" cy="1728192"/>
          </a:xfrm>
        </p:spPr>
        <p:txBody>
          <a:bodyPr anchor="b" anchorCtr="0">
            <a:normAutofit/>
          </a:bodyPr>
          <a:lstStyle>
            <a:lvl1pPr algn="l">
              <a:lnSpc>
                <a:spcPct val="90000"/>
              </a:lnSpc>
              <a:defRPr sz="2700" b="0">
                <a:solidFill>
                  <a:schemeClr val="accent3"/>
                </a:solidFill>
              </a:defRPr>
            </a:lvl1pPr>
          </a:lstStyle>
          <a:p>
            <a:r>
              <a:rPr lang="en-GB"/>
              <a:t>Click to edit Master title style</a:t>
            </a:r>
            <a:endParaRPr lang="en-AU" dirty="0"/>
          </a:p>
        </p:txBody>
      </p:sp>
      <p:sp>
        <p:nvSpPr>
          <p:cNvPr id="11" name="Rectangle 10"/>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10" name="Picture 9">
            <a:extLst>
              <a:ext uri="{FF2B5EF4-FFF2-40B4-BE49-F238E27FC236}">
                <a16:creationId xmlns:a16="http://schemas.microsoft.com/office/drawing/2014/main" id="{513F804D-6C3B-4952-94EE-C6B82388BC1D}"/>
              </a:ext>
            </a:extLst>
          </p:cNvPr>
          <p:cNvPicPr>
            <a:picLocks noChangeAspect="1"/>
          </p:cNvPicPr>
          <p:nvPr userDrawn="1"/>
        </p:nvPicPr>
        <p:blipFill>
          <a:blip r:embed="rId3"/>
          <a:stretch>
            <a:fillRect/>
          </a:stretch>
        </p:blipFill>
        <p:spPr>
          <a:xfrm>
            <a:off x="188641" y="267494"/>
            <a:ext cx="719597" cy="720000"/>
          </a:xfrm>
          <a:prstGeom prst="rect">
            <a:avLst/>
          </a:prstGeom>
        </p:spPr>
      </p:pic>
    </p:spTree>
    <p:extLst>
      <p:ext uri="{BB962C8B-B14F-4D97-AF65-F5344CB8AC3E}">
        <p14:creationId xmlns:p14="http://schemas.microsoft.com/office/powerpoint/2010/main" val="1384399025"/>
      </p:ext>
    </p:extLst>
  </p:cSld>
  <p:clrMapOvr>
    <a:masterClrMapping/>
  </p:clrMapOvr>
  <p:extLst>
    <p:ext uri="{DCECCB84-F9BA-43D5-87BE-67443E8EF086}">
      <p15:sldGuideLst xmlns:p15="http://schemas.microsoft.com/office/powerpoint/2012/main">
        <p15:guide id="1" pos="2160" userDrawn="1">
          <p15:clr>
            <a:srgbClr val="FBAE40"/>
          </p15:clr>
        </p15:guide>
        <p15:guide id="2" orient="horz" pos="1620" userDrawn="1">
          <p15:clr>
            <a:srgbClr val="FBAE40"/>
          </p15:clr>
        </p15:guide>
        <p15:guide id="3" pos="4202" userDrawn="1">
          <p15:clr>
            <a:srgbClr val="FBAE40"/>
          </p15:clr>
        </p15:guide>
        <p15:guide id="4" pos="11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274488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68715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188640" y="2859782"/>
            <a:ext cx="5940660" cy="2016224"/>
          </a:xfrm>
        </p:spPr>
        <p:txBody>
          <a:bodyPr/>
          <a:lstStyle>
            <a:lvl1pPr>
              <a:lnSpc>
                <a:spcPct val="85000"/>
              </a:lnSpc>
              <a:spcAft>
                <a:spcPts val="0"/>
              </a:spcAft>
              <a:buFontTx/>
              <a:buNone/>
              <a:defRPr sz="3000" b="0">
                <a:solidFill>
                  <a:schemeClr val="accent3"/>
                </a:solidFill>
              </a:defRPr>
            </a:lvl1pPr>
            <a:lvl2pPr marL="0" indent="0">
              <a:lnSpc>
                <a:spcPct val="85000"/>
              </a:lnSpc>
              <a:spcAft>
                <a:spcPts val="0"/>
              </a:spcAft>
              <a:buNone/>
              <a:defRPr sz="3000" b="0">
                <a:solidFill>
                  <a:schemeClr val="accent2"/>
                </a:solidFill>
              </a:defRPr>
            </a:lvl2pPr>
            <a:lvl3pPr marL="0" indent="0">
              <a:spcBef>
                <a:spcPts val="165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4338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188640" y="1131590"/>
            <a:ext cx="5400600" cy="3600400"/>
          </a:xfrm>
        </p:spPr>
        <p:txBody>
          <a:bodyPr anchor="b" anchorCtr="0"/>
          <a:lstStyle>
            <a:lvl1pPr marL="0" indent="0">
              <a:spcAft>
                <a:spcPts val="0"/>
              </a:spcAft>
              <a:buFontTx/>
              <a:buNone/>
              <a:defRPr sz="3300" b="0">
                <a:solidFill>
                  <a:schemeClr val="accent1"/>
                </a:solidFill>
              </a:defRPr>
            </a:lvl1pPr>
            <a:lvl2pPr marL="0" indent="0">
              <a:lnSpc>
                <a:spcPct val="75000"/>
              </a:lnSpc>
              <a:spcAft>
                <a:spcPts val="638"/>
              </a:spcAft>
              <a:buNone/>
              <a:defRPr sz="3300" b="0">
                <a:solidFill>
                  <a:schemeClr val="bg1"/>
                </a:solidFill>
              </a:defRPr>
            </a:lvl2pPr>
            <a:lvl3pPr marL="0" indent="0">
              <a:buNone/>
              <a:defRPr sz="165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72631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6858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Subtitle 2"/>
          <p:cNvSpPr>
            <a:spLocks noGrp="1"/>
          </p:cNvSpPr>
          <p:nvPr>
            <p:ph type="subTitle" idx="1" hasCustomPrompt="1"/>
          </p:nvPr>
        </p:nvSpPr>
        <p:spPr>
          <a:xfrm>
            <a:off x="188640" y="3579862"/>
            <a:ext cx="4536504" cy="1008112"/>
          </a:xfrm>
        </p:spPr>
        <p:txBody>
          <a:bodyPr numCol="2" spcCol="360000">
            <a:normAutofit/>
          </a:bodyPr>
          <a:lstStyle>
            <a:lvl1pPr marL="0" indent="0" algn="l">
              <a:lnSpc>
                <a:spcPct val="90000"/>
              </a:lnSpc>
              <a:spcBef>
                <a:spcPts val="2250"/>
              </a:spcBef>
              <a:buNone/>
              <a:defRPr sz="1200" b="1">
                <a:solidFill>
                  <a:schemeClr val="tx1"/>
                </a:solidFill>
              </a:defRPr>
            </a:lvl1pPr>
            <a:lvl2pPr marL="0" indent="0" algn="l">
              <a:lnSpc>
                <a:spcPct val="90000"/>
              </a:lnSpc>
              <a:spcBef>
                <a:spcPts val="0"/>
              </a:spcBef>
              <a:spcAft>
                <a:spcPts val="422"/>
              </a:spcAft>
              <a:buNone/>
              <a:defRPr sz="1200">
                <a:solidFill>
                  <a:schemeClr val="tx1"/>
                </a:solidFill>
              </a:defRPr>
            </a:lvl2pPr>
            <a:lvl3pPr marL="199800" indent="-199800" algn="l">
              <a:lnSpc>
                <a:spcPct val="90000"/>
              </a:lnSpc>
              <a:spcBef>
                <a:spcPts val="0"/>
              </a:spcBef>
              <a:buNone/>
              <a:tabLst>
                <a:tab pos="267300" algn="l"/>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188641" y="2715766"/>
            <a:ext cx="4536503" cy="576064"/>
          </a:xfrm>
        </p:spPr>
        <p:txBody>
          <a:bodyPr anchor="b" anchorCtr="0">
            <a:noAutofit/>
          </a:bodyPr>
          <a:lstStyle>
            <a:lvl1pPr>
              <a:defRPr sz="2700">
                <a:solidFill>
                  <a:schemeClr val="accent3"/>
                </a:solidFill>
              </a:defRPr>
            </a:lvl1pPr>
          </a:lstStyle>
          <a:p>
            <a:r>
              <a:rPr lang="en-US" dirty="0"/>
              <a:t>Click to edit Master title style</a:t>
            </a:r>
            <a:endParaRPr lang="en-AU" dirty="0"/>
          </a:p>
        </p:txBody>
      </p:sp>
      <p:sp>
        <p:nvSpPr>
          <p:cNvPr id="44" name="Rectangle 43"/>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8" name="Picture 7">
            <a:extLst>
              <a:ext uri="{FF2B5EF4-FFF2-40B4-BE49-F238E27FC236}">
                <a16:creationId xmlns:a16="http://schemas.microsoft.com/office/drawing/2014/main" id="{9C83648A-0017-4D0A-95A9-13FB7D2339DF}"/>
              </a:ext>
            </a:extLst>
          </p:cNvPr>
          <p:cNvPicPr>
            <a:picLocks noChangeAspect="1"/>
          </p:cNvPicPr>
          <p:nvPr userDrawn="1"/>
        </p:nvPicPr>
        <p:blipFill>
          <a:blip r:embed="rId2"/>
          <a:stretch>
            <a:fillRect/>
          </a:stretch>
        </p:blipFill>
        <p:spPr>
          <a:xfrm>
            <a:off x="5956626" y="4177358"/>
            <a:ext cx="719598" cy="720000"/>
          </a:xfrm>
          <a:prstGeom prst="rect">
            <a:avLst/>
          </a:prstGeom>
        </p:spPr>
      </p:pic>
    </p:spTree>
    <p:extLst>
      <p:ext uri="{BB962C8B-B14F-4D97-AF65-F5344CB8AC3E}">
        <p14:creationId xmlns:p14="http://schemas.microsoft.com/office/powerpoint/2010/main" val="3745895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858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Subtitle 2"/>
          <p:cNvSpPr>
            <a:spLocks noGrp="1"/>
          </p:cNvSpPr>
          <p:nvPr>
            <p:ph type="subTitle" idx="1" hasCustomPrompt="1"/>
          </p:nvPr>
        </p:nvSpPr>
        <p:spPr>
          <a:xfrm>
            <a:off x="188640" y="3075807"/>
            <a:ext cx="4680000" cy="1623109"/>
          </a:xfrm>
        </p:spPr>
        <p:txBody>
          <a:bodyPr numCol="2" spcCol="360000">
            <a:normAutofit/>
          </a:bodyPr>
          <a:lstStyle>
            <a:lvl1pPr marL="0" indent="0" algn="l">
              <a:lnSpc>
                <a:spcPct val="90000"/>
              </a:lnSpc>
              <a:spcBef>
                <a:spcPts val="2250"/>
              </a:spcBef>
              <a:buNone/>
              <a:defRPr sz="900" b="1">
                <a:solidFill>
                  <a:schemeClr val="tx1"/>
                </a:solidFill>
              </a:defRPr>
            </a:lvl1pPr>
            <a:lvl2pPr marL="0" indent="0" algn="l">
              <a:lnSpc>
                <a:spcPct val="90000"/>
              </a:lnSpc>
              <a:spcBef>
                <a:spcPts val="0"/>
              </a:spcBef>
              <a:spcAft>
                <a:spcPts val="422"/>
              </a:spcAft>
              <a:buNone/>
              <a:defRPr sz="900">
                <a:solidFill>
                  <a:schemeClr val="tx1"/>
                </a:solidFill>
              </a:defRPr>
            </a:lvl2pPr>
            <a:lvl3pPr marL="199800" indent="-199800" algn="l">
              <a:lnSpc>
                <a:spcPct val="90000"/>
              </a:lnSpc>
              <a:spcBef>
                <a:spcPts val="0"/>
              </a:spcBef>
              <a:buNone/>
              <a:tabLst>
                <a:tab pos="267300" algn="l"/>
              </a:tabLst>
              <a:defRPr sz="9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5" name="Picture 4">
            <a:extLst>
              <a:ext uri="{FF2B5EF4-FFF2-40B4-BE49-F238E27FC236}">
                <a16:creationId xmlns:a16="http://schemas.microsoft.com/office/drawing/2014/main" id="{D8B189D6-0E11-4F79-97E3-184BDA7B664E}"/>
              </a:ext>
            </a:extLst>
          </p:cNvPr>
          <p:cNvPicPr>
            <a:picLocks noChangeAspect="1"/>
          </p:cNvPicPr>
          <p:nvPr userDrawn="1"/>
        </p:nvPicPr>
        <p:blipFill>
          <a:blip r:embed="rId2"/>
          <a:stretch>
            <a:fillRect/>
          </a:stretch>
        </p:blipFill>
        <p:spPr>
          <a:xfrm>
            <a:off x="5956626" y="4177358"/>
            <a:ext cx="719598" cy="720000"/>
          </a:xfrm>
          <a:prstGeom prst="rect">
            <a:avLst/>
          </a:prstGeom>
        </p:spPr>
      </p:pic>
    </p:spTree>
    <p:extLst>
      <p:ext uri="{BB962C8B-B14F-4D97-AF65-F5344CB8AC3E}">
        <p14:creationId xmlns:p14="http://schemas.microsoft.com/office/powerpoint/2010/main" val="1120666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1779662"/>
            <a:ext cx="2700300" cy="1728192"/>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3651870"/>
            <a:ext cx="2700300" cy="576064"/>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4" name="Rectangle 3"/>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Rectangle 10"/>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8" name="Picture 7">
            <a:extLst>
              <a:ext uri="{FF2B5EF4-FFF2-40B4-BE49-F238E27FC236}">
                <a16:creationId xmlns:a16="http://schemas.microsoft.com/office/drawing/2014/main" id="{0479B453-6AC1-4462-9535-43DFD6588E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641" y="267494"/>
            <a:ext cx="1522745" cy="720000"/>
          </a:xfrm>
          <a:prstGeom prst="rect">
            <a:avLst/>
          </a:prstGeom>
        </p:spPr>
      </p:pic>
    </p:spTree>
    <p:extLst>
      <p:ext uri="{BB962C8B-B14F-4D97-AF65-F5344CB8AC3E}">
        <p14:creationId xmlns:p14="http://schemas.microsoft.com/office/powerpoint/2010/main" val="2951840730"/>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guide id="3" pos="4202">
          <p15:clr>
            <a:srgbClr val="FBAE40"/>
          </p15:clr>
        </p15:guide>
        <p15:guide id="4" pos="11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1779662"/>
            <a:ext cx="2700300" cy="1728192"/>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3651870"/>
            <a:ext cx="2700300" cy="576064"/>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11" name="Rectangle 10"/>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6" name="Picture Placeholder 5"/>
          <p:cNvSpPr>
            <a:spLocks noGrp="1"/>
          </p:cNvSpPr>
          <p:nvPr>
            <p:ph type="pic" sz="quarter" idx="10"/>
          </p:nvPr>
        </p:nvSpPr>
        <p:spPr>
          <a:xfrm>
            <a:off x="3429000" y="0"/>
            <a:ext cx="3422972" cy="5143500"/>
          </a:xfrm>
          <a:solidFill>
            <a:schemeClr val="accent1"/>
          </a:solidFill>
          <a:ln>
            <a:noFill/>
          </a:ln>
        </p:spPr>
        <p:txBody>
          <a:bodyPr anchor="ctr" anchorCtr="0"/>
          <a:lstStyle>
            <a:lvl1pPr marL="0" indent="0" algn="ctr">
              <a:buNone/>
              <a:defRPr/>
            </a:lvl1pPr>
          </a:lstStyle>
          <a:p>
            <a:endParaRPr lang="en-AU" dirty="0"/>
          </a:p>
        </p:txBody>
      </p:sp>
      <p:pic>
        <p:nvPicPr>
          <p:cNvPr id="8" name="Picture 7">
            <a:extLst>
              <a:ext uri="{FF2B5EF4-FFF2-40B4-BE49-F238E27FC236}">
                <a16:creationId xmlns:a16="http://schemas.microsoft.com/office/drawing/2014/main" id="{833E13CC-C618-422A-A60C-0286973DCC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641" y="267494"/>
            <a:ext cx="1522745" cy="720000"/>
          </a:xfrm>
          <a:prstGeom prst="rect">
            <a:avLst/>
          </a:prstGeom>
        </p:spPr>
      </p:pic>
    </p:spTree>
    <p:extLst>
      <p:ext uri="{BB962C8B-B14F-4D97-AF65-F5344CB8AC3E}">
        <p14:creationId xmlns:p14="http://schemas.microsoft.com/office/powerpoint/2010/main" val="1546769949"/>
      </p:ext>
    </p:extLst>
  </p:cSld>
  <p:clrMapOvr>
    <a:masterClrMapping/>
  </p:clrMapOvr>
  <p:extLst>
    <p:ext uri="{DCECCB84-F9BA-43D5-87BE-67443E8EF086}">
      <p15:sldGuideLst xmlns:p15="http://schemas.microsoft.com/office/powerpoint/2012/main">
        <p15:guide id="1" pos="119">
          <p15:clr>
            <a:srgbClr val="FBAE40"/>
          </p15:clr>
        </p15:guide>
        <p15:guide id="2" orient="horz" pos="1620">
          <p15:clr>
            <a:srgbClr val="FBAE40"/>
          </p15:clr>
        </p15:guide>
        <p15:guide id="3" pos="2160">
          <p15:clr>
            <a:srgbClr val="FBAE40"/>
          </p15:clr>
        </p15:guide>
        <p15:guide id="4" pos="420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2" name="Picture 11">
            <a:extLst>
              <a:ext uri="{FF2B5EF4-FFF2-40B4-BE49-F238E27FC236}">
                <a16:creationId xmlns:a16="http://schemas.microsoft.com/office/drawing/2014/main" id="{741428E6-CF0A-4089-8F38-61F097E68E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66783" y="609532"/>
            <a:ext cx="3924000" cy="3924000"/>
          </a:xfrm>
          <a:prstGeom prst="rect">
            <a:avLst/>
          </a:prstGeom>
        </p:spPr>
      </p:pic>
      <p:sp>
        <p:nvSpPr>
          <p:cNvPr id="2" name="Title 1"/>
          <p:cNvSpPr>
            <a:spLocks noGrp="1"/>
          </p:cNvSpPr>
          <p:nvPr userDrawn="1">
            <p:ph type="ctrTitle"/>
          </p:nvPr>
        </p:nvSpPr>
        <p:spPr>
          <a:xfrm>
            <a:off x="188640" y="2054777"/>
            <a:ext cx="1512168" cy="1728192"/>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11" name="Rectangle 10"/>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8" name="Picture 7">
            <a:extLst>
              <a:ext uri="{FF2B5EF4-FFF2-40B4-BE49-F238E27FC236}">
                <a16:creationId xmlns:a16="http://schemas.microsoft.com/office/drawing/2014/main" id="{63D779A8-C1BC-46E9-96AF-283E1343F4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641" y="267494"/>
            <a:ext cx="1522745" cy="720000"/>
          </a:xfrm>
          <a:prstGeom prst="rect">
            <a:avLst/>
          </a:prstGeom>
        </p:spPr>
      </p:pic>
    </p:spTree>
    <p:extLst>
      <p:ext uri="{BB962C8B-B14F-4D97-AF65-F5344CB8AC3E}">
        <p14:creationId xmlns:p14="http://schemas.microsoft.com/office/powerpoint/2010/main" val="1821885108"/>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guide id="3" pos="4202">
          <p15:clr>
            <a:srgbClr val="FBAE40"/>
          </p15:clr>
        </p15:guide>
        <p15:guide id="4" pos="11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133578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85413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Title 3"/>
          <p:cNvSpPr>
            <a:spLocks noGrp="1"/>
          </p:cNvSpPr>
          <p:nvPr>
            <p:ph type="title"/>
          </p:nvPr>
        </p:nvSpPr>
        <p:spPr/>
        <p:txBody>
          <a:bodyPr/>
          <a:lstStyle/>
          <a:p>
            <a:r>
              <a:rPr lang="en-GB"/>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809613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923918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41" y="1563638"/>
            <a:ext cx="6480719" cy="316835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196387" y="843558"/>
            <a:ext cx="6472973" cy="639900"/>
          </a:xfrm>
        </p:spPr>
        <p:txBody>
          <a:bodyPr>
            <a:normAutofit/>
          </a:bodyPr>
          <a:lstStyle>
            <a:lvl1pPr marL="0" indent="0">
              <a:lnSpc>
                <a:spcPct val="100000"/>
              </a:lnSpc>
              <a:spcBef>
                <a:spcPts val="0"/>
              </a:spcBef>
              <a:spcAft>
                <a:spcPts val="0"/>
              </a:spcAft>
              <a:buNone/>
              <a:defRPr sz="2100" b="0">
                <a:solidFill>
                  <a:schemeClr val="accent3"/>
                </a:solidFill>
              </a:defRPr>
            </a:lvl1pPr>
            <a:lvl2pPr marL="0" indent="0">
              <a:lnSpc>
                <a:spcPct val="80000"/>
              </a:lnSpc>
              <a:spcBef>
                <a:spcPts val="0"/>
              </a:spcBef>
              <a:buNone/>
              <a:defRPr sz="1650" b="0">
                <a:solidFill>
                  <a:schemeClr val="accent2"/>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24985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88640" y="1563638"/>
            <a:ext cx="3028950" cy="3168352"/>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505721" y="1563638"/>
            <a:ext cx="3028950" cy="3168352"/>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168961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88640" y="805459"/>
            <a:ext cx="302895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188640"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629025"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451028" y="4878250"/>
            <a:ext cx="276656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762705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3429000" y="0"/>
            <a:ext cx="3429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88640" y="805459"/>
            <a:ext cx="302895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188640"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629025" y="1665854"/>
            <a:ext cx="3028950" cy="3066136"/>
          </a:xfr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50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451028" y="4878250"/>
            <a:ext cx="276656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08322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3429000" y="0"/>
            <a:ext cx="3422972"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188641" y="1550788"/>
            <a:ext cx="3024335" cy="3181202"/>
          </a:xfrm>
        </p:spPr>
        <p:txBody>
          <a:bodyPr/>
          <a:lstStyle>
            <a:lvl1pPr>
              <a:defRPr sz="1800"/>
            </a:lvl1pPr>
            <a:lvl2pPr>
              <a:defRPr sz="1600"/>
            </a:lvl2pPr>
            <a:lvl3pPr>
              <a:defRPr sz="1600"/>
            </a:lvl3pPr>
            <a:lvl4pPr>
              <a:defRPr sz="16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a:xfrm>
            <a:off x="188640" y="805459"/>
            <a:ext cx="3024336"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451028" y="4878250"/>
            <a:ext cx="2761949"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649935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5140377" y="0"/>
            <a:ext cx="1711800"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188641" y="1550788"/>
            <a:ext cx="4752527" cy="318120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a:xfrm>
            <a:off x="188640" y="805459"/>
            <a:ext cx="4752528"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451028" y="4878250"/>
            <a:ext cx="449014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251386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658017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682493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5838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GB"/>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224269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3429000" y="0"/>
            <a:ext cx="3422972" cy="51435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188640" y="1851670"/>
            <a:ext cx="2970330" cy="2525068"/>
          </a:xfrm>
        </p:spPr>
        <p:txBody>
          <a:bodyPr/>
          <a:lstStyle>
            <a:lvl1pPr marL="0" indent="0">
              <a:lnSpc>
                <a:spcPct val="85000"/>
              </a:lnSpc>
              <a:spcAft>
                <a:spcPts val="0"/>
              </a:spcAft>
              <a:buFontTx/>
              <a:buNone/>
              <a:defRPr sz="3000" b="0">
                <a:solidFill>
                  <a:schemeClr val="accent3"/>
                </a:solidFill>
              </a:defRPr>
            </a:lvl1pPr>
            <a:lvl2pPr marL="0" indent="0">
              <a:lnSpc>
                <a:spcPct val="85000"/>
              </a:lnSpc>
              <a:spcAft>
                <a:spcPts val="0"/>
              </a:spcAft>
              <a:buNone/>
              <a:defRPr sz="3000" b="0">
                <a:solidFill>
                  <a:schemeClr val="accent2"/>
                </a:solidFill>
              </a:defRPr>
            </a:lvl2pPr>
            <a:lvl3pPr marL="0" indent="0">
              <a:spcBef>
                <a:spcPts val="165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4036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188640" y="1275605"/>
            <a:ext cx="5292588" cy="2736305"/>
          </a:xfrm>
        </p:spPr>
        <p:txBody>
          <a:bodyPr anchor="b" anchorCtr="0"/>
          <a:lstStyle>
            <a:lvl1pPr marL="0" indent="0">
              <a:spcAft>
                <a:spcPts val="0"/>
              </a:spcAft>
              <a:buFontTx/>
              <a:buNone/>
              <a:defRPr sz="3300" b="0">
                <a:solidFill>
                  <a:schemeClr val="accent1"/>
                </a:solidFill>
              </a:defRPr>
            </a:lvl1pPr>
            <a:lvl2pPr marL="0" indent="0">
              <a:lnSpc>
                <a:spcPct val="75000"/>
              </a:lnSpc>
              <a:spcAft>
                <a:spcPts val="638"/>
              </a:spcAft>
              <a:buNone/>
              <a:defRPr sz="3300" b="0">
                <a:solidFill>
                  <a:schemeClr val="bg1"/>
                </a:solidFill>
              </a:defRPr>
            </a:lvl2pPr>
            <a:lvl3pPr marL="0" indent="0">
              <a:buNone/>
              <a:defRPr sz="165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60907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76D10F-CBC5-4632-9229-28056CCA2A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641" y="267494"/>
            <a:ext cx="1522745" cy="720000"/>
          </a:xfrm>
          <a:prstGeom prst="rect">
            <a:avLst/>
          </a:prstGeom>
        </p:spPr>
      </p:pic>
      <p:sp>
        <p:nvSpPr>
          <p:cNvPr id="3" name="Subtitle 2"/>
          <p:cNvSpPr>
            <a:spLocks noGrp="1"/>
          </p:cNvSpPr>
          <p:nvPr>
            <p:ph type="subTitle" idx="1" hasCustomPrompt="1"/>
          </p:nvPr>
        </p:nvSpPr>
        <p:spPr>
          <a:xfrm>
            <a:off x="188640" y="2571750"/>
            <a:ext cx="2700300" cy="2160240"/>
          </a:xfrm>
        </p:spPr>
        <p:txBody>
          <a:bodyPr numCol="2" spcCol="360000">
            <a:normAutofit/>
          </a:bodyPr>
          <a:lstStyle>
            <a:lvl1pPr marL="0" indent="0" algn="l">
              <a:lnSpc>
                <a:spcPct val="90000"/>
              </a:lnSpc>
              <a:spcBef>
                <a:spcPts val="2250"/>
              </a:spcBef>
              <a:buNone/>
              <a:tabLst/>
              <a:defRPr sz="1200" b="1">
                <a:solidFill>
                  <a:schemeClr val="tx1"/>
                </a:solidFill>
              </a:defRPr>
            </a:lvl1pPr>
            <a:lvl2pPr marL="0" indent="0" algn="l">
              <a:lnSpc>
                <a:spcPct val="90000"/>
              </a:lnSpc>
              <a:spcBef>
                <a:spcPts val="0"/>
              </a:spcBef>
              <a:spcAft>
                <a:spcPts val="422"/>
              </a:spcAft>
              <a:buNone/>
              <a:tabLst/>
              <a:defRPr sz="1200">
                <a:solidFill>
                  <a:schemeClr val="tx1"/>
                </a:solidFill>
              </a:defRPr>
            </a:lvl2pPr>
            <a:lvl3pPr marL="0" indent="0" algn="l">
              <a:lnSpc>
                <a:spcPct val="90000"/>
              </a:lnSpc>
              <a:spcBef>
                <a:spcPts val="0"/>
              </a:spcBef>
              <a:buNone/>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188641" y="915566"/>
            <a:ext cx="2700299" cy="1440160"/>
          </a:xfrm>
        </p:spPr>
        <p:txBody>
          <a:bodyPr anchor="b" anchorCtr="0">
            <a:noAutofit/>
          </a:bodyPr>
          <a:lstStyle>
            <a:lvl1pPr>
              <a:defRPr sz="2700">
                <a:solidFill>
                  <a:schemeClr val="accent3"/>
                </a:solidFill>
              </a:defRPr>
            </a:lvl1pPr>
          </a:lstStyle>
          <a:p>
            <a:r>
              <a:rPr lang="en-US" dirty="0"/>
              <a:t>Click to edit Master title style</a:t>
            </a:r>
            <a:endParaRPr lang="en-AU" dirty="0"/>
          </a:p>
        </p:txBody>
      </p:sp>
      <p:sp>
        <p:nvSpPr>
          <p:cNvPr id="27" name="Rectangle 26"/>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4" name="Rectangle 43"/>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Tree>
    <p:extLst>
      <p:ext uri="{BB962C8B-B14F-4D97-AF65-F5344CB8AC3E}">
        <p14:creationId xmlns:p14="http://schemas.microsoft.com/office/powerpoint/2010/main" val="4260163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8640" y="2031690"/>
            <a:ext cx="3060000" cy="2268000"/>
          </a:xfrm>
        </p:spPr>
        <p:txBody>
          <a:bodyPr numCol="2" spcCol="252000">
            <a:normAutofit/>
          </a:bodyPr>
          <a:lstStyle>
            <a:lvl1pPr marL="0" indent="0" algn="l">
              <a:lnSpc>
                <a:spcPct val="90000"/>
              </a:lnSpc>
              <a:spcBef>
                <a:spcPts val="2250"/>
              </a:spcBef>
              <a:buNone/>
              <a:tabLst/>
              <a:defRPr sz="900" b="1">
                <a:solidFill>
                  <a:schemeClr val="tx1"/>
                </a:solidFill>
              </a:defRPr>
            </a:lvl1pPr>
            <a:lvl2pPr marL="0" indent="0" algn="l">
              <a:lnSpc>
                <a:spcPct val="90000"/>
              </a:lnSpc>
              <a:spcBef>
                <a:spcPts val="0"/>
              </a:spcBef>
              <a:spcAft>
                <a:spcPts val="422"/>
              </a:spcAft>
              <a:buNone/>
              <a:tabLst/>
              <a:defRPr sz="900">
                <a:solidFill>
                  <a:schemeClr val="tx1"/>
                </a:solidFill>
              </a:defRPr>
            </a:lvl2pPr>
            <a:lvl3pPr marL="0" indent="0" algn="l">
              <a:lnSpc>
                <a:spcPct val="90000"/>
              </a:lnSpc>
              <a:spcBef>
                <a:spcPts val="0"/>
              </a:spcBef>
              <a:buNone/>
              <a:tabLst/>
              <a:defRPr sz="9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9" name="Rectangle 28"/>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2" name="Title 1"/>
          <p:cNvSpPr>
            <a:spLocks noGrp="1"/>
          </p:cNvSpPr>
          <p:nvPr>
            <p:ph type="title"/>
          </p:nvPr>
        </p:nvSpPr>
        <p:spPr>
          <a:xfrm>
            <a:off x="188640" y="1284313"/>
            <a:ext cx="2754306" cy="639365"/>
          </a:xfrm>
        </p:spPr>
        <p:txBody>
          <a:bodyPr/>
          <a:lstStyle/>
          <a:p>
            <a:r>
              <a:rPr lang="en-US" dirty="0"/>
              <a:t>Click to edit Master title style</a:t>
            </a:r>
            <a:endParaRPr lang="en-AU" dirty="0"/>
          </a:p>
        </p:txBody>
      </p:sp>
      <p:pic>
        <p:nvPicPr>
          <p:cNvPr id="8" name="Picture 7">
            <a:extLst>
              <a:ext uri="{FF2B5EF4-FFF2-40B4-BE49-F238E27FC236}">
                <a16:creationId xmlns:a16="http://schemas.microsoft.com/office/drawing/2014/main" id="{7FC3F80C-16B6-4359-9605-701299EA51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641" y="267494"/>
            <a:ext cx="1522745" cy="720000"/>
          </a:xfrm>
          <a:prstGeom prst="rect">
            <a:avLst/>
          </a:prstGeom>
        </p:spPr>
      </p:pic>
    </p:spTree>
    <p:extLst>
      <p:ext uri="{BB962C8B-B14F-4D97-AF65-F5344CB8AC3E}">
        <p14:creationId xmlns:p14="http://schemas.microsoft.com/office/powerpoint/2010/main" val="1683152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6858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userDrawn="1">
            <p:ph type="ctrTitle"/>
          </p:nvPr>
        </p:nvSpPr>
        <p:spPr>
          <a:xfrm>
            <a:off x="188640" y="2859783"/>
            <a:ext cx="5947524" cy="1153507"/>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4096622"/>
            <a:ext cx="4752528"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10" name="Picture 9">
            <a:extLst>
              <a:ext uri="{FF2B5EF4-FFF2-40B4-BE49-F238E27FC236}">
                <a16:creationId xmlns:a16="http://schemas.microsoft.com/office/drawing/2014/main" id="{4619BBDB-E7AB-41D2-9CC0-1185A9ECF1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479" y="4177358"/>
            <a:ext cx="1522745" cy="720000"/>
          </a:xfrm>
          <a:prstGeom prst="rect">
            <a:avLst/>
          </a:prstGeom>
        </p:spPr>
      </p:pic>
    </p:spTree>
    <p:extLst>
      <p:ext uri="{BB962C8B-B14F-4D97-AF65-F5344CB8AC3E}">
        <p14:creationId xmlns:p14="http://schemas.microsoft.com/office/powerpoint/2010/main" val="2784725458"/>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2859783"/>
            <a:ext cx="5947524" cy="1153507"/>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4096622"/>
            <a:ext cx="4752528"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sp>
        <p:nvSpPr>
          <p:cNvPr id="8" name="Picture Placeholder 5"/>
          <p:cNvSpPr>
            <a:spLocks noGrp="1"/>
          </p:cNvSpPr>
          <p:nvPr>
            <p:ph type="pic" sz="quarter" idx="10"/>
          </p:nvPr>
        </p:nvSpPr>
        <p:spPr>
          <a:xfrm>
            <a:off x="-1" y="0"/>
            <a:ext cx="6871500" cy="2577600"/>
          </a:xfrm>
          <a:solidFill>
            <a:schemeClr val="accent1"/>
          </a:solidFill>
          <a:ln>
            <a:noFill/>
          </a:ln>
        </p:spPr>
        <p:txBody>
          <a:bodyPr anchor="ctr" anchorCtr="0"/>
          <a:lstStyle>
            <a:lvl1pPr marL="0" indent="0" algn="ctr">
              <a:buNone/>
              <a:defRPr/>
            </a:lvl1pPr>
          </a:lstStyle>
          <a:p>
            <a:endParaRPr lang="en-AU" dirty="0"/>
          </a:p>
        </p:txBody>
      </p:sp>
      <p:pic>
        <p:nvPicPr>
          <p:cNvPr id="9" name="Picture 8">
            <a:extLst>
              <a:ext uri="{FF2B5EF4-FFF2-40B4-BE49-F238E27FC236}">
                <a16:creationId xmlns:a16="http://schemas.microsoft.com/office/drawing/2014/main" id="{37828DFE-E127-414B-8DE1-EE14AABAAB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479" y="4177358"/>
            <a:ext cx="1522745" cy="720000"/>
          </a:xfrm>
          <a:prstGeom prst="rect">
            <a:avLst/>
          </a:prstGeom>
        </p:spPr>
      </p:pic>
    </p:spTree>
    <p:extLst>
      <p:ext uri="{BB962C8B-B14F-4D97-AF65-F5344CB8AC3E}">
        <p14:creationId xmlns:p14="http://schemas.microsoft.com/office/powerpoint/2010/main" val="3500817432"/>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6858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userDrawn="1">
            <p:ph type="ctrTitle"/>
          </p:nvPr>
        </p:nvSpPr>
        <p:spPr>
          <a:xfrm>
            <a:off x="188640" y="1203599"/>
            <a:ext cx="5947524" cy="1153507"/>
          </a:xfrm>
        </p:spPr>
        <p:txBody>
          <a:bodyPr anchor="b" anchorCtr="0">
            <a:normAutofit/>
          </a:bodyPr>
          <a:lstStyle>
            <a:lvl1pPr algn="l">
              <a:lnSpc>
                <a:spcPct val="90000"/>
              </a:lnSpc>
              <a:defRPr sz="27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2922403"/>
            <a:ext cx="5400600"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4887162" y="582252"/>
            <a:ext cx="1789062" cy="103875"/>
          </a:xfrm>
          <a:prstGeom prst="rect">
            <a:avLst/>
          </a:prstGeom>
        </p:spPr>
        <p:txBody>
          <a:bodyPr wrap="square" lIns="0" tIns="0" rIns="0" bIns="0">
            <a:spAutoFit/>
          </a:bodyPr>
          <a:lstStyle/>
          <a:p>
            <a:pPr algn="r">
              <a:lnSpc>
                <a:spcPct val="90000"/>
              </a:lnSpc>
            </a:pPr>
            <a:r>
              <a:rPr lang="en-AU" sz="750" dirty="0">
                <a:solidFill>
                  <a:schemeClr val="bg1"/>
                </a:solidFill>
              </a:rPr>
              <a:t>Australia’s National Science Agency</a:t>
            </a:r>
          </a:p>
        </p:txBody>
      </p:sp>
      <p:pic>
        <p:nvPicPr>
          <p:cNvPr id="9" name="Picture 8">
            <a:extLst>
              <a:ext uri="{FF2B5EF4-FFF2-40B4-BE49-F238E27FC236}">
                <a16:creationId xmlns:a16="http://schemas.microsoft.com/office/drawing/2014/main" id="{AE38FCCD-A81D-4BFA-8047-C6564808F3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76" y="267534"/>
            <a:ext cx="1522745" cy="720000"/>
          </a:xfrm>
          <a:prstGeom prst="rect">
            <a:avLst/>
          </a:prstGeom>
        </p:spPr>
      </p:pic>
    </p:spTree>
    <p:extLst>
      <p:ext uri="{BB962C8B-B14F-4D97-AF65-F5344CB8AC3E}">
        <p14:creationId xmlns:p14="http://schemas.microsoft.com/office/powerpoint/2010/main" val="677843041"/>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8954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6101841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24446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GB"/>
              <a:t>Click to edit Master title style</a:t>
            </a:r>
            <a:endParaRPr lang="en-AU" dirty="0"/>
          </a:p>
        </p:txBody>
      </p:sp>
      <p:sp>
        <p:nvSpPr>
          <p:cNvPr id="3" name="Content Placeholder 2"/>
          <p:cNvSpPr>
            <a:spLocks noGrp="1"/>
          </p:cNvSpPr>
          <p:nvPr>
            <p:ph idx="1"/>
          </p:nvPr>
        </p:nvSpPr>
        <p:spPr/>
        <p:txBody>
          <a:bodyPr numCol="2" spcCol="360000"/>
          <a:lstStyle>
            <a:lvl1pPr>
              <a:defRPr sz="20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46466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41" y="987574"/>
            <a:ext cx="6480719" cy="3456384"/>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196387" y="267494"/>
            <a:ext cx="6472973" cy="639900"/>
          </a:xfrm>
        </p:spPr>
        <p:txBody>
          <a:bodyPr>
            <a:normAutofit/>
          </a:bodyPr>
          <a:lstStyle>
            <a:lvl1pPr marL="0" indent="0">
              <a:lnSpc>
                <a:spcPct val="100000"/>
              </a:lnSpc>
              <a:spcBef>
                <a:spcPts val="0"/>
              </a:spcBef>
              <a:spcAft>
                <a:spcPts val="0"/>
              </a:spcAft>
              <a:buNone/>
              <a:defRPr sz="2100" b="0">
                <a:solidFill>
                  <a:schemeClr val="accent3"/>
                </a:solidFill>
              </a:defRPr>
            </a:lvl1pPr>
            <a:lvl2pPr marL="0" indent="0">
              <a:lnSpc>
                <a:spcPct val="80000"/>
              </a:lnSpc>
              <a:spcBef>
                <a:spcPts val="0"/>
              </a:spcBef>
              <a:buNone/>
              <a:defRPr sz="1650" b="0">
                <a:solidFill>
                  <a:schemeClr val="accent2"/>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2110705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88640" y="987574"/>
            <a:ext cx="3028950" cy="3456384"/>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505721" y="987574"/>
            <a:ext cx="3028950" cy="3456384"/>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2354107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5738756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0032061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5149000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68715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188640" y="2859782"/>
            <a:ext cx="5940660" cy="2016224"/>
          </a:xfrm>
        </p:spPr>
        <p:txBody>
          <a:bodyPr/>
          <a:lstStyle>
            <a:lvl1pPr>
              <a:lnSpc>
                <a:spcPct val="85000"/>
              </a:lnSpc>
              <a:spcAft>
                <a:spcPts val="0"/>
              </a:spcAft>
              <a:buFontTx/>
              <a:buNone/>
              <a:defRPr sz="3000" b="0">
                <a:solidFill>
                  <a:schemeClr val="accent3"/>
                </a:solidFill>
              </a:defRPr>
            </a:lvl1pPr>
            <a:lvl2pPr marL="0" indent="0">
              <a:lnSpc>
                <a:spcPct val="85000"/>
              </a:lnSpc>
              <a:spcAft>
                <a:spcPts val="0"/>
              </a:spcAft>
              <a:buNone/>
              <a:defRPr sz="3000" b="0">
                <a:solidFill>
                  <a:schemeClr val="accent2"/>
                </a:solidFill>
              </a:defRPr>
            </a:lvl2pPr>
            <a:lvl3pPr marL="0" indent="0">
              <a:spcBef>
                <a:spcPts val="165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32236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188640" y="1131590"/>
            <a:ext cx="5400600" cy="3600400"/>
          </a:xfrm>
        </p:spPr>
        <p:txBody>
          <a:bodyPr anchor="b" anchorCtr="0"/>
          <a:lstStyle>
            <a:lvl1pPr marL="0" indent="0">
              <a:spcAft>
                <a:spcPts val="0"/>
              </a:spcAft>
              <a:buFontTx/>
              <a:buNone/>
              <a:defRPr sz="3300" b="0">
                <a:solidFill>
                  <a:schemeClr val="accent1"/>
                </a:solidFill>
              </a:defRPr>
            </a:lvl1pPr>
            <a:lvl2pPr marL="0" indent="0">
              <a:lnSpc>
                <a:spcPct val="75000"/>
              </a:lnSpc>
              <a:spcAft>
                <a:spcPts val="638"/>
              </a:spcAft>
              <a:buNone/>
              <a:defRPr sz="3300" b="0">
                <a:solidFill>
                  <a:schemeClr val="bg1"/>
                </a:solidFill>
              </a:defRPr>
            </a:lvl2pPr>
            <a:lvl3pPr marL="0" indent="0">
              <a:buNone/>
              <a:defRPr sz="165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89274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0" y="0"/>
            <a:ext cx="6858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Subtitle 2"/>
          <p:cNvSpPr>
            <a:spLocks noGrp="1"/>
          </p:cNvSpPr>
          <p:nvPr>
            <p:ph type="subTitle" idx="1" hasCustomPrompt="1"/>
          </p:nvPr>
        </p:nvSpPr>
        <p:spPr>
          <a:xfrm>
            <a:off x="188640" y="3579862"/>
            <a:ext cx="4536504" cy="1008112"/>
          </a:xfrm>
        </p:spPr>
        <p:txBody>
          <a:bodyPr numCol="2" spcCol="360000">
            <a:normAutofit/>
          </a:bodyPr>
          <a:lstStyle>
            <a:lvl1pPr marL="0" indent="0" algn="l">
              <a:lnSpc>
                <a:spcPct val="90000"/>
              </a:lnSpc>
              <a:spcBef>
                <a:spcPts val="2250"/>
              </a:spcBef>
              <a:buNone/>
              <a:defRPr sz="1200" b="1">
                <a:solidFill>
                  <a:schemeClr val="tx1"/>
                </a:solidFill>
              </a:defRPr>
            </a:lvl1pPr>
            <a:lvl2pPr marL="0" indent="0" algn="l">
              <a:lnSpc>
                <a:spcPct val="90000"/>
              </a:lnSpc>
              <a:spcBef>
                <a:spcPts val="0"/>
              </a:spcBef>
              <a:spcAft>
                <a:spcPts val="422"/>
              </a:spcAft>
              <a:buNone/>
              <a:defRPr sz="1200">
                <a:solidFill>
                  <a:schemeClr val="tx1"/>
                </a:solidFill>
              </a:defRPr>
            </a:lvl2pPr>
            <a:lvl3pPr marL="199800" indent="-199800" algn="l">
              <a:lnSpc>
                <a:spcPct val="90000"/>
              </a:lnSpc>
              <a:spcBef>
                <a:spcPts val="0"/>
              </a:spcBef>
              <a:buNone/>
              <a:tabLst>
                <a:tab pos="267300" algn="l"/>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188641" y="2715766"/>
            <a:ext cx="4536503" cy="576064"/>
          </a:xfrm>
        </p:spPr>
        <p:txBody>
          <a:bodyPr anchor="b" anchorCtr="0">
            <a:noAutofit/>
          </a:bodyPr>
          <a:lstStyle>
            <a:lvl1pPr>
              <a:defRPr sz="2700">
                <a:solidFill>
                  <a:schemeClr val="accent3"/>
                </a:solidFill>
              </a:defRPr>
            </a:lvl1pPr>
          </a:lstStyle>
          <a:p>
            <a:r>
              <a:rPr lang="en-US" dirty="0"/>
              <a:t>Click to edit Master title style</a:t>
            </a:r>
            <a:endParaRPr lang="en-AU" dirty="0"/>
          </a:p>
        </p:txBody>
      </p:sp>
      <p:sp>
        <p:nvSpPr>
          <p:cNvPr id="44" name="Rectangle 43"/>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7" name="Picture 6">
            <a:extLst>
              <a:ext uri="{FF2B5EF4-FFF2-40B4-BE49-F238E27FC236}">
                <a16:creationId xmlns:a16="http://schemas.microsoft.com/office/drawing/2014/main" id="{06B647CA-8CB7-49A4-8B4C-E8A4387BF2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479" y="4177358"/>
            <a:ext cx="1522745" cy="720000"/>
          </a:xfrm>
          <a:prstGeom prst="rect">
            <a:avLst/>
          </a:prstGeom>
        </p:spPr>
      </p:pic>
    </p:spTree>
    <p:extLst>
      <p:ext uri="{BB962C8B-B14F-4D97-AF65-F5344CB8AC3E}">
        <p14:creationId xmlns:p14="http://schemas.microsoft.com/office/powerpoint/2010/main" val="1303946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858000"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Subtitle 2"/>
          <p:cNvSpPr>
            <a:spLocks noGrp="1"/>
          </p:cNvSpPr>
          <p:nvPr>
            <p:ph type="subTitle" idx="1" hasCustomPrompt="1"/>
          </p:nvPr>
        </p:nvSpPr>
        <p:spPr>
          <a:xfrm>
            <a:off x="188640" y="3075807"/>
            <a:ext cx="4680000" cy="1623109"/>
          </a:xfrm>
        </p:spPr>
        <p:txBody>
          <a:bodyPr numCol="2" spcCol="360000">
            <a:normAutofit/>
          </a:bodyPr>
          <a:lstStyle>
            <a:lvl1pPr marL="0" indent="0" algn="l">
              <a:lnSpc>
                <a:spcPct val="90000"/>
              </a:lnSpc>
              <a:spcBef>
                <a:spcPts val="2250"/>
              </a:spcBef>
              <a:buNone/>
              <a:defRPr sz="900" b="1">
                <a:solidFill>
                  <a:schemeClr val="tx1"/>
                </a:solidFill>
              </a:defRPr>
            </a:lvl1pPr>
            <a:lvl2pPr marL="0" indent="0" algn="l">
              <a:lnSpc>
                <a:spcPct val="90000"/>
              </a:lnSpc>
              <a:spcBef>
                <a:spcPts val="0"/>
              </a:spcBef>
              <a:spcAft>
                <a:spcPts val="422"/>
              </a:spcAft>
              <a:buNone/>
              <a:defRPr sz="900">
                <a:solidFill>
                  <a:schemeClr val="tx1"/>
                </a:solidFill>
              </a:defRPr>
            </a:lvl2pPr>
            <a:lvl3pPr marL="199800" indent="-199800" algn="l">
              <a:lnSpc>
                <a:spcPct val="90000"/>
              </a:lnSpc>
              <a:spcBef>
                <a:spcPts val="0"/>
              </a:spcBef>
              <a:buNone/>
              <a:tabLst>
                <a:tab pos="267300" algn="l"/>
              </a:tabLst>
              <a:defRPr sz="9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188640" y="4850174"/>
            <a:ext cx="1789062" cy="103875"/>
          </a:xfrm>
          <a:prstGeom prst="rect">
            <a:avLst/>
          </a:prstGeom>
        </p:spPr>
        <p:txBody>
          <a:bodyPr wrap="square" lIns="0" tIns="0" rIns="0" bIns="0">
            <a:spAutoFit/>
          </a:bodyPr>
          <a:lstStyle/>
          <a:p>
            <a:pPr algn="l">
              <a:lnSpc>
                <a:spcPct val="90000"/>
              </a:lnSpc>
            </a:pPr>
            <a:r>
              <a:rPr lang="en-AU" sz="750" dirty="0">
                <a:solidFill>
                  <a:schemeClr val="accent3"/>
                </a:solidFill>
              </a:rPr>
              <a:t>Australia’s National Science Agency</a:t>
            </a:r>
          </a:p>
        </p:txBody>
      </p:sp>
      <p:pic>
        <p:nvPicPr>
          <p:cNvPr id="5" name="Picture 4">
            <a:extLst>
              <a:ext uri="{FF2B5EF4-FFF2-40B4-BE49-F238E27FC236}">
                <a16:creationId xmlns:a16="http://schemas.microsoft.com/office/drawing/2014/main" id="{85413493-0A5C-4DFA-930F-2FCCD6821E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479" y="4177358"/>
            <a:ext cx="1522745" cy="720000"/>
          </a:xfrm>
          <a:prstGeom prst="rect">
            <a:avLst/>
          </a:prstGeom>
        </p:spPr>
      </p:pic>
    </p:spTree>
    <p:extLst>
      <p:ext uri="{BB962C8B-B14F-4D97-AF65-F5344CB8AC3E}">
        <p14:creationId xmlns:p14="http://schemas.microsoft.com/office/powerpoint/2010/main" val="1633052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1779662"/>
            <a:ext cx="2700300" cy="1728192"/>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3651870"/>
            <a:ext cx="2700300" cy="576064"/>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4" name="Rectangle 3"/>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9" name="Graphic 8">
            <a:extLst>
              <a:ext uri="{FF2B5EF4-FFF2-40B4-BE49-F238E27FC236}">
                <a16:creationId xmlns:a16="http://schemas.microsoft.com/office/drawing/2014/main" id="{2690299C-E7F3-4B92-AD4F-D3E474AA823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8641" y="267494"/>
            <a:ext cx="2731179" cy="684000"/>
          </a:xfrm>
          <a:prstGeom prst="rect">
            <a:avLst/>
          </a:prstGeom>
        </p:spPr>
      </p:pic>
      <p:sp>
        <p:nvSpPr>
          <p:cNvPr id="11" name="Rectangle 10"/>
          <p:cNvSpPr/>
          <p:nvPr userDrawn="1"/>
        </p:nvSpPr>
        <p:spPr>
          <a:xfrm>
            <a:off x="188640" y="4765206"/>
            <a:ext cx="2448272" cy="207749"/>
          </a:xfrm>
          <a:prstGeom prst="rect">
            <a:avLst/>
          </a:prstGeom>
        </p:spPr>
        <p:txBody>
          <a:bodyPr wrap="square" lIns="0" tIns="0" rIns="0" bIns="0">
            <a:spAutoFit/>
          </a:bodyPr>
          <a:lstStyle/>
          <a:p>
            <a:pPr algn="l">
              <a:lnSpc>
                <a:spcPct val="90000"/>
              </a:lnSpc>
            </a:pPr>
            <a:r>
              <a:rPr lang="en-AU" sz="750" dirty="0">
                <a:solidFill>
                  <a:schemeClr val="accent3"/>
                </a:solidFill>
              </a:rPr>
              <a:t>Operated by CSIRO, Australia’s National Science Agency,</a:t>
            </a:r>
          </a:p>
          <a:p>
            <a:pPr algn="l">
              <a:lnSpc>
                <a:spcPct val="90000"/>
              </a:lnSpc>
            </a:pPr>
            <a:r>
              <a:rPr lang="en-AU" sz="750" dirty="0">
                <a:solidFill>
                  <a:schemeClr val="accent3"/>
                </a:solidFill>
              </a:rPr>
              <a:t>on behalf of the nation</a:t>
            </a:r>
          </a:p>
        </p:txBody>
      </p:sp>
    </p:spTree>
    <p:extLst>
      <p:ext uri="{BB962C8B-B14F-4D97-AF65-F5344CB8AC3E}">
        <p14:creationId xmlns:p14="http://schemas.microsoft.com/office/powerpoint/2010/main" val="1725383140"/>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guide id="3" pos="4202">
          <p15:clr>
            <a:srgbClr val="FBAE40"/>
          </p15:clr>
        </p15:guide>
        <p15:guide id="4" pos="1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41" y="1563638"/>
            <a:ext cx="6480719" cy="3168352"/>
          </a:xfrm>
        </p:spPr>
        <p:txBody>
          <a:bodyPr/>
          <a:lstStyle>
            <a:lvl1pPr>
              <a:defRPr sz="20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Text Placeholder 7"/>
          <p:cNvSpPr>
            <a:spLocks noGrp="1"/>
          </p:cNvSpPr>
          <p:nvPr>
            <p:ph type="body" sz="quarter" idx="13" hasCustomPrompt="1"/>
          </p:nvPr>
        </p:nvSpPr>
        <p:spPr>
          <a:xfrm>
            <a:off x="196387" y="843558"/>
            <a:ext cx="6472973" cy="639900"/>
          </a:xfrm>
        </p:spPr>
        <p:txBody>
          <a:bodyPr>
            <a:normAutofit/>
          </a:bodyPr>
          <a:lstStyle>
            <a:lvl1pPr marL="0" indent="0">
              <a:lnSpc>
                <a:spcPct val="100000"/>
              </a:lnSpc>
              <a:spcBef>
                <a:spcPts val="0"/>
              </a:spcBef>
              <a:spcAft>
                <a:spcPts val="0"/>
              </a:spcAft>
              <a:buNone/>
              <a:defRPr sz="2100" b="0">
                <a:solidFill>
                  <a:schemeClr val="accent3"/>
                </a:solidFill>
              </a:defRPr>
            </a:lvl1pPr>
            <a:lvl2pPr marL="0" indent="0">
              <a:lnSpc>
                <a:spcPct val="80000"/>
              </a:lnSpc>
              <a:spcBef>
                <a:spcPts val="0"/>
              </a:spcBef>
              <a:buNone/>
              <a:defRPr sz="1650" b="0">
                <a:solidFill>
                  <a:schemeClr val="accent2"/>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5983121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1779662"/>
            <a:ext cx="2700300" cy="1728192"/>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3651870"/>
            <a:ext cx="2700300" cy="576064"/>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6" name="Picture Placeholder 5"/>
          <p:cNvSpPr>
            <a:spLocks noGrp="1"/>
          </p:cNvSpPr>
          <p:nvPr>
            <p:ph type="pic" sz="quarter" idx="10"/>
          </p:nvPr>
        </p:nvSpPr>
        <p:spPr>
          <a:xfrm>
            <a:off x="3429000" y="0"/>
            <a:ext cx="3422972" cy="5143500"/>
          </a:xfrm>
          <a:solidFill>
            <a:schemeClr val="accent1"/>
          </a:solidFill>
          <a:ln>
            <a:noFill/>
          </a:ln>
        </p:spPr>
        <p:txBody>
          <a:bodyPr anchor="ctr" anchorCtr="0"/>
          <a:lstStyle>
            <a:lvl1pPr marL="0" indent="0" algn="ctr">
              <a:buNone/>
              <a:defRPr/>
            </a:lvl1pPr>
          </a:lstStyle>
          <a:p>
            <a:endParaRPr lang="en-AU" dirty="0"/>
          </a:p>
        </p:txBody>
      </p:sp>
      <p:pic>
        <p:nvPicPr>
          <p:cNvPr id="7" name="Graphic 6">
            <a:extLst>
              <a:ext uri="{FF2B5EF4-FFF2-40B4-BE49-F238E27FC236}">
                <a16:creationId xmlns:a16="http://schemas.microsoft.com/office/drawing/2014/main" id="{DED8ADBA-A2B2-4FCD-8178-3379F8B8C57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8641" y="267494"/>
            <a:ext cx="2731179" cy="684000"/>
          </a:xfrm>
          <a:prstGeom prst="rect">
            <a:avLst/>
          </a:prstGeom>
        </p:spPr>
      </p:pic>
      <p:sp>
        <p:nvSpPr>
          <p:cNvPr id="9" name="Rectangle 8">
            <a:extLst>
              <a:ext uri="{FF2B5EF4-FFF2-40B4-BE49-F238E27FC236}">
                <a16:creationId xmlns:a16="http://schemas.microsoft.com/office/drawing/2014/main" id="{5685D237-105E-4077-B422-0A8532A0BE32}"/>
              </a:ext>
            </a:extLst>
          </p:cNvPr>
          <p:cNvSpPr/>
          <p:nvPr userDrawn="1"/>
        </p:nvSpPr>
        <p:spPr>
          <a:xfrm>
            <a:off x="188640" y="4765206"/>
            <a:ext cx="2448272" cy="207749"/>
          </a:xfrm>
          <a:prstGeom prst="rect">
            <a:avLst/>
          </a:prstGeom>
        </p:spPr>
        <p:txBody>
          <a:bodyPr wrap="square" lIns="0" tIns="0" rIns="0" bIns="0">
            <a:spAutoFit/>
          </a:bodyPr>
          <a:lstStyle/>
          <a:p>
            <a:pPr algn="l">
              <a:lnSpc>
                <a:spcPct val="90000"/>
              </a:lnSpc>
            </a:pPr>
            <a:r>
              <a:rPr lang="en-AU" sz="750" dirty="0">
                <a:solidFill>
                  <a:schemeClr val="accent3"/>
                </a:solidFill>
              </a:rPr>
              <a:t>Operated by CSIRO, Australia’s National Science Agency,</a:t>
            </a:r>
          </a:p>
          <a:p>
            <a:pPr algn="l">
              <a:lnSpc>
                <a:spcPct val="90000"/>
              </a:lnSpc>
            </a:pPr>
            <a:r>
              <a:rPr lang="en-AU" sz="750" dirty="0">
                <a:solidFill>
                  <a:schemeClr val="accent3"/>
                </a:solidFill>
              </a:rPr>
              <a:t>on behalf of the nation</a:t>
            </a:r>
          </a:p>
        </p:txBody>
      </p:sp>
    </p:spTree>
    <p:extLst>
      <p:ext uri="{BB962C8B-B14F-4D97-AF65-F5344CB8AC3E}">
        <p14:creationId xmlns:p14="http://schemas.microsoft.com/office/powerpoint/2010/main" val="2708501180"/>
      </p:ext>
    </p:extLst>
  </p:cSld>
  <p:clrMapOvr>
    <a:masterClrMapping/>
  </p:clrMapOvr>
  <p:extLst>
    <p:ext uri="{DCECCB84-F9BA-43D5-87BE-67443E8EF086}">
      <p15:sldGuideLst xmlns:p15="http://schemas.microsoft.com/office/powerpoint/2012/main">
        <p15:guide id="1" pos="119">
          <p15:clr>
            <a:srgbClr val="FBAE40"/>
          </p15:clr>
        </p15:guide>
        <p15:guide id="2" orient="horz" pos="1620">
          <p15:clr>
            <a:srgbClr val="FBAE40"/>
          </p15:clr>
        </p15:guide>
        <p15:guide id="3" pos="2160">
          <p15:clr>
            <a:srgbClr val="FBAE40"/>
          </p15:clr>
        </p15:guide>
        <p15:guide id="4" pos="420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 globe 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2" name="Picture 11">
            <a:extLst>
              <a:ext uri="{FF2B5EF4-FFF2-40B4-BE49-F238E27FC236}">
                <a16:creationId xmlns:a16="http://schemas.microsoft.com/office/drawing/2014/main" id="{741428E6-CF0A-4089-8F38-61F097E68E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66783" y="609532"/>
            <a:ext cx="3924000" cy="3924000"/>
          </a:xfrm>
          <a:prstGeom prst="rect">
            <a:avLst/>
          </a:prstGeom>
        </p:spPr>
      </p:pic>
      <p:sp>
        <p:nvSpPr>
          <p:cNvPr id="2" name="Title 1"/>
          <p:cNvSpPr>
            <a:spLocks noGrp="1"/>
          </p:cNvSpPr>
          <p:nvPr userDrawn="1">
            <p:ph type="ctrTitle"/>
          </p:nvPr>
        </p:nvSpPr>
        <p:spPr>
          <a:xfrm>
            <a:off x="188640" y="2054777"/>
            <a:ext cx="1512168" cy="1728192"/>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pic>
        <p:nvPicPr>
          <p:cNvPr id="7" name="Graphic 6">
            <a:extLst>
              <a:ext uri="{FF2B5EF4-FFF2-40B4-BE49-F238E27FC236}">
                <a16:creationId xmlns:a16="http://schemas.microsoft.com/office/drawing/2014/main" id="{48459765-89B4-4351-BBEC-CFEF136D835F}"/>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8641" y="267494"/>
            <a:ext cx="2156195" cy="540000"/>
          </a:xfrm>
          <a:prstGeom prst="rect">
            <a:avLst/>
          </a:prstGeom>
        </p:spPr>
      </p:pic>
      <p:sp>
        <p:nvSpPr>
          <p:cNvPr id="9" name="Rectangle 8">
            <a:extLst>
              <a:ext uri="{FF2B5EF4-FFF2-40B4-BE49-F238E27FC236}">
                <a16:creationId xmlns:a16="http://schemas.microsoft.com/office/drawing/2014/main" id="{E49A4952-31BF-4DD3-93C4-817A1432DDD7}"/>
              </a:ext>
            </a:extLst>
          </p:cNvPr>
          <p:cNvSpPr/>
          <p:nvPr userDrawn="1"/>
        </p:nvSpPr>
        <p:spPr>
          <a:xfrm>
            <a:off x="188640" y="4765206"/>
            <a:ext cx="2448272" cy="207749"/>
          </a:xfrm>
          <a:prstGeom prst="rect">
            <a:avLst/>
          </a:prstGeom>
        </p:spPr>
        <p:txBody>
          <a:bodyPr wrap="square" lIns="0" tIns="0" rIns="0" bIns="0">
            <a:spAutoFit/>
          </a:bodyPr>
          <a:lstStyle/>
          <a:p>
            <a:pPr algn="l">
              <a:lnSpc>
                <a:spcPct val="90000"/>
              </a:lnSpc>
            </a:pPr>
            <a:r>
              <a:rPr lang="en-AU" sz="750" dirty="0">
                <a:solidFill>
                  <a:schemeClr val="accent3"/>
                </a:solidFill>
              </a:rPr>
              <a:t>Operated by CSIRO, Australia’s National Science Agency,</a:t>
            </a:r>
          </a:p>
          <a:p>
            <a:pPr algn="l">
              <a:lnSpc>
                <a:spcPct val="90000"/>
              </a:lnSpc>
            </a:pPr>
            <a:r>
              <a:rPr lang="en-AU" sz="750" dirty="0">
                <a:solidFill>
                  <a:schemeClr val="accent3"/>
                </a:solidFill>
              </a:rPr>
              <a:t>on behalf of the nation</a:t>
            </a:r>
          </a:p>
        </p:txBody>
      </p:sp>
    </p:spTree>
    <p:extLst>
      <p:ext uri="{BB962C8B-B14F-4D97-AF65-F5344CB8AC3E}">
        <p14:creationId xmlns:p14="http://schemas.microsoft.com/office/powerpoint/2010/main" val="4276246768"/>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guide id="3" pos="4202">
          <p15:clr>
            <a:srgbClr val="FBAE40"/>
          </p15:clr>
        </p15:guide>
        <p15:guide id="4" pos="11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4790515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9483757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183117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41" y="1563638"/>
            <a:ext cx="6480719" cy="316835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196387" y="843558"/>
            <a:ext cx="6472973" cy="639900"/>
          </a:xfrm>
        </p:spPr>
        <p:txBody>
          <a:bodyPr>
            <a:normAutofit/>
          </a:bodyPr>
          <a:lstStyle>
            <a:lvl1pPr marL="0" indent="0">
              <a:lnSpc>
                <a:spcPct val="100000"/>
              </a:lnSpc>
              <a:spcBef>
                <a:spcPts val="0"/>
              </a:spcBef>
              <a:spcAft>
                <a:spcPts val="0"/>
              </a:spcAft>
              <a:buNone/>
              <a:defRPr sz="2100" b="0">
                <a:solidFill>
                  <a:schemeClr val="accent3"/>
                </a:solidFill>
              </a:defRPr>
            </a:lvl1pPr>
            <a:lvl2pPr marL="0" indent="0">
              <a:lnSpc>
                <a:spcPct val="80000"/>
              </a:lnSpc>
              <a:spcBef>
                <a:spcPts val="0"/>
              </a:spcBef>
              <a:buNone/>
              <a:defRPr sz="1650" b="0">
                <a:solidFill>
                  <a:schemeClr val="accent2"/>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0012837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88640" y="1563638"/>
            <a:ext cx="3028950" cy="3168352"/>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505721" y="1563638"/>
            <a:ext cx="3028950" cy="3168352"/>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6585872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88640" y="805459"/>
            <a:ext cx="302895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188640"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629025"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451028" y="4878250"/>
            <a:ext cx="276656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0967375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with catalyst dark">
    <p:spTree>
      <p:nvGrpSpPr>
        <p:cNvPr id="1" name=""/>
        <p:cNvGrpSpPr/>
        <p:nvPr/>
      </p:nvGrpSpPr>
      <p:grpSpPr>
        <a:xfrm>
          <a:off x="0" y="0"/>
          <a:ext cx="0" cy="0"/>
          <a:chOff x="0" y="0"/>
          <a:chExt cx="0" cy="0"/>
        </a:xfrm>
      </p:grpSpPr>
      <p:sp>
        <p:nvSpPr>
          <p:cNvPr id="8" name="Rectangle 7"/>
          <p:cNvSpPr/>
          <p:nvPr userDrawn="1"/>
        </p:nvSpPr>
        <p:spPr>
          <a:xfrm>
            <a:off x="3429000" y="0"/>
            <a:ext cx="3429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88640" y="805459"/>
            <a:ext cx="3028950" cy="639365"/>
          </a:xfrm>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188640"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629025" y="1665854"/>
            <a:ext cx="3028950" cy="3066136"/>
          </a:xfrm>
        </p:spPr>
        <p:txBody>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50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a:xfrm>
            <a:off x="451028" y="4878250"/>
            <a:ext cx="276656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0591912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 half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3429000" y="0"/>
            <a:ext cx="3422972"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188641" y="1550788"/>
            <a:ext cx="3024335" cy="3181202"/>
          </a:xfrm>
        </p:spPr>
        <p:txBody>
          <a:bodyPr/>
          <a:lstStyle>
            <a:lvl1pPr>
              <a:defRPr sz="1800"/>
            </a:lvl1pPr>
            <a:lvl2pPr>
              <a:defRPr sz="1600"/>
            </a:lvl2pPr>
            <a:lvl3pPr>
              <a:defRPr sz="1600"/>
            </a:lvl3pPr>
            <a:lvl4pPr>
              <a:defRPr sz="16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a:xfrm>
            <a:off x="188640" y="805459"/>
            <a:ext cx="3024336"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451028" y="4878250"/>
            <a:ext cx="2761949"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1359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3" name="Content Placeholder 2"/>
          <p:cNvSpPr>
            <a:spLocks noGrp="1"/>
          </p:cNvSpPr>
          <p:nvPr>
            <p:ph sz="half" idx="1"/>
          </p:nvPr>
        </p:nvSpPr>
        <p:spPr>
          <a:xfrm>
            <a:off x="188640" y="1563638"/>
            <a:ext cx="3028950" cy="3168352"/>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Content Placeholder 3"/>
          <p:cNvSpPr>
            <a:spLocks noGrp="1"/>
          </p:cNvSpPr>
          <p:nvPr>
            <p:ph sz="half" idx="2"/>
          </p:nvPr>
        </p:nvSpPr>
        <p:spPr>
          <a:xfrm>
            <a:off x="3505721" y="1563638"/>
            <a:ext cx="3028950" cy="3168352"/>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2047122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 quarter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5140377" y="0"/>
            <a:ext cx="1711800" cy="5143500"/>
          </a:xfrm>
          <a:solidFill>
            <a:schemeClr val="accent1"/>
          </a:solidFill>
          <a:ln>
            <a:noFill/>
          </a:ln>
        </p:spPr>
        <p:txBody>
          <a:bodyPr anchor="ctr" anchorCtr="0"/>
          <a:lstStyle>
            <a:lvl1pPr marL="0" indent="0" algn="ctr">
              <a:buNone/>
              <a:defRPr/>
            </a:lvl1pPr>
          </a:lstStyle>
          <a:p>
            <a:endParaRPr lang="en-AU" dirty="0"/>
          </a:p>
        </p:txBody>
      </p:sp>
      <p:sp>
        <p:nvSpPr>
          <p:cNvPr id="3" name="Content Placeholder 2"/>
          <p:cNvSpPr>
            <a:spLocks noGrp="1"/>
          </p:cNvSpPr>
          <p:nvPr>
            <p:ph idx="1"/>
          </p:nvPr>
        </p:nvSpPr>
        <p:spPr>
          <a:xfrm>
            <a:off x="188641" y="1550788"/>
            <a:ext cx="4752527" cy="318120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a:xfrm>
            <a:off x="188640" y="805459"/>
            <a:ext cx="4752528" cy="639365"/>
          </a:xfrm>
        </p:spPr>
        <p:txBody>
          <a:bodyPr/>
          <a:lstStyle/>
          <a:p>
            <a:r>
              <a:rPr lang="en-US" dirty="0"/>
              <a:t>Click to edit Master title style</a:t>
            </a:r>
            <a:endParaRPr lang="en-AU" dirty="0"/>
          </a:p>
        </p:txBody>
      </p:sp>
      <p:sp>
        <p:nvSpPr>
          <p:cNvPr id="6" name="Footer Placeholder 5"/>
          <p:cNvSpPr>
            <a:spLocks noGrp="1"/>
          </p:cNvSpPr>
          <p:nvPr>
            <p:ph type="ftr" sz="quarter" idx="10"/>
          </p:nvPr>
        </p:nvSpPr>
        <p:spPr>
          <a:xfrm>
            <a:off x="451028" y="4878250"/>
            <a:ext cx="4490140"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124321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3819367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196885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2581967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7B52948-05FD-444E-9ADC-BA5285595A75}"/>
              </a:ext>
            </a:extLst>
          </p:cNvPr>
          <p:cNvSpPr>
            <a:spLocks noGrp="1"/>
          </p:cNvSpPr>
          <p:nvPr>
            <p:ph type="pic" sz="quarter" idx="12"/>
          </p:nvPr>
        </p:nvSpPr>
        <p:spPr>
          <a:xfrm>
            <a:off x="3429000" y="0"/>
            <a:ext cx="3422972" cy="51435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188640" y="1851670"/>
            <a:ext cx="2970330" cy="2525068"/>
          </a:xfrm>
        </p:spPr>
        <p:txBody>
          <a:bodyPr/>
          <a:lstStyle>
            <a:lvl1pPr marL="0" indent="0">
              <a:lnSpc>
                <a:spcPct val="85000"/>
              </a:lnSpc>
              <a:spcAft>
                <a:spcPts val="0"/>
              </a:spcAft>
              <a:buFontTx/>
              <a:buNone/>
              <a:defRPr sz="3000" b="0">
                <a:solidFill>
                  <a:schemeClr val="accent3"/>
                </a:solidFill>
              </a:defRPr>
            </a:lvl1pPr>
            <a:lvl2pPr marL="0" indent="0">
              <a:lnSpc>
                <a:spcPct val="85000"/>
              </a:lnSpc>
              <a:spcAft>
                <a:spcPts val="0"/>
              </a:spcAft>
              <a:buNone/>
              <a:defRPr sz="3000" b="0">
                <a:solidFill>
                  <a:schemeClr val="accent2"/>
                </a:solidFill>
              </a:defRPr>
            </a:lvl2pPr>
            <a:lvl3pPr marL="0" indent="0">
              <a:spcBef>
                <a:spcPts val="165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684864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39" name="Text Placeholder 8"/>
          <p:cNvSpPr>
            <a:spLocks noGrp="1"/>
          </p:cNvSpPr>
          <p:nvPr>
            <p:ph type="body" sz="quarter" idx="10"/>
          </p:nvPr>
        </p:nvSpPr>
        <p:spPr>
          <a:xfrm>
            <a:off x="188640" y="1275605"/>
            <a:ext cx="5292588" cy="2736305"/>
          </a:xfrm>
        </p:spPr>
        <p:txBody>
          <a:bodyPr anchor="b" anchorCtr="0"/>
          <a:lstStyle>
            <a:lvl1pPr marL="0" indent="0">
              <a:spcAft>
                <a:spcPts val="0"/>
              </a:spcAft>
              <a:buFontTx/>
              <a:buNone/>
              <a:defRPr sz="3300" b="0">
                <a:solidFill>
                  <a:schemeClr val="accent1"/>
                </a:solidFill>
              </a:defRPr>
            </a:lvl1pPr>
            <a:lvl2pPr marL="0" indent="0">
              <a:lnSpc>
                <a:spcPct val="75000"/>
              </a:lnSpc>
              <a:spcAft>
                <a:spcPts val="638"/>
              </a:spcAft>
              <a:buNone/>
              <a:defRPr sz="3300" b="0">
                <a:solidFill>
                  <a:schemeClr val="bg1"/>
                </a:solidFill>
              </a:defRPr>
            </a:lvl2pPr>
            <a:lvl3pPr marL="0" indent="0">
              <a:buNone/>
              <a:defRPr sz="1650" b="1">
                <a:solidFill>
                  <a:srgbClr val="FFFFFF"/>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902902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41E1FC9-3980-4E46-9312-DA7C029CDB0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8641" y="267494"/>
            <a:ext cx="2731179" cy="684000"/>
          </a:xfrm>
          <a:prstGeom prst="rect">
            <a:avLst/>
          </a:prstGeom>
        </p:spPr>
      </p:pic>
      <p:sp>
        <p:nvSpPr>
          <p:cNvPr id="3" name="Subtitle 2"/>
          <p:cNvSpPr>
            <a:spLocks noGrp="1"/>
          </p:cNvSpPr>
          <p:nvPr>
            <p:ph type="subTitle" idx="1" hasCustomPrompt="1"/>
          </p:nvPr>
        </p:nvSpPr>
        <p:spPr>
          <a:xfrm>
            <a:off x="188640" y="2571750"/>
            <a:ext cx="2700300" cy="2160240"/>
          </a:xfrm>
        </p:spPr>
        <p:txBody>
          <a:bodyPr numCol="2" spcCol="360000">
            <a:normAutofit/>
          </a:bodyPr>
          <a:lstStyle>
            <a:lvl1pPr marL="0" indent="0" algn="l">
              <a:lnSpc>
                <a:spcPct val="90000"/>
              </a:lnSpc>
              <a:spcBef>
                <a:spcPts val="2250"/>
              </a:spcBef>
              <a:buNone/>
              <a:tabLst/>
              <a:defRPr sz="1200" b="1">
                <a:solidFill>
                  <a:schemeClr val="tx1"/>
                </a:solidFill>
              </a:defRPr>
            </a:lvl1pPr>
            <a:lvl2pPr marL="0" indent="0" algn="l">
              <a:lnSpc>
                <a:spcPct val="90000"/>
              </a:lnSpc>
              <a:spcBef>
                <a:spcPts val="0"/>
              </a:spcBef>
              <a:spcAft>
                <a:spcPts val="422"/>
              </a:spcAft>
              <a:buNone/>
              <a:tabLst/>
              <a:defRPr sz="1200">
                <a:solidFill>
                  <a:schemeClr val="tx1"/>
                </a:solidFill>
              </a:defRPr>
            </a:lvl2pPr>
            <a:lvl3pPr marL="0" indent="0" algn="l">
              <a:lnSpc>
                <a:spcPct val="90000"/>
              </a:lnSpc>
              <a:spcBef>
                <a:spcPts val="0"/>
              </a:spcBef>
              <a:buNone/>
              <a:tabLst/>
              <a:defRPr sz="12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188641" y="915566"/>
            <a:ext cx="2700299" cy="1440160"/>
          </a:xfrm>
        </p:spPr>
        <p:txBody>
          <a:bodyPr anchor="b" anchorCtr="0">
            <a:noAutofit/>
          </a:bodyPr>
          <a:lstStyle>
            <a:lvl1pPr>
              <a:defRPr sz="2700">
                <a:solidFill>
                  <a:schemeClr val="accent3"/>
                </a:solidFill>
              </a:defRPr>
            </a:lvl1pPr>
          </a:lstStyle>
          <a:p>
            <a:r>
              <a:rPr lang="en-US" dirty="0"/>
              <a:t>Click to edit Master title style</a:t>
            </a:r>
            <a:endParaRPr lang="en-AU" dirty="0"/>
          </a:p>
        </p:txBody>
      </p:sp>
      <p:sp>
        <p:nvSpPr>
          <p:cNvPr id="27" name="Rectangle 26"/>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Rectangle 7">
            <a:extLst>
              <a:ext uri="{FF2B5EF4-FFF2-40B4-BE49-F238E27FC236}">
                <a16:creationId xmlns:a16="http://schemas.microsoft.com/office/drawing/2014/main" id="{62AE0A94-9062-4245-BCBD-B56F9FA274C9}"/>
              </a:ext>
            </a:extLst>
          </p:cNvPr>
          <p:cNvSpPr/>
          <p:nvPr userDrawn="1"/>
        </p:nvSpPr>
        <p:spPr>
          <a:xfrm>
            <a:off x="188640" y="4765206"/>
            <a:ext cx="2448272" cy="207749"/>
          </a:xfrm>
          <a:prstGeom prst="rect">
            <a:avLst/>
          </a:prstGeom>
        </p:spPr>
        <p:txBody>
          <a:bodyPr wrap="square" lIns="0" tIns="0" rIns="0" bIns="0">
            <a:spAutoFit/>
          </a:bodyPr>
          <a:lstStyle/>
          <a:p>
            <a:pPr algn="l">
              <a:lnSpc>
                <a:spcPct val="90000"/>
              </a:lnSpc>
            </a:pPr>
            <a:r>
              <a:rPr lang="en-AU" sz="750" dirty="0">
                <a:solidFill>
                  <a:schemeClr val="accent3"/>
                </a:solidFill>
              </a:rPr>
              <a:t>Operated by CSIRO, Australia’s National Science Agency,</a:t>
            </a:r>
          </a:p>
          <a:p>
            <a:pPr algn="l">
              <a:lnSpc>
                <a:spcPct val="90000"/>
              </a:lnSpc>
            </a:pPr>
            <a:r>
              <a:rPr lang="en-AU" sz="750" dirty="0">
                <a:solidFill>
                  <a:schemeClr val="accent3"/>
                </a:solidFill>
              </a:rPr>
              <a:t>on behalf of the nation</a:t>
            </a:r>
          </a:p>
        </p:txBody>
      </p:sp>
    </p:spTree>
    <p:extLst>
      <p:ext uri="{BB962C8B-B14F-4D97-AF65-F5344CB8AC3E}">
        <p14:creationId xmlns:p14="http://schemas.microsoft.com/office/powerpoint/2010/main" val="24225723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A831076-3BA3-46D6-A8FE-E55C804AB7E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8641" y="267494"/>
            <a:ext cx="2731179" cy="684000"/>
          </a:xfrm>
          <a:prstGeom prst="rect">
            <a:avLst/>
          </a:prstGeom>
        </p:spPr>
      </p:pic>
      <p:sp>
        <p:nvSpPr>
          <p:cNvPr id="3" name="Subtitle 2"/>
          <p:cNvSpPr>
            <a:spLocks noGrp="1"/>
          </p:cNvSpPr>
          <p:nvPr>
            <p:ph type="subTitle" idx="1" hasCustomPrompt="1"/>
          </p:nvPr>
        </p:nvSpPr>
        <p:spPr>
          <a:xfrm>
            <a:off x="188640" y="2031690"/>
            <a:ext cx="3060000" cy="2268000"/>
          </a:xfrm>
        </p:spPr>
        <p:txBody>
          <a:bodyPr numCol="2" spcCol="252000">
            <a:normAutofit/>
          </a:bodyPr>
          <a:lstStyle>
            <a:lvl1pPr marL="0" indent="0" algn="l">
              <a:lnSpc>
                <a:spcPct val="90000"/>
              </a:lnSpc>
              <a:spcBef>
                <a:spcPts val="2250"/>
              </a:spcBef>
              <a:buNone/>
              <a:tabLst/>
              <a:defRPr sz="900" b="1">
                <a:solidFill>
                  <a:schemeClr val="tx1"/>
                </a:solidFill>
              </a:defRPr>
            </a:lvl1pPr>
            <a:lvl2pPr marL="0" indent="0" algn="l">
              <a:lnSpc>
                <a:spcPct val="90000"/>
              </a:lnSpc>
              <a:spcBef>
                <a:spcPts val="0"/>
              </a:spcBef>
              <a:spcAft>
                <a:spcPts val="422"/>
              </a:spcAft>
              <a:buNone/>
              <a:tabLst/>
              <a:defRPr sz="900">
                <a:solidFill>
                  <a:schemeClr val="tx1"/>
                </a:solidFill>
              </a:defRPr>
            </a:lvl2pPr>
            <a:lvl3pPr marL="0" indent="0" algn="l">
              <a:lnSpc>
                <a:spcPct val="90000"/>
              </a:lnSpc>
              <a:spcBef>
                <a:spcPts val="0"/>
              </a:spcBef>
              <a:buNone/>
              <a:tabLst/>
              <a:defRPr sz="900">
                <a:solidFill>
                  <a:schemeClr val="tx1"/>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Rectangle 26"/>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88640" y="1284313"/>
            <a:ext cx="2754306" cy="639365"/>
          </a:xfrm>
        </p:spPr>
        <p:txBody>
          <a:bodyPr/>
          <a:lstStyle/>
          <a:p>
            <a:r>
              <a:rPr lang="en-US" dirty="0"/>
              <a:t>Click to edit Master title style</a:t>
            </a:r>
            <a:endParaRPr lang="en-AU" dirty="0"/>
          </a:p>
        </p:txBody>
      </p:sp>
      <p:sp>
        <p:nvSpPr>
          <p:cNvPr id="8" name="Rectangle 7">
            <a:extLst>
              <a:ext uri="{FF2B5EF4-FFF2-40B4-BE49-F238E27FC236}">
                <a16:creationId xmlns:a16="http://schemas.microsoft.com/office/drawing/2014/main" id="{6F925DB0-24CE-4FE9-814B-802A6C1163BC}"/>
              </a:ext>
            </a:extLst>
          </p:cNvPr>
          <p:cNvSpPr/>
          <p:nvPr userDrawn="1"/>
        </p:nvSpPr>
        <p:spPr>
          <a:xfrm>
            <a:off x="188640" y="4765206"/>
            <a:ext cx="2448272" cy="207749"/>
          </a:xfrm>
          <a:prstGeom prst="rect">
            <a:avLst/>
          </a:prstGeom>
        </p:spPr>
        <p:txBody>
          <a:bodyPr wrap="square" lIns="0" tIns="0" rIns="0" bIns="0">
            <a:spAutoFit/>
          </a:bodyPr>
          <a:lstStyle/>
          <a:p>
            <a:pPr algn="l">
              <a:lnSpc>
                <a:spcPct val="90000"/>
              </a:lnSpc>
            </a:pPr>
            <a:r>
              <a:rPr lang="en-AU" sz="750" dirty="0">
                <a:solidFill>
                  <a:schemeClr val="accent3"/>
                </a:solidFill>
              </a:rPr>
              <a:t>Operated by CSIRO, Australia’s National Science Agency,</a:t>
            </a:r>
          </a:p>
          <a:p>
            <a:pPr algn="l">
              <a:lnSpc>
                <a:spcPct val="90000"/>
              </a:lnSpc>
            </a:pPr>
            <a:r>
              <a:rPr lang="en-AU" sz="750" dirty="0">
                <a:solidFill>
                  <a:schemeClr val="accent3"/>
                </a:solidFill>
              </a:rPr>
              <a:t>on behalf of the nation</a:t>
            </a:r>
          </a:p>
        </p:txBody>
      </p:sp>
    </p:spTree>
    <p:extLst>
      <p:ext uri="{BB962C8B-B14F-4D97-AF65-F5344CB8AC3E}">
        <p14:creationId xmlns:p14="http://schemas.microsoft.com/office/powerpoint/2010/main" val="8635026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9915CB4-2D4D-4A5D-8BE1-3F957C88606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45045" y="4213358"/>
            <a:ext cx="2731179" cy="684000"/>
          </a:xfrm>
          <a:prstGeom prst="rect">
            <a:avLst/>
          </a:prstGeom>
        </p:spPr>
      </p:pic>
      <p:sp>
        <p:nvSpPr>
          <p:cNvPr id="4" name="Rectangle 3"/>
          <p:cNvSpPr/>
          <p:nvPr userDrawn="1"/>
        </p:nvSpPr>
        <p:spPr>
          <a:xfrm>
            <a:off x="0" y="-20538"/>
            <a:ext cx="6858000" cy="2595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userDrawn="1">
            <p:ph type="ctrTitle"/>
          </p:nvPr>
        </p:nvSpPr>
        <p:spPr>
          <a:xfrm>
            <a:off x="188640" y="2859783"/>
            <a:ext cx="5947524" cy="1153507"/>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4096622"/>
            <a:ext cx="3456384"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188640" y="4850174"/>
            <a:ext cx="3528392" cy="103875"/>
          </a:xfrm>
          <a:prstGeom prst="rect">
            <a:avLst/>
          </a:prstGeom>
        </p:spPr>
        <p:txBody>
          <a:bodyPr wrap="square" lIns="0" tIns="0" rIns="0" bIns="0">
            <a:spAutoFit/>
          </a:bodyPr>
          <a:lstStyle/>
          <a:p>
            <a:pPr algn="l">
              <a:lnSpc>
                <a:spcPct val="90000"/>
              </a:lnSpc>
            </a:pPr>
            <a:r>
              <a:rPr lang="en-AU" sz="750" dirty="0">
                <a:solidFill>
                  <a:schemeClr val="accent3"/>
                </a:solidFill>
              </a:rPr>
              <a:t>Operated by CSIRO, Australia’s National Science Agency, on behalf of the nation</a:t>
            </a:r>
          </a:p>
        </p:txBody>
      </p:sp>
    </p:spTree>
    <p:extLst>
      <p:ext uri="{BB962C8B-B14F-4D97-AF65-F5344CB8AC3E}">
        <p14:creationId xmlns:p14="http://schemas.microsoft.com/office/powerpoint/2010/main" val="337461532"/>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188640" y="2859783"/>
            <a:ext cx="5947524" cy="1153507"/>
          </a:xfrm>
        </p:spPr>
        <p:txBody>
          <a:bodyPr anchor="b" anchorCtr="0">
            <a:normAutofit/>
          </a:bodyPr>
          <a:lstStyle>
            <a:lvl1pPr algn="l">
              <a:lnSpc>
                <a:spcPct val="90000"/>
              </a:lnSpc>
              <a:defRPr sz="2700" b="0">
                <a:solidFill>
                  <a:schemeClr val="accent3"/>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4096622"/>
            <a:ext cx="3456384" cy="27532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8" name="Picture Placeholder 5"/>
          <p:cNvSpPr>
            <a:spLocks noGrp="1"/>
          </p:cNvSpPr>
          <p:nvPr>
            <p:ph type="pic" sz="quarter" idx="10"/>
          </p:nvPr>
        </p:nvSpPr>
        <p:spPr>
          <a:xfrm>
            <a:off x="-1" y="0"/>
            <a:ext cx="6871500" cy="2577600"/>
          </a:xfrm>
          <a:solidFill>
            <a:schemeClr val="accent1"/>
          </a:solidFill>
          <a:ln>
            <a:noFill/>
          </a:ln>
        </p:spPr>
        <p:txBody>
          <a:bodyPr anchor="ctr" anchorCtr="0"/>
          <a:lstStyle>
            <a:lvl1pPr marL="0" indent="0" algn="ctr">
              <a:buNone/>
              <a:defRPr/>
            </a:lvl1pPr>
          </a:lstStyle>
          <a:p>
            <a:endParaRPr lang="en-AU" dirty="0"/>
          </a:p>
        </p:txBody>
      </p:sp>
      <p:pic>
        <p:nvPicPr>
          <p:cNvPr id="10" name="Graphic 9">
            <a:extLst>
              <a:ext uri="{FF2B5EF4-FFF2-40B4-BE49-F238E27FC236}">
                <a16:creationId xmlns:a16="http://schemas.microsoft.com/office/drawing/2014/main" id="{2B394176-8A14-4941-A69F-70CA5B95EA4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45045" y="4213358"/>
            <a:ext cx="2731179" cy="684000"/>
          </a:xfrm>
          <a:prstGeom prst="rect">
            <a:avLst/>
          </a:prstGeom>
        </p:spPr>
      </p:pic>
      <p:sp>
        <p:nvSpPr>
          <p:cNvPr id="11" name="Rectangle 10">
            <a:extLst>
              <a:ext uri="{FF2B5EF4-FFF2-40B4-BE49-F238E27FC236}">
                <a16:creationId xmlns:a16="http://schemas.microsoft.com/office/drawing/2014/main" id="{C3ED4E66-F915-4EC3-A42A-8292F590C600}"/>
              </a:ext>
            </a:extLst>
          </p:cNvPr>
          <p:cNvSpPr/>
          <p:nvPr userDrawn="1"/>
        </p:nvSpPr>
        <p:spPr>
          <a:xfrm>
            <a:off x="188640" y="4850174"/>
            <a:ext cx="3528392" cy="103875"/>
          </a:xfrm>
          <a:prstGeom prst="rect">
            <a:avLst/>
          </a:prstGeom>
        </p:spPr>
        <p:txBody>
          <a:bodyPr wrap="square" lIns="0" tIns="0" rIns="0" bIns="0">
            <a:spAutoFit/>
          </a:bodyPr>
          <a:lstStyle/>
          <a:p>
            <a:pPr algn="l">
              <a:lnSpc>
                <a:spcPct val="90000"/>
              </a:lnSpc>
            </a:pPr>
            <a:r>
              <a:rPr lang="en-AU" sz="750" dirty="0">
                <a:solidFill>
                  <a:schemeClr val="accent3"/>
                </a:solidFill>
              </a:rPr>
              <a:t>Operated by CSIRO, Australia’s National Science Agency, on behalf of the nation</a:t>
            </a:r>
          </a:p>
        </p:txBody>
      </p:sp>
    </p:spTree>
    <p:extLst>
      <p:ext uri="{BB962C8B-B14F-4D97-AF65-F5344CB8AC3E}">
        <p14:creationId xmlns:p14="http://schemas.microsoft.com/office/powerpoint/2010/main" val="3078097624"/>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 catalyst">
    <p:spTree>
      <p:nvGrpSpPr>
        <p:cNvPr id="1" name=""/>
        <p:cNvGrpSpPr/>
        <p:nvPr/>
      </p:nvGrpSpPr>
      <p:grpSpPr>
        <a:xfrm>
          <a:off x="0" y="0"/>
          <a:ext cx="0" cy="0"/>
          <a:chOff x="0" y="0"/>
          <a:chExt cx="0" cy="0"/>
        </a:xfrm>
      </p:grpSpPr>
      <p:sp>
        <p:nvSpPr>
          <p:cNvPr id="8" name="Rectangle 7"/>
          <p:cNvSpPr/>
          <p:nvPr userDrawn="1"/>
        </p:nvSpPr>
        <p:spPr>
          <a:xfrm>
            <a:off x="3429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p:ph type="title"/>
          </p:nvPr>
        </p:nvSpPr>
        <p:spPr>
          <a:xfrm>
            <a:off x="188640" y="805459"/>
            <a:ext cx="3028950" cy="639365"/>
          </a:xfrm>
        </p:spPr>
        <p:txBody>
          <a:bodyPr/>
          <a:lstStyle/>
          <a:p>
            <a:r>
              <a:rPr lang="en-GB"/>
              <a:t>Click to edit Master title style</a:t>
            </a:r>
            <a:endParaRPr lang="en-AU" dirty="0"/>
          </a:p>
        </p:txBody>
      </p:sp>
      <p:sp>
        <p:nvSpPr>
          <p:cNvPr id="3" name="Content Placeholder 2"/>
          <p:cNvSpPr>
            <a:spLocks noGrp="1"/>
          </p:cNvSpPr>
          <p:nvPr>
            <p:ph sz="half" idx="1"/>
          </p:nvPr>
        </p:nvSpPr>
        <p:spPr>
          <a:xfrm>
            <a:off x="188640"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Content Placeholder 3"/>
          <p:cNvSpPr>
            <a:spLocks noGrp="1"/>
          </p:cNvSpPr>
          <p:nvPr>
            <p:ph sz="half" idx="2"/>
          </p:nvPr>
        </p:nvSpPr>
        <p:spPr>
          <a:xfrm>
            <a:off x="3629025" y="1665854"/>
            <a:ext cx="3028950" cy="3066136"/>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Footer Placeholder 4"/>
          <p:cNvSpPr>
            <a:spLocks noGrp="1"/>
          </p:cNvSpPr>
          <p:nvPr>
            <p:ph type="ftr" sz="quarter" idx="10"/>
          </p:nvPr>
        </p:nvSpPr>
        <p:spPr>
          <a:xfrm>
            <a:off x="451028" y="4878250"/>
            <a:ext cx="2766563" cy="95510"/>
          </a:xfrm>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619254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20538"/>
            <a:ext cx="6858000" cy="2595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p:cNvSpPr>
            <a:spLocks noGrp="1"/>
          </p:cNvSpPr>
          <p:nvPr userDrawn="1">
            <p:ph type="ctrTitle"/>
          </p:nvPr>
        </p:nvSpPr>
        <p:spPr>
          <a:xfrm>
            <a:off x="188640" y="1203599"/>
            <a:ext cx="5947524" cy="1153507"/>
          </a:xfrm>
        </p:spPr>
        <p:txBody>
          <a:bodyPr anchor="b" anchorCtr="0">
            <a:normAutofit/>
          </a:bodyPr>
          <a:lstStyle>
            <a:lvl1pPr algn="l">
              <a:lnSpc>
                <a:spcPct val="90000"/>
              </a:lnSpc>
              <a:defRPr sz="2700" b="0">
                <a:solidFill>
                  <a:schemeClr val="bg1"/>
                </a:solidFill>
              </a:defRPr>
            </a:lvl1pPr>
          </a:lstStyle>
          <a:p>
            <a:r>
              <a:rPr lang="en-US" dirty="0"/>
              <a:t>Click to edit Master title style</a:t>
            </a:r>
            <a:endParaRPr lang="en-AU" dirty="0"/>
          </a:p>
        </p:txBody>
      </p:sp>
      <p:sp>
        <p:nvSpPr>
          <p:cNvPr id="3" name="Subtitle 2"/>
          <p:cNvSpPr>
            <a:spLocks noGrp="1"/>
          </p:cNvSpPr>
          <p:nvPr userDrawn="1">
            <p:ph type="subTitle" idx="1"/>
          </p:nvPr>
        </p:nvSpPr>
        <p:spPr>
          <a:xfrm>
            <a:off x="188640" y="2922403"/>
            <a:ext cx="5400600" cy="273948"/>
          </a:xfrm>
        </p:spPr>
        <p:txBody>
          <a:bodyPr>
            <a:normAutofit/>
          </a:bodyPr>
          <a:lstStyle>
            <a:lvl1pPr marL="0" indent="0" algn="l">
              <a:buNone/>
              <a:defRPr sz="1500" b="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AU" dirty="0"/>
          </a:p>
        </p:txBody>
      </p:sp>
      <p:sp>
        <p:nvSpPr>
          <p:cNvPr id="7" name="Rectangle 6"/>
          <p:cNvSpPr/>
          <p:nvPr userDrawn="1"/>
        </p:nvSpPr>
        <p:spPr>
          <a:xfrm>
            <a:off x="4437112" y="487656"/>
            <a:ext cx="2239112" cy="207749"/>
          </a:xfrm>
          <a:prstGeom prst="rect">
            <a:avLst/>
          </a:prstGeom>
        </p:spPr>
        <p:txBody>
          <a:bodyPr wrap="square" lIns="0" tIns="0" rIns="0" bIns="0">
            <a:spAutoFit/>
          </a:bodyPr>
          <a:lstStyle/>
          <a:p>
            <a:pPr algn="r">
              <a:lnSpc>
                <a:spcPct val="90000"/>
              </a:lnSpc>
            </a:pPr>
            <a:r>
              <a:rPr lang="en-AU" sz="750" dirty="0">
                <a:solidFill>
                  <a:schemeClr val="bg1"/>
                </a:solidFill>
              </a:rPr>
              <a:t>Operated by CSIRO, Australia’s National Science Agency, </a:t>
            </a:r>
            <a:br>
              <a:rPr lang="en-AU" sz="750" dirty="0">
                <a:solidFill>
                  <a:schemeClr val="bg1"/>
                </a:solidFill>
              </a:rPr>
            </a:br>
            <a:r>
              <a:rPr lang="en-AU" sz="750" dirty="0">
                <a:solidFill>
                  <a:schemeClr val="bg1"/>
                </a:solidFill>
              </a:rPr>
              <a:t>on behalf of the nation</a:t>
            </a:r>
          </a:p>
        </p:txBody>
      </p:sp>
      <p:pic>
        <p:nvPicPr>
          <p:cNvPr id="10" name="Graphic 9">
            <a:extLst>
              <a:ext uri="{FF2B5EF4-FFF2-40B4-BE49-F238E27FC236}">
                <a16:creationId xmlns:a16="http://schemas.microsoft.com/office/drawing/2014/main" id="{92050165-7F48-4282-B851-83968557974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8641" y="267494"/>
            <a:ext cx="2731179" cy="684000"/>
          </a:xfrm>
          <a:prstGeom prst="rect">
            <a:avLst/>
          </a:prstGeom>
        </p:spPr>
      </p:pic>
    </p:spTree>
    <p:extLst>
      <p:ext uri="{BB962C8B-B14F-4D97-AF65-F5344CB8AC3E}">
        <p14:creationId xmlns:p14="http://schemas.microsoft.com/office/powerpoint/2010/main" val="1438037065"/>
      </p:ext>
    </p:extLst>
  </p:cSld>
  <p:clrMapOvr>
    <a:masterClrMapping/>
  </p:clrMapOvr>
  <p:extLst>
    <p:ext uri="{DCECCB84-F9BA-43D5-87BE-67443E8EF086}">
      <p15:sldGuideLst xmlns:p15="http://schemas.microsoft.com/office/powerpoint/2012/main">
        <p15:guide id="1" pos="2160">
          <p15:clr>
            <a:srgbClr val="FBAE40"/>
          </p15:clr>
        </p15:guide>
        <p15:guide id="2" orient="horz" pos="162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6" name="Footer Placeholder 5"/>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8182223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6" name="Footer Placeholder 5"/>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19029818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Footer Placeholder 3"/>
          <p:cNvSpPr>
            <a:spLocks noGrp="1"/>
          </p:cNvSpPr>
          <p:nvPr>
            <p:ph type="ftr" sz="quarter" idx="10"/>
          </p:nvPr>
        </p:nvSpPr>
        <p:spPr/>
        <p:txBody>
          <a:bodyPr/>
          <a:lstStyle/>
          <a:p>
            <a:r>
              <a:rPr lang="en-AU"/>
              <a:t>Presentation title  |  Presenter name</a:t>
            </a:r>
            <a:endParaRPr lang="en-AU" dirty="0"/>
          </a:p>
        </p:txBody>
      </p:sp>
      <p:sp>
        <p:nvSpPr>
          <p:cNvPr id="6" name="Slide Number Placeholder 5"/>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6117642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41" y="987574"/>
            <a:ext cx="6480719" cy="3456384"/>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7"/>
          <p:cNvSpPr>
            <a:spLocks noGrp="1"/>
          </p:cNvSpPr>
          <p:nvPr>
            <p:ph type="body" sz="quarter" idx="13" hasCustomPrompt="1"/>
          </p:nvPr>
        </p:nvSpPr>
        <p:spPr>
          <a:xfrm>
            <a:off x="196387" y="267494"/>
            <a:ext cx="6472973" cy="639900"/>
          </a:xfrm>
        </p:spPr>
        <p:txBody>
          <a:bodyPr>
            <a:normAutofit/>
          </a:bodyPr>
          <a:lstStyle>
            <a:lvl1pPr marL="0" indent="0">
              <a:lnSpc>
                <a:spcPct val="100000"/>
              </a:lnSpc>
              <a:spcBef>
                <a:spcPts val="0"/>
              </a:spcBef>
              <a:spcAft>
                <a:spcPts val="0"/>
              </a:spcAft>
              <a:buNone/>
              <a:defRPr sz="2100" b="0">
                <a:solidFill>
                  <a:schemeClr val="accent3"/>
                </a:solidFill>
              </a:defRPr>
            </a:lvl1pPr>
            <a:lvl2pPr marL="0" indent="0">
              <a:lnSpc>
                <a:spcPct val="80000"/>
              </a:lnSpc>
              <a:spcBef>
                <a:spcPts val="0"/>
              </a:spcBef>
              <a:buNone/>
              <a:defRPr sz="1650" b="0">
                <a:solidFill>
                  <a:schemeClr val="accent2"/>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dirty="0"/>
              <a:t>Click to edit Master title style</a:t>
            </a:r>
          </a:p>
          <a:p>
            <a:pPr lvl="1"/>
            <a:r>
              <a:rPr lang="en-US" dirty="0"/>
              <a:t>Second level</a:t>
            </a:r>
          </a:p>
        </p:txBody>
      </p:sp>
      <p:sp>
        <p:nvSpPr>
          <p:cNvPr id="2" name="Footer Placeholder 1"/>
          <p:cNvSpPr>
            <a:spLocks noGrp="1"/>
          </p:cNvSpPr>
          <p:nvPr>
            <p:ph type="ftr" sz="quarter" idx="14"/>
          </p:nvPr>
        </p:nvSpPr>
        <p:spPr/>
        <p:txBody>
          <a:bodyPr/>
          <a:lstStyle/>
          <a:p>
            <a:r>
              <a:rPr lang="en-AU"/>
              <a:t>Presentation title  |  Presenter name</a:t>
            </a:r>
            <a:endParaRPr lang="en-AU" dirty="0"/>
          </a:p>
        </p:txBody>
      </p:sp>
      <p:sp>
        <p:nvSpPr>
          <p:cNvPr id="4" name="Slide Number Placeholder 3"/>
          <p:cNvSpPr>
            <a:spLocks noGrp="1"/>
          </p:cNvSpPr>
          <p:nvPr>
            <p:ph type="sldNum" sz="quarter" idx="15"/>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23368672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88640" y="987574"/>
            <a:ext cx="3028950" cy="3456384"/>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3505721" y="987574"/>
            <a:ext cx="3028950" cy="3456384"/>
          </a:xfrm>
        </p:spPr>
        <p:txBody>
          <a:bodyPr/>
          <a:lstStyle>
            <a:lvl1pPr>
              <a:defRPr sz="1800"/>
            </a:lvl1pPr>
            <a:lvl2pPr>
              <a:defRPr sz="1600"/>
            </a:lvl2pPr>
            <a:lvl3pPr>
              <a:defRPr sz="1600"/>
            </a:lvl3pPr>
            <a:lvl4pPr>
              <a:defRPr sz="1600"/>
            </a:lvl4pPr>
            <a:lvl5pPr>
              <a:defRPr sz="15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0"/>
          </p:nvPr>
        </p:nvSpPr>
        <p:spPr/>
        <p:txBody>
          <a:bodyPr/>
          <a:lstStyle/>
          <a:p>
            <a:r>
              <a:rPr lang="en-AU"/>
              <a:t>Presentation title  |  Presenter name</a:t>
            </a:r>
            <a:endParaRPr lang="en-AU" dirty="0"/>
          </a:p>
        </p:txBody>
      </p:sp>
      <p:sp>
        <p:nvSpPr>
          <p:cNvPr id="7" name="Slide Number Placeholder 6"/>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112593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2"/>
          <p:cNvSpPr>
            <a:spLocks noGrp="1"/>
          </p:cNvSpPr>
          <p:nvPr>
            <p:ph type="ftr" sz="quarter" idx="10"/>
          </p:nvPr>
        </p:nvSpPr>
        <p:spPr/>
        <p:txBody>
          <a:body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6701120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a:t>Presentation title  |  Presenter name</a:t>
            </a:r>
            <a:endParaRPr lang="en-AU"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32998066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AU"/>
              <a:t>Presentation title  |  Presenter name</a:t>
            </a:r>
            <a:endParaRPr lang="en-AU" dirty="0"/>
          </a:p>
        </p:txBody>
      </p:sp>
      <p:sp>
        <p:nvSpPr>
          <p:cNvPr id="4" name="Slide Number Placeholder 3"/>
          <p:cNvSpPr>
            <a:spLocks noGrp="1"/>
          </p:cNvSpPr>
          <p:nvPr>
            <p:ph type="sldNum" sz="quarter" idx="11"/>
          </p:nvPr>
        </p:nvSpPr>
        <p:spPr/>
        <p:txBody>
          <a:bodyPr/>
          <a:lstStyle/>
          <a:p>
            <a:fld id="{2ABE124A-B5C5-46E0-B944-45307B126769}" type="slidenum">
              <a:rPr lang="en-AU" smtClean="0"/>
              <a:pPr/>
              <a:t>‹#›</a:t>
            </a:fld>
            <a:r>
              <a:rPr lang="en-AU"/>
              <a:t>  |</a:t>
            </a:r>
            <a:endParaRPr lang="en-AU" dirty="0"/>
          </a:p>
        </p:txBody>
      </p:sp>
    </p:spTree>
    <p:extLst>
      <p:ext uri="{BB962C8B-B14F-4D97-AF65-F5344CB8AC3E}">
        <p14:creationId xmlns:p14="http://schemas.microsoft.com/office/powerpoint/2010/main" val="40030142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tatement Layout +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55556648-49D5-4B5B-92D5-2DB59DEB5992}"/>
              </a:ext>
            </a:extLst>
          </p:cNvPr>
          <p:cNvSpPr>
            <a:spLocks noGrp="1"/>
          </p:cNvSpPr>
          <p:nvPr>
            <p:ph type="pic" sz="quarter" idx="10"/>
          </p:nvPr>
        </p:nvSpPr>
        <p:spPr>
          <a:xfrm>
            <a:off x="-1" y="0"/>
            <a:ext cx="6871500" cy="2577600"/>
          </a:xfrm>
          <a:solidFill>
            <a:schemeClr val="accent1"/>
          </a:solidFill>
          <a:ln>
            <a:noFill/>
          </a:ln>
        </p:spPr>
        <p:txBody>
          <a:bodyPr anchor="ctr" anchorCtr="0"/>
          <a:lstStyle>
            <a:lvl1pPr marL="0" indent="0" algn="ctr">
              <a:buNone/>
              <a:defRPr/>
            </a:lvl1pPr>
          </a:lstStyle>
          <a:p>
            <a:endParaRPr lang="en-AU" dirty="0"/>
          </a:p>
        </p:txBody>
      </p:sp>
      <p:sp>
        <p:nvSpPr>
          <p:cNvPr id="5" name="Content Placeholder 2"/>
          <p:cNvSpPr>
            <a:spLocks noGrp="1"/>
          </p:cNvSpPr>
          <p:nvPr>
            <p:ph idx="1"/>
          </p:nvPr>
        </p:nvSpPr>
        <p:spPr>
          <a:xfrm>
            <a:off x="188640" y="2859782"/>
            <a:ext cx="5940660" cy="1584176"/>
          </a:xfrm>
        </p:spPr>
        <p:txBody>
          <a:bodyPr/>
          <a:lstStyle>
            <a:lvl1pPr>
              <a:lnSpc>
                <a:spcPct val="85000"/>
              </a:lnSpc>
              <a:spcAft>
                <a:spcPts val="0"/>
              </a:spcAft>
              <a:buFontTx/>
              <a:buNone/>
              <a:defRPr sz="3000" b="0">
                <a:solidFill>
                  <a:schemeClr val="accent3"/>
                </a:solidFill>
              </a:defRPr>
            </a:lvl1pPr>
            <a:lvl2pPr marL="0" indent="0">
              <a:lnSpc>
                <a:spcPct val="85000"/>
              </a:lnSpc>
              <a:spcAft>
                <a:spcPts val="0"/>
              </a:spcAft>
              <a:buNone/>
              <a:defRPr sz="3000" b="0">
                <a:solidFill>
                  <a:schemeClr val="accent2"/>
                </a:solidFill>
              </a:defRPr>
            </a:lvl2pPr>
            <a:lvl3pPr marL="0" indent="0">
              <a:spcBef>
                <a:spcPts val="1650"/>
              </a:spcBef>
              <a:buNone/>
              <a:defRPr b="1">
                <a:solidFill>
                  <a:srgbClr val="00313C"/>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6647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emf"/><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3.emf"/><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3.emf"/><Relationship Id="rId2" Type="http://schemas.openxmlformats.org/officeDocument/2006/relationships/slideLayout" Target="../slideLayouts/slideLayout55.xml"/><Relationship Id="rId16"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image" Target="../media/image5.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theme" Target="../theme/theme5.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image" Target="../media/image6.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image" Target="../media/image6.sv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image" Target="../media/image5.png"/><Relationship Id="rId2" Type="http://schemas.openxmlformats.org/officeDocument/2006/relationships/slideLayout" Target="../slideLayouts/slideLayout89.xml"/><Relationship Id="rId16" Type="http://schemas.openxmlformats.org/officeDocument/2006/relationships/theme" Target="../theme/theme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image" Target="../media/image8.emf"/><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theme" Target="../theme/theme7.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image" Target="../media/image8.emf"/><Relationship Id="rId2" Type="http://schemas.openxmlformats.org/officeDocument/2006/relationships/slideLayout" Target="../slideLayouts/slideLayout123.xml"/><Relationship Id="rId16" Type="http://schemas.openxmlformats.org/officeDocument/2006/relationships/theme" Target="../theme/theme8.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640" y="805459"/>
            <a:ext cx="6480720" cy="639365"/>
          </a:xfrm>
          <a:prstGeom prst="rect">
            <a:avLst/>
          </a:prstGeom>
        </p:spPr>
        <p:txBody>
          <a:bodyPr vert="horz" lIns="0" tIns="0" rIns="0" bIns="0" rtlCol="0" anchor="t" anchorCtr="0">
            <a:normAutofit/>
          </a:bodyPr>
          <a:lstStyle/>
          <a:p>
            <a:r>
              <a:rPr lang="en-GB"/>
              <a:t>Click to edit Master title style</a:t>
            </a:r>
            <a:endParaRPr lang="en-AU" dirty="0"/>
          </a:p>
        </p:txBody>
      </p:sp>
      <p:sp>
        <p:nvSpPr>
          <p:cNvPr id="3" name="Text Placeholder 2"/>
          <p:cNvSpPr>
            <a:spLocks noGrp="1"/>
          </p:cNvSpPr>
          <p:nvPr>
            <p:ph type="body" idx="1"/>
          </p:nvPr>
        </p:nvSpPr>
        <p:spPr>
          <a:xfrm>
            <a:off x="188641" y="1550788"/>
            <a:ext cx="6480719" cy="3181202"/>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Footer Placeholder 4"/>
          <p:cNvSpPr>
            <a:spLocks noGrp="1"/>
          </p:cNvSpPr>
          <p:nvPr>
            <p:ph type="ftr" sz="quarter" idx="3"/>
          </p:nvPr>
        </p:nvSpPr>
        <p:spPr>
          <a:xfrm>
            <a:off x="451028" y="4878250"/>
            <a:ext cx="4562884" cy="93206"/>
          </a:xfrm>
          <a:prstGeom prst="rect">
            <a:avLst/>
          </a:prstGeom>
        </p:spPr>
        <p:txBody>
          <a:bodyPr vert="horz" lIns="0" tIns="0" rIns="0" bIns="0" rtlCol="0" anchor="ctr"/>
          <a:lstStyle>
            <a:lvl1pPr algn="l">
              <a:defRPr sz="675">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190183" y="4878250"/>
            <a:ext cx="216592" cy="95510"/>
          </a:xfrm>
          <a:prstGeom prst="rect">
            <a:avLst/>
          </a:prstGeom>
        </p:spPr>
        <p:txBody>
          <a:bodyPr vert="horz" lIns="0" tIns="0" rIns="0" bIns="0" rtlCol="0" anchor="ctr"/>
          <a:lstStyle>
            <a:lvl1pPr algn="r">
              <a:defRPr sz="675">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2384" y="2494957"/>
            <a:ext cx="6871097" cy="601265"/>
          </a:xfrm>
          <a:prstGeom prst="rect">
            <a:avLst/>
          </a:prstGeom>
          <a:noFill/>
          <a:ln>
            <a:noFill/>
          </a:ln>
        </p:spPr>
        <p:txBody>
          <a:bodyPr/>
          <a:lstStyle/>
          <a:p>
            <a:pPr>
              <a:defRPr/>
            </a:pPr>
            <a:endParaRPr lang="en-AU" sz="1350"/>
          </a:p>
        </p:txBody>
      </p:sp>
      <p:sp>
        <p:nvSpPr>
          <p:cNvPr id="38" name="Rectangle 7"/>
          <p:cNvSpPr>
            <a:spLocks noChangeArrowheads="1"/>
          </p:cNvSpPr>
          <p:nvPr userDrawn="1"/>
        </p:nvSpPr>
        <p:spPr bwMode="auto">
          <a:xfrm>
            <a:off x="9526" y="2728319"/>
            <a:ext cx="6856809" cy="367903"/>
          </a:xfrm>
          <a:prstGeom prst="rect">
            <a:avLst/>
          </a:prstGeom>
          <a:noFill/>
          <a:ln>
            <a:noFill/>
          </a:ln>
        </p:spPr>
        <p:txBody>
          <a:bodyPr/>
          <a:lstStyle/>
          <a:p>
            <a:pPr>
              <a:defRPr/>
            </a:pPr>
            <a:endParaRPr lang="en-AU" sz="1350"/>
          </a:p>
        </p:txBody>
      </p:sp>
      <p:sp>
        <p:nvSpPr>
          <p:cNvPr id="44" name="Rectangle 84"/>
          <p:cNvSpPr>
            <a:spLocks noChangeArrowheads="1"/>
          </p:cNvSpPr>
          <p:nvPr/>
        </p:nvSpPr>
        <p:spPr bwMode="auto">
          <a:xfrm>
            <a:off x="1194" y="2719985"/>
            <a:ext cx="6875860" cy="408385"/>
          </a:xfrm>
          <a:prstGeom prst="rect">
            <a:avLst/>
          </a:prstGeom>
          <a:noFill/>
          <a:ln w="9525">
            <a:noFill/>
            <a:miter lim="800000"/>
            <a:headEnd/>
            <a:tailEnd/>
          </a:ln>
        </p:spPr>
        <p:txBody>
          <a:bodyPr/>
          <a:lstStyle/>
          <a:p>
            <a:pPr>
              <a:defRPr/>
            </a:pPr>
            <a:endParaRPr lang="en-US" sz="1350"/>
          </a:p>
        </p:txBody>
      </p:sp>
      <p:pic>
        <p:nvPicPr>
          <p:cNvPr id="22" name="Picture 21"/>
          <p:cNvPicPr preferRelativeResize="0">
            <a:picLocks noChangeAspect="1"/>
          </p:cNvPicPr>
          <p:nvPr userDrawn="1"/>
        </p:nvPicPr>
        <p:blipFill>
          <a:blip r:embed="rId21"/>
          <a:stretch>
            <a:fillRect/>
          </a:stretch>
        </p:blipFill>
        <p:spPr>
          <a:xfrm>
            <a:off x="188640" y="195486"/>
            <a:ext cx="467737" cy="468000"/>
          </a:xfrm>
          <a:prstGeom prst="rect">
            <a:avLst/>
          </a:prstGeom>
        </p:spPr>
      </p:pic>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703" r:id="rId3"/>
    <p:sldLayoutId id="2147483655" r:id="rId4"/>
    <p:sldLayoutId id="2147483704" r:id="rId5"/>
    <p:sldLayoutId id="2147483680" r:id="rId6"/>
    <p:sldLayoutId id="2147483679" r:id="rId7"/>
    <p:sldLayoutId id="2147483661" r:id="rId8"/>
    <p:sldLayoutId id="2147483702" r:id="rId9"/>
    <p:sldLayoutId id="2147483706" r:id="rId10"/>
    <p:sldLayoutId id="2147483698" r:id="rId11"/>
    <p:sldLayoutId id="2147483699" r:id="rId12"/>
    <p:sldLayoutId id="2147483663" r:id="rId13"/>
    <p:sldLayoutId id="2147483707" r:id="rId14"/>
    <p:sldLayoutId id="2147483664" r:id="rId15"/>
    <p:sldLayoutId id="2147483667" r:id="rId16"/>
    <p:sldLayoutId id="2147483665" r:id="rId17"/>
    <p:sldLayoutId id="2147483682" r:id="rId18"/>
    <p:sldLayoutId id="2147483681" r:id="rId19"/>
  </p:sldLayoutIdLst>
  <p:hf sldNum="0" hdr="0" ftr="0" dt="0"/>
  <p:txStyles>
    <p:titleStyle>
      <a:lvl1pPr algn="l" defTabSz="685800" rtl="0" eaLnBrk="1" latinLnBrk="0" hangingPunct="1">
        <a:spcBef>
          <a:spcPct val="0"/>
        </a:spcBef>
        <a:buNone/>
        <a:defRPr sz="2700" b="0" kern="1200">
          <a:solidFill>
            <a:schemeClr val="accent3"/>
          </a:solidFill>
          <a:latin typeface="+mj-lt"/>
          <a:ea typeface="+mj-ea"/>
          <a:cs typeface="+mj-cs"/>
        </a:defRPr>
      </a:lvl1pPr>
    </p:titleStyle>
    <p:bodyStyle>
      <a:lvl1pPr marL="162000" indent="-162000" algn="l" defTabSz="685800" rtl="0" eaLnBrk="1" latinLnBrk="0" hangingPunct="1">
        <a:lnSpc>
          <a:spcPct val="90000"/>
        </a:lnSpc>
        <a:spcBef>
          <a:spcPts val="450"/>
        </a:spcBef>
        <a:buFont typeface="Arial" pitchFamily="34" charset="0"/>
        <a:buChar char="•"/>
        <a:defRPr sz="20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SzPct val="95000"/>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640" y="242244"/>
            <a:ext cx="648072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188641" y="987574"/>
            <a:ext cx="6480719"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451028" y="4878250"/>
            <a:ext cx="4562884" cy="93206"/>
          </a:xfrm>
          <a:prstGeom prst="rect">
            <a:avLst/>
          </a:prstGeom>
        </p:spPr>
        <p:txBody>
          <a:bodyPr vert="horz" lIns="0" tIns="0" rIns="0" bIns="0" rtlCol="0" anchor="ctr"/>
          <a:lstStyle>
            <a:lvl1pPr algn="l">
              <a:defRPr sz="675">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190183" y="4878250"/>
            <a:ext cx="216592" cy="95510"/>
          </a:xfrm>
          <a:prstGeom prst="rect">
            <a:avLst/>
          </a:prstGeom>
        </p:spPr>
        <p:txBody>
          <a:bodyPr vert="horz" lIns="0" tIns="0" rIns="0" bIns="0" rtlCol="0" anchor="ctr"/>
          <a:lstStyle>
            <a:lvl1pPr algn="r">
              <a:defRPr sz="675">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2384" y="2494957"/>
            <a:ext cx="6871097" cy="601265"/>
          </a:xfrm>
          <a:prstGeom prst="rect">
            <a:avLst/>
          </a:prstGeom>
          <a:noFill/>
          <a:ln>
            <a:noFill/>
          </a:ln>
        </p:spPr>
        <p:txBody>
          <a:bodyPr/>
          <a:lstStyle/>
          <a:p>
            <a:pPr>
              <a:defRPr/>
            </a:pPr>
            <a:endParaRPr lang="en-AU" sz="1350"/>
          </a:p>
        </p:txBody>
      </p:sp>
      <p:sp>
        <p:nvSpPr>
          <p:cNvPr id="38" name="Rectangle 7"/>
          <p:cNvSpPr>
            <a:spLocks noChangeArrowheads="1"/>
          </p:cNvSpPr>
          <p:nvPr userDrawn="1"/>
        </p:nvSpPr>
        <p:spPr bwMode="auto">
          <a:xfrm>
            <a:off x="9526" y="2728319"/>
            <a:ext cx="6856809" cy="367903"/>
          </a:xfrm>
          <a:prstGeom prst="rect">
            <a:avLst/>
          </a:prstGeom>
          <a:noFill/>
          <a:ln>
            <a:noFill/>
          </a:ln>
        </p:spPr>
        <p:txBody>
          <a:bodyPr/>
          <a:lstStyle/>
          <a:p>
            <a:pPr>
              <a:defRPr/>
            </a:pPr>
            <a:endParaRPr lang="en-AU" sz="1350"/>
          </a:p>
        </p:txBody>
      </p:sp>
      <p:sp>
        <p:nvSpPr>
          <p:cNvPr id="44" name="Rectangle 84"/>
          <p:cNvSpPr>
            <a:spLocks noChangeArrowheads="1"/>
          </p:cNvSpPr>
          <p:nvPr/>
        </p:nvSpPr>
        <p:spPr bwMode="auto">
          <a:xfrm>
            <a:off x="1194" y="2719985"/>
            <a:ext cx="6875860" cy="408385"/>
          </a:xfrm>
          <a:prstGeom prst="rect">
            <a:avLst/>
          </a:prstGeom>
          <a:noFill/>
          <a:ln w="9525">
            <a:noFill/>
            <a:miter lim="800000"/>
            <a:headEnd/>
            <a:tailEnd/>
          </a:ln>
        </p:spPr>
        <p:txBody>
          <a:bodyPr/>
          <a:lstStyle/>
          <a:p>
            <a:pPr>
              <a:defRPr/>
            </a:pPr>
            <a:endParaRPr lang="en-US" sz="1350"/>
          </a:p>
        </p:txBody>
      </p:sp>
      <p:pic>
        <p:nvPicPr>
          <p:cNvPr id="22" name="Picture 21"/>
          <p:cNvPicPr>
            <a:picLocks noChangeAspect="1"/>
          </p:cNvPicPr>
          <p:nvPr userDrawn="1"/>
        </p:nvPicPr>
        <p:blipFill>
          <a:blip r:embed="rId17"/>
          <a:stretch>
            <a:fillRect/>
          </a:stretch>
        </p:blipFill>
        <p:spPr>
          <a:xfrm>
            <a:off x="6269238" y="4561860"/>
            <a:ext cx="431759" cy="432000"/>
          </a:xfrm>
          <a:prstGeom prst="rect">
            <a:avLst/>
          </a:prstGeom>
        </p:spPr>
      </p:pic>
    </p:spTree>
    <p:extLst>
      <p:ext uri="{BB962C8B-B14F-4D97-AF65-F5344CB8AC3E}">
        <p14:creationId xmlns:p14="http://schemas.microsoft.com/office/powerpoint/2010/main" val="4022737140"/>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701" r:id="rId3"/>
    <p:sldLayoutId id="2147483685" r:id="rId4"/>
    <p:sldLayoutId id="2147483705" r:id="rId5"/>
    <p:sldLayoutId id="2147483686" r:id="rId6"/>
    <p:sldLayoutId id="2147483687" r:id="rId7"/>
    <p:sldLayoutId id="2147483688" r:id="rId8"/>
    <p:sldLayoutId id="2147483689" r:id="rId9"/>
    <p:sldLayoutId id="2147483708" r:id="rId10"/>
    <p:sldLayoutId id="2147483690" r:id="rId11"/>
    <p:sldLayoutId id="2147483691" r:id="rId12"/>
    <p:sldLayoutId id="2147483692" r:id="rId13"/>
    <p:sldLayoutId id="2147483693" r:id="rId14"/>
    <p:sldLayoutId id="2147483694" r:id="rId15"/>
  </p:sldLayoutIdLst>
  <p:hf sldNum="0" hdr="0" ftr="0" dt="0"/>
  <p:txStyles>
    <p:titleStyle>
      <a:lvl1pPr algn="l" defTabSz="685800" rtl="0" eaLnBrk="1" latinLnBrk="0" hangingPunct="1">
        <a:spcBef>
          <a:spcPct val="0"/>
        </a:spcBef>
        <a:buNone/>
        <a:defRPr sz="2700" b="0" kern="1200">
          <a:solidFill>
            <a:schemeClr val="accent3"/>
          </a:solidFill>
          <a:latin typeface="+mj-lt"/>
          <a:ea typeface="+mj-ea"/>
          <a:cs typeface="+mj-cs"/>
        </a:defRPr>
      </a:lvl1pPr>
    </p:titleStyle>
    <p:bodyStyle>
      <a:lvl1pPr marL="162000" indent="-162000" algn="l" defTabSz="685800" rtl="0" eaLnBrk="1" latinLnBrk="0" hangingPunct="1">
        <a:lnSpc>
          <a:spcPct val="90000"/>
        </a:lnSpc>
        <a:spcBef>
          <a:spcPts val="450"/>
        </a:spcBef>
        <a:buFont typeface="Arial" pitchFamily="34" charset="0"/>
        <a:buChar char="•"/>
        <a:defRPr sz="20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640" y="805459"/>
            <a:ext cx="648072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188641" y="1550788"/>
            <a:ext cx="6480719" cy="318120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451028" y="4878250"/>
            <a:ext cx="4562884" cy="93206"/>
          </a:xfrm>
          <a:prstGeom prst="rect">
            <a:avLst/>
          </a:prstGeom>
        </p:spPr>
        <p:txBody>
          <a:bodyPr vert="horz" lIns="0" tIns="0" rIns="0" bIns="0" rtlCol="0" anchor="ctr"/>
          <a:lstStyle>
            <a:lvl1pPr algn="l">
              <a:defRPr sz="675">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190183" y="4878250"/>
            <a:ext cx="216592" cy="95510"/>
          </a:xfrm>
          <a:prstGeom prst="rect">
            <a:avLst/>
          </a:prstGeom>
        </p:spPr>
        <p:txBody>
          <a:bodyPr vert="horz" lIns="0" tIns="0" rIns="0" bIns="0" rtlCol="0" anchor="ctr"/>
          <a:lstStyle>
            <a:lvl1pPr algn="r">
              <a:defRPr sz="675">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2384" y="2494957"/>
            <a:ext cx="6871097" cy="601265"/>
          </a:xfrm>
          <a:prstGeom prst="rect">
            <a:avLst/>
          </a:prstGeom>
          <a:noFill/>
          <a:ln>
            <a:noFill/>
          </a:ln>
        </p:spPr>
        <p:txBody>
          <a:bodyPr/>
          <a:lstStyle/>
          <a:p>
            <a:pPr>
              <a:defRPr/>
            </a:pPr>
            <a:endParaRPr lang="en-AU" sz="1350"/>
          </a:p>
        </p:txBody>
      </p:sp>
      <p:sp>
        <p:nvSpPr>
          <p:cNvPr id="38" name="Rectangle 7"/>
          <p:cNvSpPr>
            <a:spLocks noChangeArrowheads="1"/>
          </p:cNvSpPr>
          <p:nvPr userDrawn="1"/>
        </p:nvSpPr>
        <p:spPr bwMode="auto">
          <a:xfrm>
            <a:off x="9526" y="2728319"/>
            <a:ext cx="6856809" cy="367903"/>
          </a:xfrm>
          <a:prstGeom prst="rect">
            <a:avLst/>
          </a:prstGeom>
          <a:noFill/>
          <a:ln>
            <a:noFill/>
          </a:ln>
        </p:spPr>
        <p:txBody>
          <a:bodyPr/>
          <a:lstStyle/>
          <a:p>
            <a:pPr>
              <a:defRPr/>
            </a:pPr>
            <a:endParaRPr lang="en-AU" sz="1350"/>
          </a:p>
        </p:txBody>
      </p:sp>
      <p:sp>
        <p:nvSpPr>
          <p:cNvPr id="44" name="Rectangle 84"/>
          <p:cNvSpPr>
            <a:spLocks noChangeArrowheads="1"/>
          </p:cNvSpPr>
          <p:nvPr/>
        </p:nvSpPr>
        <p:spPr bwMode="auto">
          <a:xfrm>
            <a:off x="1194" y="2719985"/>
            <a:ext cx="6875860" cy="408385"/>
          </a:xfrm>
          <a:prstGeom prst="rect">
            <a:avLst/>
          </a:prstGeom>
          <a:noFill/>
          <a:ln w="9525">
            <a:noFill/>
            <a:miter lim="800000"/>
            <a:headEnd/>
            <a:tailEnd/>
          </a:ln>
        </p:spPr>
        <p:txBody>
          <a:bodyPr/>
          <a:lstStyle/>
          <a:p>
            <a:pPr>
              <a:defRPr/>
            </a:pPr>
            <a:endParaRPr lang="en-US" sz="1350"/>
          </a:p>
        </p:txBody>
      </p:sp>
      <p:pic>
        <p:nvPicPr>
          <p:cNvPr id="11" name="Picture 10">
            <a:extLst>
              <a:ext uri="{FF2B5EF4-FFF2-40B4-BE49-F238E27FC236}">
                <a16:creationId xmlns:a16="http://schemas.microsoft.com/office/drawing/2014/main" id="{532F7BDC-06FA-464B-832D-07C6005225FD}"/>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88640" y="195486"/>
            <a:ext cx="989784" cy="468000"/>
          </a:xfrm>
          <a:prstGeom prst="rect">
            <a:avLst/>
          </a:prstGeom>
        </p:spPr>
      </p:pic>
    </p:spTree>
    <p:extLst>
      <p:ext uri="{BB962C8B-B14F-4D97-AF65-F5344CB8AC3E}">
        <p14:creationId xmlns:p14="http://schemas.microsoft.com/office/powerpoint/2010/main" val="50312267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hf sldNum="0" hdr="0" ftr="0" dt="0"/>
  <p:txStyles>
    <p:titleStyle>
      <a:lvl1pPr algn="l" defTabSz="685800" rtl="0" eaLnBrk="1" latinLnBrk="0" hangingPunct="1">
        <a:spcBef>
          <a:spcPct val="0"/>
        </a:spcBef>
        <a:buNone/>
        <a:defRPr sz="2700" b="0" kern="1200">
          <a:solidFill>
            <a:schemeClr val="accent3"/>
          </a:solidFill>
          <a:latin typeface="+mj-lt"/>
          <a:ea typeface="+mj-ea"/>
          <a:cs typeface="+mj-cs"/>
        </a:defRPr>
      </a:lvl1pPr>
    </p:titleStyle>
    <p:bodyStyle>
      <a:lvl1pPr marL="162000" indent="-162000" algn="l" defTabSz="685800" rtl="0" eaLnBrk="1" latinLnBrk="0" hangingPunct="1">
        <a:lnSpc>
          <a:spcPct val="90000"/>
        </a:lnSpc>
        <a:spcBef>
          <a:spcPts val="450"/>
        </a:spcBef>
        <a:buFont typeface="Arial" pitchFamily="34" charset="0"/>
        <a:buChar char="•"/>
        <a:defRPr sz="20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SzPct val="95000"/>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640" y="242244"/>
            <a:ext cx="648072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188641" y="987574"/>
            <a:ext cx="6480719"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451028" y="4878250"/>
            <a:ext cx="4562884" cy="93206"/>
          </a:xfrm>
          <a:prstGeom prst="rect">
            <a:avLst/>
          </a:prstGeom>
        </p:spPr>
        <p:txBody>
          <a:bodyPr vert="horz" lIns="0" tIns="0" rIns="0" bIns="0" rtlCol="0" anchor="ctr"/>
          <a:lstStyle>
            <a:lvl1pPr algn="l">
              <a:defRPr sz="675">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190183" y="4878250"/>
            <a:ext cx="216592" cy="95510"/>
          </a:xfrm>
          <a:prstGeom prst="rect">
            <a:avLst/>
          </a:prstGeom>
        </p:spPr>
        <p:txBody>
          <a:bodyPr vert="horz" lIns="0" tIns="0" rIns="0" bIns="0" rtlCol="0" anchor="ctr"/>
          <a:lstStyle>
            <a:lvl1pPr algn="r">
              <a:defRPr sz="675">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2384" y="2494957"/>
            <a:ext cx="6871097" cy="601265"/>
          </a:xfrm>
          <a:prstGeom prst="rect">
            <a:avLst/>
          </a:prstGeom>
          <a:noFill/>
          <a:ln>
            <a:noFill/>
          </a:ln>
        </p:spPr>
        <p:txBody>
          <a:bodyPr/>
          <a:lstStyle/>
          <a:p>
            <a:pPr>
              <a:defRPr/>
            </a:pPr>
            <a:endParaRPr lang="en-AU" sz="1350"/>
          </a:p>
        </p:txBody>
      </p:sp>
      <p:sp>
        <p:nvSpPr>
          <p:cNvPr id="38" name="Rectangle 7"/>
          <p:cNvSpPr>
            <a:spLocks noChangeArrowheads="1"/>
          </p:cNvSpPr>
          <p:nvPr userDrawn="1"/>
        </p:nvSpPr>
        <p:spPr bwMode="auto">
          <a:xfrm>
            <a:off x="9526" y="2728319"/>
            <a:ext cx="6856809" cy="367903"/>
          </a:xfrm>
          <a:prstGeom prst="rect">
            <a:avLst/>
          </a:prstGeom>
          <a:noFill/>
          <a:ln>
            <a:noFill/>
          </a:ln>
        </p:spPr>
        <p:txBody>
          <a:bodyPr/>
          <a:lstStyle/>
          <a:p>
            <a:pPr>
              <a:defRPr/>
            </a:pPr>
            <a:endParaRPr lang="en-AU" sz="1350"/>
          </a:p>
        </p:txBody>
      </p:sp>
      <p:sp>
        <p:nvSpPr>
          <p:cNvPr id="44" name="Rectangle 84"/>
          <p:cNvSpPr>
            <a:spLocks noChangeArrowheads="1"/>
          </p:cNvSpPr>
          <p:nvPr/>
        </p:nvSpPr>
        <p:spPr bwMode="auto">
          <a:xfrm>
            <a:off x="1194" y="2719985"/>
            <a:ext cx="6875860" cy="408385"/>
          </a:xfrm>
          <a:prstGeom prst="rect">
            <a:avLst/>
          </a:prstGeom>
          <a:noFill/>
          <a:ln w="9525">
            <a:noFill/>
            <a:miter lim="800000"/>
            <a:headEnd/>
            <a:tailEnd/>
          </a:ln>
        </p:spPr>
        <p:txBody>
          <a:bodyPr/>
          <a:lstStyle/>
          <a:p>
            <a:pPr>
              <a:defRPr/>
            </a:pPr>
            <a:endParaRPr lang="en-US" sz="1350"/>
          </a:p>
        </p:txBody>
      </p:sp>
      <p:pic>
        <p:nvPicPr>
          <p:cNvPr id="11" name="Picture 10">
            <a:extLst>
              <a:ext uri="{FF2B5EF4-FFF2-40B4-BE49-F238E27FC236}">
                <a16:creationId xmlns:a16="http://schemas.microsoft.com/office/drawing/2014/main" id="{7FC70D06-DC3C-4DA8-BBFD-5AF197B5EA3F}"/>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787350" y="4561860"/>
            <a:ext cx="913647" cy="432000"/>
          </a:xfrm>
          <a:prstGeom prst="rect">
            <a:avLst/>
          </a:prstGeom>
        </p:spPr>
      </p:pic>
    </p:spTree>
    <p:extLst>
      <p:ext uri="{BB962C8B-B14F-4D97-AF65-F5344CB8AC3E}">
        <p14:creationId xmlns:p14="http://schemas.microsoft.com/office/powerpoint/2010/main" val="95836377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sldNum="0" hdr="0" ftr="0" dt="0"/>
  <p:txStyles>
    <p:titleStyle>
      <a:lvl1pPr algn="l" defTabSz="685800" rtl="0" eaLnBrk="1" latinLnBrk="0" hangingPunct="1">
        <a:spcBef>
          <a:spcPct val="0"/>
        </a:spcBef>
        <a:buNone/>
        <a:defRPr sz="2700" b="0" kern="1200">
          <a:solidFill>
            <a:schemeClr val="accent3"/>
          </a:solidFill>
          <a:latin typeface="+mj-lt"/>
          <a:ea typeface="+mj-ea"/>
          <a:cs typeface="+mj-cs"/>
        </a:defRPr>
      </a:lvl1pPr>
    </p:titleStyle>
    <p:bodyStyle>
      <a:lvl1pPr marL="162000" indent="-162000" algn="l" defTabSz="685800" rtl="0" eaLnBrk="1" latinLnBrk="0" hangingPunct="1">
        <a:lnSpc>
          <a:spcPct val="90000"/>
        </a:lnSpc>
        <a:spcBef>
          <a:spcPts val="450"/>
        </a:spcBef>
        <a:buFont typeface="Arial" pitchFamily="34" charset="0"/>
        <a:buChar char="•"/>
        <a:defRPr sz="20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1D5348A-FD50-4E9C-9150-8CFCFCD92F21}"/>
              </a:ext>
              <a:ext uri="{C183D7F6-B498-43B3-948B-1728B52AA6E4}">
                <adec:decorative xmlns:adec="http://schemas.microsoft.com/office/drawing/2017/decorative" val="1"/>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88640" y="195486"/>
            <a:ext cx="1868703" cy="468000"/>
          </a:xfrm>
          <a:prstGeom prst="rect">
            <a:avLst/>
          </a:prstGeom>
        </p:spPr>
      </p:pic>
      <p:sp>
        <p:nvSpPr>
          <p:cNvPr id="2" name="Title Placeholder 1"/>
          <p:cNvSpPr>
            <a:spLocks noGrp="1"/>
          </p:cNvSpPr>
          <p:nvPr>
            <p:ph type="title"/>
          </p:nvPr>
        </p:nvSpPr>
        <p:spPr>
          <a:xfrm>
            <a:off x="188640" y="805459"/>
            <a:ext cx="648072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188641" y="1550788"/>
            <a:ext cx="6480719" cy="318120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451028" y="4878250"/>
            <a:ext cx="4562884" cy="93206"/>
          </a:xfrm>
          <a:prstGeom prst="rect">
            <a:avLst/>
          </a:prstGeom>
        </p:spPr>
        <p:txBody>
          <a:bodyPr vert="horz" lIns="0" tIns="0" rIns="0" bIns="0" rtlCol="0" anchor="ctr"/>
          <a:lstStyle>
            <a:lvl1pPr algn="l">
              <a:defRPr sz="675">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190183" y="4878250"/>
            <a:ext cx="216592" cy="95510"/>
          </a:xfrm>
          <a:prstGeom prst="rect">
            <a:avLst/>
          </a:prstGeom>
        </p:spPr>
        <p:txBody>
          <a:bodyPr vert="horz" lIns="0" tIns="0" rIns="0" bIns="0" rtlCol="0" anchor="ctr"/>
          <a:lstStyle>
            <a:lvl1pPr algn="r">
              <a:defRPr sz="675">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2384" y="2494957"/>
            <a:ext cx="6871097" cy="601265"/>
          </a:xfrm>
          <a:prstGeom prst="rect">
            <a:avLst/>
          </a:prstGeom>
          <a:noFill/>
          <a:ln>
            <a:noFill/>
          </a:ln>
        </p:spPr>
        <p:txBody>
          <a:bodyPr/>
          <a:lstStyle/>
          <a:p>
            <a:pPr>
              <a:defRPr/>
            </a:pPr>
            <a:endParaRPr lang="en-AU" sz="1350"/>
          </a:p>
        </p:txBody>
      </p:sp>
      <p:sp>
        <p:nvSpPr>
          <p:cNvPr id="38" name="Rectangle 7"/>
          <p:cNvSpPr>
            <a:spLocks noChangeArrowheads="1"/>
          </p:cNvSpPr>
          <p:nvPr userDrawn="1"/>
        </p:nvSpPr>
        <p:spPr bwMode="auto">
          <a:xfrm>
            <a:off x="9526" y="2728319"/>
            <a:ext cx="6856809" cy="367903"/>
          </a:xfrm>
          <a:prstGeom prst="rect">
            <a:avLst/>
          </a:prstGeom>
          <a:noFill/>
          <a:ln>
            <a:noFill/>
          </a:ln>
        </p:spPr>
        <p:txBody>
          <a:bodyPr/>
          <a:lstStyle/>
          <a:p>
            <a:pPr>
              <a:defRPr/>
            </a:pPr>
            <a:endParaRPr lang="en-AU" sz="1350"/>
          </a:p>
        </p:txBody>
      </p:sp>
      <p:sp>
        <p:nvSpPr>
          <p:cNvPr id="44" name="Rectangle 84"/>
          <p:cNvSpPr>
            <a:spLocks noChangeArrowheads="1"/>
          </p:cNvSpPr>
          <p:nvPr/>
        </p:nvSpPr>
        <p:spPr bwMode="auto">
          <a:xfrm>
            <a:off x="1194" y="2719985"/>
            <a:ext cx="6875860" cy="408385"/>
          </a:xfrm>
          <a:prstGeom prst="rect">
            <a:avLst/>
          </a:prstGeom>
          <a:noFill/>
          <a:ln w="9525">
            <a:noFill/>
            <a:miter lim="800000"/>
            <a:headEnd/>
            <a:tailEnd/>
          </a:ln>
        </p:spPr>
        <p:txBody>
          <a:bodyPr/>
          <a:lstStyle/>
          <a:p>
            <a:pPr>
              <a:defRPr/>
            </a:pPr>
            <a:endParaRPr lang="en-US" sz="1350"/>
          </a:p>
        </p:txBody>
      </p:sp>
    </p:spTree>
    <p:extLst>
      <p:ext uri="{BB962C8B-B14F-4D97-AF65-F5344CB8AC3E}">
        <p14:creationId xmlns:p14="http://schemas.microsoft.com/office/powerpoint/2010/main" val="185904349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sldNum="0" hdr="0" ftr="0" dt="0"/>
  <p:txStyles>
    <p:titleStyle>
      <a:lvl1pPr algn="l" defTabSz="685800" rtl="0" eaLnBrk="1" latinLnBrk="0" hangingPunct="1">
        <a:spcBef>
          <a:spcPct val="0"/>
        </a:spcBef>
        <a:buNone/>
        <a:defRPr sz="2700" b="0" kern="1200">
          <a:solidFill>
            <a:schemeClr val="accent3"/>
          </a:solidFill>
          <a:latin typeface="+mj-lt"/>
          <a:ea typeface="+mj-ea"/>
          <a:cs typeface="+mj-cs"/>
        </a:defRPr>
      </a:lvl1pPr>
    </p:titleStyle>
    <p:bodyStyle>
      <a:lvl1pPr marL="162000" indent="-162000" algn="l" defTabSz="685800" rtl="0" eaLnBrk="1" latinLnBrk="0" hangingPunct="1">
        <a:lnSpc>
          <a:spcPct val="90000"/>
        </a:lnSpc>
        <a:spcBef>
          <a:spcPts val="450"/>
        </a:spcBef>
        <a:buFont typeface="Arial" pitchFamily="34" charset="0"/>
        <a:buChar char="•"/>
        <a:defRPr sz="20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SzPct val="95000"/>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372B389-C58B-4A4E-9BD2-3AA5DDB7DA1C}"/>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976040" y="4561860"/>
            <a:ext cx="1724957" cy="432000"/>
          </a:xfrm>
          <a:prstGeom prst="rect">
            <a:avLst/>
          </a:prstGeom>
        </p:spPr>
      </p:pic>
      <p:sp>
        <p:nvSpPr>
          <p:cNvPr id="2" name="Title Placeholder 1"/>
          <p:cNvSpPr>
            <a:spLocks noGrp="1"/>
          </p:cNvSpPr>
          <p:nvPr>
            <p:ph type="title"/>
          </p:nvPr>
        </p:nvSpPr>
        <p:spPr>
          <a:xfrm>
            <a:off x="188640" y="242244"/>
            <a:ext cx="648072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188641" y="987574"/>
            <a:ext cx="6480719"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451028" y="4878250"/>
            <a:ext cx="4346124" cy="115610"/>
          </a:xfrm>
          <a:prstGeom prst="rect">
            <a:avLst/>
          </a:prstGeom>
        </p:spPr>
        <p:txBody>
          <a:bodyPr vert="horz" lIns="0" tIns="0" rIns="0" bIns="0" rtlCol="0" anchor="ctr"/>
          <a:lstStyle>
            <a:lvl1pPr algn="l">
              <a:defRPr sz="675">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190183" y="4878250"/>
            <a:ext cx="216592" cy="95510"/>
          </a:xfrm>
          <a:prstGeom prst="rect">
            <a:avLst/>
          </a:prstGeom>
        </p:spPr>
        <p:txBody>
          <a:bodyPr vert="horz" lIns="0" tIns="0" rIns="0" bIns="0" rtlCol="0" anchor="ctr"/>
          <a:lstStyle>
            <a:lvl1pPr algn="r">
              <a:defRPr sz="675">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2384" y="2494957"/>
            <a:ext cx="6871097" cy="601265"/>
          </a:xfrm>
          <a:prstGeom prst="rect">
            <a:avLst/>
          </a:prstGeom>
          <a:noFill/>
          <a:ln>
            <a:noFill/>
          </a:ln>
        </p:spPr>
        <p:txBody>
          <a:bodyPr/>
          <a:lstStyle/>
          <a:p>
            <a:pPr>
              <a:defRPr/>
            </a:pPr>
            <a:endParaRPr lang="en-AU" sz="1350"/>
          </a:p>
        </p:txBody>
      </p:sp>
      <p:sp>
        <p:nvSpPr>
          <p:cNvPr id="38" name="Rectangle 7"/>
          <p:cNvSpPr>
            <a:spLocks noChangeArrowheads="1"/>
          </p:cNvSpPr>
          <p:nvPr userDrawn="1"/>
        </p:nvSpPr>
        <p:spPr bwMode="auto">
          <a:xfrm>
            <a:off x="9526" y="2728319"/>
            <a:ext cx="6856809" cy="367903"/>
          </a:xfrm>
          <a:prstGeom prst="rect">
            <a:avLst/>
          </a:prstGeom>
          <a:noFill/>
          <a:ln>
            <a:noFill/>
          </a:ln>
        </p:spPr>
        <p:txBody>
          <a:bodyPr/>
          <a:lstStyle/>
          <a:p>
            <a:pPr>
              <a:defRPr/>
            </a:pPr>
            <a:endParaRPr lang="en-AU" sz="1350"/>
          </a:p>
        </p:txBody>
      </p:sp>
      <p:sp>
        <p:nvSpPr>
          <p:cNvPr id="44" name="Rectangle 84"/>
          <p:cNvSpPr>
            <a:spLocks noChangeArrowheads="1"/>
          </p:cNvSpPr>
          <p:nvPr/>
        </p:nvSpPr>
        <p:spPr bwMode="auto">
          <a:xfrm>
            <a:off x="1194" y="2719985"/>
            <a:ext cx="6875860" cy="408385"/>
          </a:xfrm>
          <a:prstGeom prst="rect">
            <a:avLst/>
          </a:prstGeom>
          <a:noFill/>
          <a:ln w="9525">
            <a:noFill/>
            <a:miter lim="800000"/>
            <a:headEnd/>
            <a:tailEnd/>
          </a:ln>
        </p:spPr>
        <p:txBody>
          <a:bodyPr/>
          <a:lstStyle/>
          <a:p>
            <a:pPr>
              <a:defRPr/>
            </a:pPr>
            <a:endParaRPr lang="en-US" sz="1350"/>
          </a:p>
        </p:txBody>
      </p:sp>
    </p:spTree>
    <p:extLst>
      <p:ext uri="{BB962C8B-B14F-4D97-AF65-F5344CB8AC3E}">
        <p14:creationId xmlns:p14="http://schemas.microsoft.com/office/powerpoint/2010/main" val="372650038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hf sldNum="0" hdr="0" ftr="0" dt="0"/>
  <p:txStyles>
    <p:titleStyle>
      <a:lvl1pPr algn="l" defTabSz="685800" rtl="0" eaLnBrk="1" latinLnBrk="0" hangingPunct="1">
        <a:spcBef>
          <a:spcPct val="0"/>
        </a:spcBef>
        <a:buNone/>
        <a:defRPr sz="2700" b="0" kern="1200">
          <a:solidFill>
            <a:schemeClr val="accent3"/>
          </a:solidFill>
          <a:latin typeface="+mj-lt"/>
          <a:ea typeface="+mj-ea"/>
          <a:cs typeface="+mj-cs"/>
        </a:defRPr>
      </a:lvl1pPr>
    </p:titleStyle>
    <p:bodyStyle>
      <a:lvl1pPr marL="162000" indent="-162000" algn="l" defTabSz="685800" rtl="0" eaLnBrk="1" latinLnBrk="0" hangingPunct="1">
        <a:lnSpc>
          <a:spcPct val="90000"/>
        </a:lnSpc>
        <a:spcBef>
          <a:spcPts val="450"/>
        </a:spcBef>
        <a:buFont typeface="Arial" pitchFamily="34" charset="0"/>
        <a:buChar char="•"/>
        <a:defRPr sz="20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640" y="805459"/>
            <a:ext cx="6480720" cy="639365"/>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188641" y="1550788"/>
            <a:ext cx="6480719" cy="318120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451028" y="4878250"/>
            <a:ext cx="4562884" cy="93206"/>
          </a:xfrm>
          <a:prstGeom prst="rect">
            <a:avLst/>
          </a:prstGeom>
        </p:spPr>
        <p:txBody>
          <a:bodyPr vert="horz" lIns="0" tIns="0" rIns="0" bIns="0" rtlCol="0" anchor="ctr"/>
          <a:lstStyle>
            <a:lvl1pPr algn="l">
              <a:defRPr sz="675">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190183" y="4878250"/>
            <a:ext cx="216592" cy="95510"/>
          </a:xfrm>
          <a:prstGeom prst="rect">
            <a:avLst/>
          </a:prstGeom>
        </p:spPr>
        <p:txBody>
          <a:bodyPr vert="horz" lIns="0" tIns="0" rIns="0" bIns="0" rtlCol="0" anchor="ctr"/>
          <a:lstStyle>
            <a:lvl1pPr algn="r">
              <a:defRPr sz="675">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2384" y="2494957"/>
            <a:ext cx="6871097" cy="601265"/>
          </a:xfrm>
          <a:prstGeom prst="rect">
            <a:avLst/>
          </a:prstGeom>
          <a:noFill/>
          <a:ln>
            <a:noFill/>
          </a:ln>
        </p:spPr>
        <p:txBody>
          <a:bodyPr/>
          <a:lstStyle/>
          <a:p>
            <a:pPr>
              <a:defRPr/>
            </a:pPr>
            <a:endParaRPr lang="en-AU" sz="1350"/>
          </a:p>
        </p:txBody>
      </p:sp>
      <p:sp>
        <p:nvSpPr>
          <p:cNvPr id="38" name="Rectangle 7"/>
          <p:cNvSpPr>
            <a:spLocks noChangeArrowheads="1"/>
          </p:cNvSpPr>
          <p:nvPr userDrawn="1"/>
        </p:nvSpPr>
        <p:spPr bwMode="auto">
          <a:xfrm>
            <a:off x="9526" y="2728319"/>
            <a:ext cx="6856809" cy="367903"/>
          </a:xfrm>
          <a:prstGeom prst="rect">
            <a:avLst/>
          </a:prstGeom>
          <a:noFill/>
          <a:ln>
            <a:noFill/>
          </a:ln>
        </p:spPr>
        <p:txBody>
          <a:bodyPr/>
          <a:lstStyle/>
          <a:p>
            <a:pPr>
              <a:defRPr/>
            </a:pPr>
            <a:endParaRPr lang="en-AU" sz="1350"/>
          </a:p>
        </p:txBody>
      </p:sp>
      <p:sp>
        <p:nvSpPr>
          <p:cNvPr id="44" name="Rectangle 84"/>
          <p:cNvSpPr>
            <a:spLocks noChangeArrowheads="1"/>
          </p:cNvSpPr>
          <p:nvPr/>
        </p:nvSpPr>
        <p:spPr bwMode="auto">
          <a:xfrm>
            <a:off x="1194" y="2719985"/>
            <a:ext cx="6875860" cy="408385"/>
          </a:xfrm>
          <a:prstGeom prst="rect">
            <a:avLst/>
          </a:prstGeom>
          <a:noFill/>
          <a:ln w="9525">
            <a:noFill/>
            <a:miter lim="800000"/>
            <a:headEnd/>
            <a:tailEnd/>
          </a:ln>
        </p:spPr>
        <p:txBody>
          <a:bodyPr/>
          <a:lstStyle/>
          <a:p>
            <a:pPr>
              <a:defRPr/>
            </a:pPr>
            <a:endParaRPr lang="en-US" sz="1350"/>
          </a:p>
        </p:txBody>
      </p:sp>
      <p:pic>
        <p:nvPicPr>
          <p:cNvPr id="11" name="Picture 10">
            <a:extLst>
              <a:ext uri="{FF2B5EF4-FFF2-40B4-BE49-F238E27FC236}">
                <a16:creationId xmlns:a16="http://schemas.microsoft.com/office/drawing/2014/main" id="{FF29D69D-38BD-4D68-9030-C24A87FA9C1D}"/>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88640" y="245070"/>
            <a:ext cx="1010317" cy="232078"/>
          </a:xfrm>
          <a:prstGeom prst="rect">
            <a:avLst/>
          </a:prstGeom>
        </p:spPr>
      </p:pic>
    </p:spTree>
    <p:extLst>
      <p:ext uri="{BB962C8B-B14F-4D97-AF65-F5344CB8AC3E}">
        <p14:creationId xmlns:p14="http://schemas.microsoft.com/office/powerpoint/2010/main" val="35696792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Lst>
  <p:hf sldNum="0" hdr="0" ftr="0" dt="0"/>
  <p:txStyles>
    <p:titleStyle>
      <a:lvl1pPr algn="l" defTabSz="685800" rtl="0" eaLnBrk="1" latinLnBrk="0" hangingPunct="1">
        <a:spcBef>
          <a:spcPct val="0"/>
        </a:spcBef>
        <a:buNone/>
        <a:defRPr sz="2700" b="0" kern="1200">
          <a:solidFill>
            <a:schemeClr val="accent3"/>
          </a:solidFill>
          <a:latin typeface="+mj-lt"/>
          <a:ea typeface="+mj-ea"/>
          <a:cs typeface="+mj-cs"/>
        </a:defRPr>
      </a:lvl1pPr>
    </p:titleStyle>
    <p:bodyStyle>
      <a:lvl1pPr marL="162000" indent="-162000" algn="l" defTabSz="685800" rtl="0" eaLnBrk="1" latinLnBrk="0" hangingPunct="1">
        <a:lnSpc>
          <a:spcPct val="90000"/>
        </a:lnSpc>
        <a:spcBef>
          <a:spcPts val="450"/>
        </a:spcBef>
        <a:buFont typeface="Arial" pitchFamily="34" charset="0"/>
        <a:buChar char="•"/>
        <a:defRPr sz="20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SzPct val="95000"/>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640" y="242244"/>
            <a:ext cx="6480720" cy="639365"/>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p:cNvSpPr>
            <a:spLocks noGrp="1"/>
          </p:cNvSpPr>
          <p:nvPr>
            <p:ph type="body" idx="1"/>
          </p:nvPr>
        </p:nvSpPr>
        <p:spPr>
          <a:xfrm>
            <a:off x="188641" y="987574"/>
            <a:ext cx="6480719" cy="357428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451028" y="4878250"/>
            <a:ext cx="4562884" cy="93206"/>
          </a:xfrm>
          <a:prstGeom prst="rect">
            <a:avLst/>
          </a:prstGeom>
        </p:spPr>
        <p:txBody>
          <a:bodyPr vert="horz" lIns="0" tIns="0" rIns="0" bIns="0" rtlCol="0" anchor="ctr"/>
          <a:lstStyle>
            <a:lvl1pPr algn="l">
              <a:defRPr sz="675">
                <a:solidFill>
                  <a:schemeClr val="accent3"/>
                </a:solidFill>
              </a:defRPr>
            </a:lvl1pPr>
          </a:lstStyle>
          <a:p>
            <a:r>
              <a:rPr lang="en-AU"/>
              <a:t>Presentation title  |  Presenter name</a:t>
            </a:r>
            <a:endParaRPr lang="en-AU" dirty="0"/>
          </a:p>
        </p:txBody>
      </p:sp>
      <p:sp>
        <p:nvSpPr>
          <p:cNvPr id="18" name="Slide Number Placeholder 17"/>
          <p:cNvSpPr>
            <a:spLocks noGrp="1"/>
          </p:cNvSpPr>
          <p:nvPr>
            <p:ph type="sldNum" sz="quarter" idx="4"/>
          </p:nvPr>
        </p:nvSpPr>
        <p:spPr>
          <a:xfrm>
            <a:off x="190183" y="4878250"/>
            <a:ext cx="216592" cy="95510"/>
          </a:xfrm>
          <a:prstGeom prst="rect">
            <a:avLst/>
          </a:prstGeom>
        </p:spPr>
        <p:txBody>
          <a:bodyPr vert="horz" lIns="0" tIns="0" rIns="0" bIns="0" rtlCol="0" anchor="ctr"/>
          <a:lstStyle>
            <a:lvl1pPr algn="r">
              <a:defRPr sz="675">
                <a:solidFill>
                  <a:schemeClr val="accent3"/>
                </a:solidFill>
              </a:defRPr>
            </a:lvl1pPr>
          </a:lstStyle>
          <a:p>
            <a:fld id="{2ABE124A-B5C5-46E0-B944-45307B126769}" type="slidenum">
              <a:rPr lang="en-AU" smtClean="0"/>
              <a:pPr/>
              <a:t>‹#›</a:t>
            </a:fld>
            <a:r>
              <a:rPr lang="en-AU"/>
              <a:t>  |</a:t>
            </a:r>
            <a:endParaRPr lang="en-AU" dirty="0"/>
          </a:p>
        </p:txBody>
      </p:sp>
      <p:sp>
        <p:nvSpPr>
          <p:cNvPr id="36" name="AutoShape 4"/>
          <p:cNvSpPr>
            <a:spLocks noChangeAspect="1" noChangeArrowheads="1" noTextEdit="1"/>
          </p:cNvSpPr>
          <p:nvPr userDrawn="1"/>
        </p:nvSpPr>
        <p:spPr bwMode="auto">
          <a:xfrm>
            <a:off x="2384" y="2494957"/>
            <a:ext cx="6871097" cy="601265"/>
          </a:xfrm>
          <a:prstGeom prst="rect">
            <a:avLst/>
          </a:prstGeom>
          <a:noFill/>
          <a:ln>
            <a:noFill/>
          </a:ln>
        </p:spPr>
        <p:txBody>
          <a:bodyPr/>
          <a:lstStyle/>
          <a:p>
            <a:pPr>
              <a:defRPr/>
            </a:pPr>
            <a:endParaRPr lang="en-AU" sz="1350"/>
          </a:p>
        </p:txBody>
      </p:sp>
      <p:sp>
        <p:nvSpPr>
          <p:cNvPr id="38" name="Rectangle 7"/>
          <p:cNvSpPr>
            <a:spLocks noChangeArrowheads="1"/>
          </p:cNvSpPr>
          <p:nvPr userDrawn="1"/>
        </p:nvSpPr>
        <p:spPr bwMode="auto">
          <a:xfrm>
            <a:off x="9526" y="2728319"/>
            <a:ext cx="6856809" cy="367903"/>
          </a:xfrm>
          <a:prstGeom prst="rect">
            <a:avLst/>
          </a:prstGeom>
          <a:noFill/>
          <a:ln>
            <a:noFill/>
          </a:ln>
        </p:spPr>
        <p:txBody>
          <a:bodyPr/>
          <a:lstStyle/>
          <a:p>
            <a:pPr>
              <a:defRPr/>
            </a:pPr>
            <a:endParaRPr lang="en-AU" sz="1350"/>
          </a:p>
        </p:txBody>
      </p:sp>
      <p:sp>
        <p:nvSpPr>
          <p:cNvPr id="44" name="Rectangle 84"/>
          <p:cNvSpPr>
            <a:spLocks noChangeArrowheads="1"/>
          </p:cNvSpPr>
          <p:nvPr/>
        </p:nvSpPr>
        <p:spPr bwMode="auto">
          <a:xfrm>
            <a:off x="1194" y="2719985"/>
            <a:ext cx="6875860" cy="408385"/>
          </a:xfrm>
          <a:prstGeom prst="rect">
            <a:avLst/>
          </a:prstGeom>
          <a:noFill/>
          <a:ln w="9525">
            <a:noFill/>
            <a:miter lim="800000"/>
            <a:headEnd/>
            <a:tailEnd/>
          </a:ln>
        </p:spPr>
        <p:txBody>
          <a:bodyPr/>
          <a:lstStyle/>
          <a:p>
            <a:pPr>
              <a:defRPr/>
            </a:pPr>
            <a:endParaRPr lang="en-US" sz="1350"/>
          </a:p>
        </p:txBody>
      </p:sp>
      <p:pic>
        <p:nvPicPr>
          <p:cNvPr id="11" name="Picture 10">
            <a:extLst>
              <a:ext uri="{FF2B5EF4-FFF2-40B4-BE49-F238E27FC236}">
                <a16:creationId xmlns:a16="http://schemas.microsoft.com/office/drawing/2014/main" id="{36626BB0-421F-45FC-898B-98965B01538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666508" y="4762211"/>
            <a:ext cx="1010317" cy="232078"/>
          </a:xfrm>
          <a:prstGeom prst="rect">
            <a:avLst/>
          </a:prstGeom>
        </p:spPr>
      </p:pic>
    </p:spTree>
    <p:extLst>
      <p:ext uri="{BB962C8B-B14F-4D97-AF65-F5344CB8AC3E}">
        <p14:creationId xmlns:p14="http://schemas.microsoft.com/office/powerpoint/2010/main" val="21023953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hf sldNum="0" hdr="0" ftr="0" dt="0"/>
  <p:txStyles>
    <p:titleStyle>
      <a:lvl1pPr algn="l" defTabSz="685800" rtl="0" eaLnBrk="1" latinLnBrk="0" hangingPunct="1">
        <a:spcBef>
          <a:spcPct val="0"/>
        </a:spcBef>
        <a:buNone/>
        <a:defRPr sz="2700" b="0" kern="1200">
          <a:solidFill>
            <a:schemeClr val="accent3"/>
          </a:solidFill>
          <a:latin typeface="+mj-lt"/>
          <a:ea typeface="+mj-ea"/>
          <a:cs typeface="+mj-cs"/>
        </a:defRPr>
      </a:lvl1pPr>
    </p:titleStyle>
    <p:bodyStyle>
      <a:lvl1pPr marL="162000" indent="-162000" algn="l" defTabSz="685800" rtl="0" eaLnBrk="1" latinLnBrk="0" hangingPunct="1">
        <a:lnSpc>
          <a:spcPct val="90000"/>
        </a:lnSpc>
        <a:spcBef>
          <a:spcPts val="450"/>
        </a:spcBef>
        <a:buFont typeface="Arial" pitchFamily="34" charset="0"/>
        <a:buChar char="•"/>
        <a:defRPr sz="20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diagramLayout" Target="../diagrams/layout4.xm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diagramData" Target="../diagrams/data4.xml"/><Relationship Id="rId16" Type="http://schemas.openxmlformats.org/officeDocument/2006/relationships/image" Target="../media/image18.svg"/><Relationship Id="rId1" Type="http://schemas.openxmlformats.org/officeDocument/2006/relationships/slideLayout" Target="../slideLayouts/slideLayout4.xml"/><Relationship Id="rId6" Type="http://schemas.microsoft.com/office/2007/relationships/diagramDrawing" Target="../diagrams/drawing4.xml"/><Relationship Id="rId11" Type="http://schemas.openxmlformats.org/officeDocument/2006/relationships/image" Target="../media/image13.png"/><Relationship Id="rId5" Type="http://schemas.openxmlformats.org/officeDocument/2006/relationships/diagramColors" Target="../diagrams/colors4.xml"/><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diagramQuickStyle" Target="../diagrams/quickStyle4.xml"/><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AU" dirty="0"/>
              <a:t>Updating National Facility Support</a:t>
            </a:r>
          </a:p>
        </p:txBody>
      </p:sp>
      <p:sp>
        <p:nvSpPr>
          <p:cNvPr id="15" name="Subtitle 14"/>
          <p:cNvSpPr>
            <a:spLocks noGrp="1"/>
          </p:cNvSpPr>
          <p:nvPr>
            <p:ph type="subTitle" idx="1"/>
          </p:nvPr>
        </p:nvSpPr>
        <p:spPr/>
        <p:txBody>
          <a:bodyPr>
            <a:normAutofit/>
          </a:bodyPr>
          <a:lstStyle/>
          <a:p>
            <a:r>
              <a:rPr lang="en-AU" dirty="0"/>
              <a:t>ATUC</a:t>
            </a:r>
          </a:p>
        </p:txBody>
      </p:sp>
      <p:sp>
        <p:nvSpPr>
          <p:cNvPr id="16" name="Footer Placeholder 2"/>
          <p:cNvSpPr txBox="1">
            <a:spLocks/>
          </p:cNvSpPr>
          <p:nvPr/>
        </p:nvSpPr>
        <p:spPr bwMode="auto">
          <a:xfrm>
            <a:off x="188641" y="3986288"/>
            <a:ext cx="2700300" cy="162018"/>
          </a:xfrm>
          <a:prstGeom prst="rect">
            <a:avLst/>
          </a:prstGeom>
          <a:noFill/>
          <a:ln w="9525">
            <a:noFill/>
            <a:miter lim="800000"/>
            <a:headEnd/>
            <a:tailEnd/>
          </a:ln>
        </p:spPr>
        <p:txBody>
          <a:bodyPr lIns="0" tIns="0" rIns="0" bIns="0"/>
          <a:lstStyle/>
          <a:p>
            <a:r>
              <a:rPr lang="en-AU" sz="1050" dirty="0">
                <a:latin typeface="Calibri" pitchFamily="34" charset="0"/>
              </a:rPr>
              <a:t>Jimi Green, Minh Huynh + Team | 04</a:t>
            </a:r>
            <a:r>
              <a:rPr lang="en-AU" sz="1050" baseline="30000" dirty="0">
                <a:latin typeface="Calibri" pitchFamily="34" charset="0"/>
              </a:rPr>
              <a:t>th</a:t>
            </a:r>
            <a:r>
              <a:rPr lang="en-AU" sz="1050" dirty="0">
                <a:latin typeface="Calibri" pitchFamily="34" charset="0"/>
              </a:rPr>
              <a:t> April 2022</a:t>
            </a:r>
            <a:endParaRPr lang="en-US" sz="1050" dirty="0">
              <a:latin typeface="Calibri" pitchFamily="34" charset="0"/>
            </a:endParaRPr>
          </a:p>
        </p:txBody>
      </p:sp>
    </p:spTree>
    <p:extLst>
      <p:ext uri="{BB962C8B-B14F-4D97-AF65-F5344CB8AC3E}">
        <p14:creationId xmlns:p14="http://schemas.microsoft.com/office/powerpoint/2010/main" val="108372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24C88C-8141-A94D-8DB2-D36A76F29B1F}"/>
              </a:ext>
            </a:extLst>
          </p:cNvPr>
          <p:cNvGraphicFramePr>
            <a:graphicFrameLocks noGrp="1"/>
          </p:cNvGraphicFramePr>
          <p:nvPr>
            <p:ph idx="1"/>
            <p:extLst>
              <p:ext uri="{D42A27DB-BD31-4B8C-83A1-F6EECF244321}">
                <p14:modId xmlns:p14="http://schemas.microsoft.com/office/powerpoint/2010/main" val="2192896751"/>
              </p:ext>
            </p:extLst>
          </p:nvPr>
        </p:nvGraphicFramePr>
        <p:xfrm>
          <a:off x="188640" y="195486"/>
          <a:ext cx="648071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31DA73A-AE1F-4F27-9F65-4D4A8CE580BE}"/>
              </a:ext>
            </a:extLst>
          </p:cNvPr>
          <p:cNvSpPr>
            <a:spLocks noGrp="1"/>
          </p:cNvSpPr>
          <p:nvPr>
            <p:ph type="title"/>
          </p:nvPr>
        </p:nvSpPr>
        <p:spPr>
          <a:xfrm>
            <a:off x="836712" y="195486"/>
            <a:ext cx="6480720" cy="639365"/>
          </a:xfrm>
        </p:spPr>
        <p:txBody>
          <a:bodyPr>
            <a:normAutofit/>
          </a:bodyPr>
          <a:lstStyle/>
          <a:p>
            <a:r>
              <a:rPr lang="en-AU" dirty="0"/>
              <a:t>Concept</a:t>
            </a:r>
          </a:p>
        </p:txBody>
      </p:sp>
    </p:spTree>
    <p:extLst>
      <p:ext uri="{BB962C8B-B14F-4D97-AF65-F5344CB8AC3E}">
        <p14:creationId xmlns:p14="http://schemas.microsoft.com/office/powerpoint/2010/main" val="296315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CA40971-0C3D-FD41-A9EE-A21040C0DA23}"/>
              </a:ext>
            </a:extLst>
          </p:cNvPr>
          <p:cNvGraphicFramePr>
            <a:graphicFrameLocks noGrp="1"/>
          </p:cNvGraphicFramePr>
          <p:nvPr>
            <p:ph idx="1"/>
            <p:extLst>
              <p:ext uri="{D42A27DB-BD31-4B8C-83A1-F6EECF244321}">
                <p14:modId xmlns:p14="http://schemas.microsoft.com/office/powerpoint/2010/main" val="3358447821"/>
              </p:ext>
            </p:extLst>
          </p:nvPr>
        </p:nvGraphicFramePr>
        <p:xfrm>
          <a:off x="188640" y="834851"/>
          <a:ext cx="6480719"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31DA73A-AE1F-4F27-9F65-4D4A8CE580BE}"/>
              </a:ext>
            </a:extLst>
          </p:cNvPr>
          <p:cNvSpPr>
            <a:spLocks noGrp="1"/>
          </p:cNvSpPr>
          <p:nvPr>
            <p:ph type="title"/>
          </p:nvPr>
        </p:nvSpPr>
        <p:spPr>
          <a:xfrm>
            <a:off x="836712" y="195486"/>
            <a:ext cx="6480720" cy="639365"/>
          </a:xfrm>
        </p:spPr>
        <p:txBody>
          <a:bodyPr>
            <a:normAutofit/>
          </a:bodyPr>
          <a:lstStyle/>
          <a:p>
            <a:r>
              <a:rPr lang="en-AU" dirty="0"/>
              <a:t>Essential Components:</a:t>
            </a:r>
          </a:p>
        </p:txBody>
      </p:sp>
    </p:spTree>
    <p:extLst>
      <p:ext uri="{BB962C8B-B14F-4D97-AF65-F5344CB8AC3E}">
        <p14:creationId xmlns:p14="http://schemas.microsoft.com/office/powerpoint/2010/main" val="274692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CA40971-0C3D-FD41-A9EE-A21040C0DA23}"/>
              </a:ext>
            </a:extLst>
          </p:cNvPr>
          <p:cNvGraphicFramePr>
            <a:graphicFrameLocks noGrp="1"/>
          </p:cNvGraphicFramePr>
          <p:nvPr>
            <p:ph idx="1"/>
            <p:extLst>
              <p:ext uri="{D42A27DB-BD31-4B8C-83A1-F6EECF244321}">
                <p14:modId xmlns:p14="http://schemas.microsoft.com/office/powerpoint/2010/main" val="579519783"/>
              </p:ext>
            </p:extLst>
          </p:nvPr>
        </p:nvGraphicFramePr>
        <p:xfrm>
          <a:off x="188640" y="834851"/>
          <a:ext cx="6480719" cy="3753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31DA73A-AE1F-4F27-9F65-4D4A8CE580BE}"/>
              </a:ext>
            </a:extLst>
          </p:cNvPr>
          <p:cNvSpPr>
            <a:spLocks noGrp="1"/>
          </p:cNvSpPr>
          <p:nvPr>
            <p:ph type="title"/>
          </p:nvPr>
        </p:nvSpPr>
        <p:spPr>
          <a:xfrm>
            <a:off x="836712" y="195486"/>
            <a:ext cx="6480720" cy="639365"/>
          </a:xfrm>
        </p:spPr>
        <p:txBody>
          <a:bodyPr>
            <a:normAutofit/>
          </a:bodyPr>
          <a:lstStyle/>
          <a:p>
            <a:r>
              <a:rPr lang="en-AU" dirty="0"/>
              <a:t>Essential Components:</a:t>
            </a:r>
          </a:p>
        </p:txBody>
      </p:sp>
    </p:spTree>
    <p:extLst>
      <p:ext uri="{BB962C8B-B14F-4D97-AF65-F5344CB8AC3E}">
        <p14:creationId xmlns:p14="http://schemas.microsoft.com/office/powerpoint/2010/main" val="411946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D5F88BE-F83E-F84F-9703-8E80C005804E}"/>
              </a:ext>
            </a:extLst>
          </p:cNvPr>
          <p:cNvGraphicFramePr>
            <a:graphicFrameLocks noGrp="1"/>
          </p:cNvGraphicFramePr>
          <p:nvPr>
            <p:ph idx="1"/>
            <p:extLst>
              <p:ext uri="{D42A27DB-BD31-4B8C-83A1-F6EECF244321}">
                <p14:modId xmlns:p14="http://schemas.microsoft.com/office/powerpoint/2010/main" val="3256146113"/>
              </p:ext>
            </p:extLst>
          </p:nvPr>
        </p:nvGraphicFramePr>
        <p:xfrm>
          <a:off x="-1107504" y="834851"/>
          <a:ext cx="8928992" cy="411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BC4CBB2-EC89-1B4F-B54F-8BC1AC9B4D28}"/>
              </a:ext>
            </a:extLst>
          </p:cNvPr>
          <p:cNvSpPr>
            <a:spLocks noGrp="1"/>
          </p:cNvSpPr>
          <p:nvPr>
            <p:ph type="title"/>
          </p:nvPr>
        </p:nvSpPr>
        <p:spPr>
          <a:xfrm>
            <a:off x="764704" y="195486"/>
            <a:ext cx="6480720" cy="639365"/>
          </a:xfrm>
        </p:spPr>
        <p:txBody>
          <a:bodyPr/>
          <a:lstStyle/>
          <a:p>
            <a:r>
              <a:rPr lang="en-US" dirty="0"/>
              <a:t>ATUC Feedback from Nov 2021 Meeting</a:t>
            </a:r>
          </a:p>
        </p:txBody>
      </p:sp>
      <p:pic>
        <p:nvPicPr>
          <p:cNvPr id="5" name="Graphic 4" descr="Badge 1 with solid fill">
            <a:extLst>
              <a:ext uri="{FF2B5EF4-FFF2-40B4-BE49-F238E27FC236}">
                <a16:creationId xmlns:a16="http://schemas.microsoft.com/office/drawing/2014/main" id="{52B2DBE4-BE63-4448-9A24-DD6DFEC40F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4323" y="2565700"/>
            <a:ext cx="653411" cy="653411"/>
          </a:xfrm>
          <a:prstGeom prst="rect">
            <a:avLst/>
          </a:prstGeom>
        </p:spPr>
      </p:pic>
      <p:pic>
        <p:nvPicPr>
          <p:cNvPr id="7" name="Graphic 6" descr="Teacher with solid fill">
            <a:extLst>
              <a:ext uri="{FF2B5EF4-FFF2-40B4-BE49-F238E27FC236}">
                <a16:creationId xmlns:a16="http://schemas.microsoft.com/office/drawing/2014/main" id="{A144C526-54BE-E64A-84F4-97A16236FC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1561" y="3498748"/>
            <a:ext cx="518936" cy="518936"/>
          </a:xfrm>
          <a:prstGeom prst="rect">
            <a:avLst/>
          </a:prstGeom>
        </p:spPr>
      </p:pic>
      <p:pic>
        <p:nvPicPr>
          <p:cNvPr id="9" name="Graphic 8" descr="Cell Tower with solid fill">
            <a:extLst>
              <a:ext uri="{FF2B5EF4-FFF2-40B4-BE49-F238E27FC236}">
                <a16:creationId xmlns:a16="http://schemas.microsoft.com/office/drawing/2014/main" id="{4793FEFB-37AC-1849-9A8D-8D8B9EBA3C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4324" y="1687548"/>
            <a:ext cx="653410" cy="653410"/>
          </a:xfrm>
          <a:prstGeom prst="rect">
            <a:avLst/>
          </a:prstGeom>
        </p:spPr>
      </p:pic>
      <p:pic>
        <p:nvPicPr>
          <p:cNvPr id="11" name="Graphic 10" descr="Cat with solid fill">
            <a:extLst>
              <a:ext uri="{FF2B5EF4-FFF2-40B4-BE49-F238E27FC236}">
                <a16:creationId xmlns:a16="http://schemas.microsoft.com/office/drawing/2014/main" id="{0C3869C4-7747-2342-A8F9-8C2F2FD3B2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1789" y="834851"/>
            <a:ext cx="653410" cy="653410"/>
          </a:xfrm>
          <a:prstGeom prst="rect">
            <a:avLst/>
          </a:prstGeom>
        </p:spPr>
      </p:pic>
      <p:pic>
        <p:nvPicPr>
          <p:cNvPr id="13" name="Graphic 12" descr="Arrow circle with solid fill">
            <a:extLst>
              <a:ext uri="{FF2B5EF4-FFF2-40B4-BE49-F238E27FC236}">
                <a16:creationId xmlns:a16="http://schemas.microsoft.com/office/drawing/2014/main" id="{440706D9-CEE5-0942-98F7-35230FDFF2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8857" y="4218804"/>
            <a:ext cx="783905" cy="783905"/>
          </a:xfrm>
          <a:prstGeom prst="rect">
            <a:avLst/>
          </a:prstGeom>
        </p:spPr>
      </p:pic>
    </p:spTree>
    <p:extLst>
      <p:ext uri="{BB962C8B-B14F-4D97-AF65-F5344CB8AC3E}">
        <p14:creationId xmlns:p14="http://schemas.microsoft.com/office/powerpoint/2010/main" val="70494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6712" y="195486"/>
            <a:ext cx="6480720" cy="639365"/>
          </a:xfrm>
        </p:spPr>
        <p:txBody>
          <a:bodyPr>
            <a:normAutofit/>
          </a:bodyPr>
          <a:lstStyle/>
          <a:p>
            <a:r>
              <a:rPr lang="en-AU" dirty="0"/>
              <a:t>Portal Updates &amp; Testing</a:t>
            </a:r>
          </a:p>
        </p:txBody>
      </p:sp>
      <p:graphicFrame>
        <p:nvGraphicFramePr>
          <p:cNvPr id="3" name="Content Placeholder 2">
            <a:extLst>
              <a:ext uri="{FF2B5EF4-FFF2-40B4-BE49-F238E27FC236}">
                <a16:creationId xmlns:a16="http://schemas.microsoft.com/office/drawing/2014/main" id="{9DBC9B26-A1A5-DF43-B3FF-B88E4B62AA43}"/>
              </a:ext>
            </a:extLst>
          </p:cNvPr>
          <p:cNvGraphicFramePr>
            <a:graphicFrameLocks noGrp="1"/>
          </p:cNvGraphicFramePr>
          <p:nvPr>
            <p:ph idx="1"/>
            <p:extLst>
              <p:ext uri="{D42A27DB-BD31-4B8C-83A1-F6EECF244321}">
                <p14:modId xmlns:p14="http://schemas.microsoft.com/office/powerpoint/2010/main" val="264210336"/>
              </p:ext>
            </p:extLst>
          </p:nvPr>
        </p:nvGraphicFramePr>
        <p:xfrm>
          <a:off x="188640" y="851381"/>
          <a:ext cx="6480719"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563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6712" y="195486"/>
            <a:ext cx="6480720" cy="639365"/>
          </a:xfrm>
        </p:spPr>
        <p:txBody>
          <a:bodyPr>
            <a:normAutofit/>
          </a:bodyPr>
          <a:lstStyle/>
          <a:p>
            <a:r>
              <a:rPr lang="en-AU" dirty="0"/>
              <a:t>Timeline</a:t>
            </a:r>
          </a:p>
        </p:txBody>
      </p:sp>
      <p:graphicFrame>
        <p:nvGraphicFramePr>
          <p:cNvPr id="3" name="Content Placeholder 2">
            <a:extLst>
              <a:ext uri="{FF2B5EF4-FFF2-40B4-BE49-F238E27FC236}">
                <a16:creationId xmlns:a16="http://schemas.microsoft.com/office/drawing/2014/main" id="{793B73CB-35BC-7F45-ADBD-C4E656C62F45}"/>
              </a:ext>
            </a:extLst>
          </p:cNvPr>
          <p:cNvGraphicFramePr>
            <a:graphicFrameLocks noGrp="1"/>
          </p:cNvGraphicFramePr>
          <p:nvPr>
            <p:ph idx="1"/>
            <p:extLst>
              <p:ext uri="{D42A27DB-BD31-4B8C-83A1-F6EECF244321}">
                <p14:modId xmlns:p14="http://schemas.microsoft.com/office/powerpoint/2010/main" val="1955651554"/>
              </p:ext>
            </p:extLst>
          </p:nvPr>
        </p:nvGraphicFramePr>
        <p:xfrm>
          <a:off x="188640" y="799898"/>
          <a:ext cx="6480719" cy="4148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0465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p:txBody>
          <a:bodyPr>
            <a:normAutofit fontScale="92500"/>
          </a:bodyPr>
          <a:lstStyle/>
          <a:p>
            <a:pPr>
              <a:lnSpc>
                <a:spcPct val="100000"/>
              </a:lnSpc>
              <a:spcAft>
                <a:spcPct val="0"/>
              </a:spcAft>
            </a:pPr>
            <a:r>
              <a:rPr lang="en-US" sz="900" dirty="0"/>
              <a:t>Space &amp; Astronomy team working on this:</a:t>
            </a:r>
          </a:p>
          <a:p>
            <a:pPr lvl="1">
              <a:lnSpc>
                <a:spcPct val="100000"/>
              </a:lnSpc>
              <a:tabLst>
                <a:tab pos="266700" algn="l"/>
              </a:tabLst>
            </a:pPr>
            <a:r>
              <a:rPr lang="en-US" sz="900" dirty="0"/>
              <a:t>Phil Edwards, Jimi Green, George Heald, George Hobbs, Rob Hollow, Aidan </a:t>
            </a:r>
            <a:r>
              <a:rPr lang="en-US" sz="900" dirty="0" err="1"/>
              <a:t>Hotan</a:t>
            </a:r>
            <a:r>
              <a:rPr lang="en-US" sz="900" dirty="0"/>
              <a:t>, Minh Huynh, Stacy </a:t>
            </a:r>
            <a:r>
              <a:rPr lang="en-US" sz="900" dirty="0" err="1"/>
              <a:t>Mader</a:t>
            </a:r>
            <a:r>
              <a:rPr lang="en-US" sz="900" dirty="0"/>
              <a:t>, Liz Mahony, Vanessa Moss, Chris Phillips, Cormac Reynolds, Elaine Sadler, John Sarkissian, Jamie Stevens, Nithya </a:t>
            </a:r>
            <a:r>
              <a:rPr lang="en-US" sz="900" dirty="0" err="1"/>
              <a:t>Thyagararajan</a:t>
            </a:r>
            <a:r>
              <a:rPr lang="en-US" sz="900" dirty="0"/>
              <a:t>, Matt Whiting, Ivy Wong</a:t>
            </a:r>
          </a:p>
        </p:txBody>
      </p:sp>
      <p:sp>
        <p:nvSpPr>
          <p:cNvPr id="38913" name="Title 3"/>
          <p:cNvSpPr>
            <a:spLocks noGrp="1"/>
          </p:cNvSpPr>
          <p:nvPr>
            <p:ph type="title"/>
          </p:nvPr>
        </p:nvSpPr>
        <p:spPr/>
        <p:txBody>
          <a:bodyPr/>
          <a:lstStyle/>
          <a:p>
            <a:pPr>
              <a:spcAft>
                <a:spcPct val="0"/>
              </a:spcAft>
            </a:pPr>
            <a:r>
              <a:rPr lang="en-US" dirty="0"/>
              <a:t>Thank you</a:t>
            </a:r>
          </a:p>
        </p:txBody>
      </p:sp>
    </p:spTree>
    <p:extLst>
      <p:ext uri="{BB962C8B-B14F-4D97-AF65-F5344CB8AC3E}">
        <p14:creationId xmlns:p14="http://schemas.microsoft.com/office/powerpoint/2010/main" val="337161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4E8272-21F8-144C-AC03-FFB4ABA58509}"/>
              </a:ext>
            </a:extLst>
          </p:cNvPr>
          <p:cNvSpPr>
            <a:spLocks noGrp="1"/>
          </p:cNvSpPr>
          <p:nvPr>
            <p:ph idx="1"/>
          </p:nvPr>
        </p:nvSpPr>
        <p:spPr>
          <a:xfrm>
            <a:off x="188641" y="1028647"/>
            <a:ext cx="3240359" cy="4124277"/>
          </a:xfrm>
        </p:spPr>
        <p:txBody>
          <a:bodyPr>
            <a:normAutofit fontScale="62500" lnSpcReduction="20000"/>
          </a:bodyPr>
          <a:lstStyle/>
          <a:p>
            <a:pPr marL="342900" indent="-342900">
              <a:buFont typeface="+mj-lt"/>
              <a:buAutoNum type="arabicPeriod"/>
            </a:pPr>
            <a:r>
              <a:rPr lang="en-AU" dirty="0"/>
              <a:t>ATNF consults with ATUC to establish an appropriate timeline for transition, as the timeline for BIGCAT deployment becomes more definite. </a:t>
            </a:r>
          </a:p>
          <a:p>
            <a:pPr marL="342900" indent="-342900">
              <a:buFont typeface="+mj-lt"/>
              <a:buAutoNum type="arabicPeriod"/>
            </a:pPr>
            <a:r>
              <a:rPr lang="en-AU" dirty="0"/>
              <a:t>ATNF socialise the plan during the upcoming call for proposals to alert users that a “soft-start” may be occurring in the upcoming semester.</a:t>
            </a:r>
          </a:p>
          <a:p>
            <a:pPr marL="342900" indent="-342900">
              <a:buFont typeface="+mj-lt"/>
              <a:buAutoNum type="arabicPeriod"/>
            </a:pPr>
            <a:r>
              <a:rPr lang="en-AU" dirty="0"/>
              <a:t>ATUC recommends the inclusion of a one-page summary to the current 17-page draft. </a:t>
            </a:r>
          </a:p>
          <a:p>
            <a:pPr marL="342900" indent="-342900">
              <a:buFont typeface="+mj-lt"/>
              <a:buAutoNum type="arabicPeriod"/>
            </a:pPr>
            <a:r>
              <a:rPr lang="en-AU" dirty="0"/>
              <a:t>ATUC supports the formal training approach, but notes that this will only be CV boosting for PhD students and junior postdocs.</a:t>
            </a:r>
          </a:p>
          <a:p>
            <a:pPr marL="342900" indent="-342900">
              <a:buFont typeface="+mj-lt"/>
              <a:buAutoNum type="arabicPeriod"/>
            </a:pPr>
            <a:r>
              <a:rPr lang="en-AU" dirty="0"/>
              <a:t>ATNF clarifies the requirements for external users in terms of the new facility support model. </a:t>
            </a:r>
          </a:p>
          <a:p>
            <a:pPr marL="342900" indent="-342900">
              <a:buFont typeface="+mj-lt"/>
              <a:buAutoNum type="arabicPeriod"/>
            </a:pPr>
            <a:r>
              <a:rPr lang="en-AU" dirty="0"/>
              <a:t>ATNF considers priority access to green time to Project Experts as a means to incentivise serving in this role.</a:t>
            </a:r>
          </a:p>
          <a:p>
            <a:pPr marL="342900" indent="-342900">
              <a:buFont typeface="+mj-lt"/>
              <a:buAutoNum type="arabicPeriod"/>
            </a:pPr>
            <a:r>
              <a:rPr lang="en-AU" dirty="0"/>
              <a:t>In calls for proposals, the ATNF makes clear that support will be provided to astronomers who are new to ATNF facilities so they are encouraged to apply</a:t>
            </a:r>
          </a:p>
          <a:p>
            <a:pPr marL="342900" indent="-342900">
              <a:buFont typeface="+mj-lt"/>
              <a:buAutoNum type="arabicPeriod"/>
            </a:pPr>
            <a:r>
              <a:rPr lang="en-AU" dirty="0"/>
              <a:t>Soft runs include a representative sample of projects and the user abilities in order to obtain constructive feedback towards shaping the eventual structure of the new support model. </a:t>
            </a:r>
          </a:p>
          <a:p>
            <a:pPr marL="342900" indent="-342900">
              <a:buFont typeface="+mj-lt"/>
              <a:buAutoNum type="arabicPeriod"/>
            </a:pPr>
            <a:r>
              <a:rPr lang="en-AU" dirty="0"/>
              <a:t>ATNF to provide a more concrete plan to improve the observer training model. The draft document provides a long-term plan of developing an online course for certification, steps towards which can be made by planning a video tutorial series.</a:t>
            </a:r>
            <a:endParaRPr lang="en-US" dirty="0"/>
          </a:p>
        </p:txBody>
      </p:sp>
      <p:sp>
        <p:nvSpPr>
          <p:cNvPr id="3" name="Title 2">
            <a:extLst>
              <a:ext uri="{FF2B5EF4-FFF2-40B4-BE49-F238E27FC236}">
                <a16:creationId xmlns:a16="http://schemas.microsoft.com/office/drawing/2014/main" id="{A6267882-DEC5-B240-B1D0-FC7DDED90DA8}"/>
              </a:ext>
            </a:extLst>
          </p:cNvPr>
          <p:cNvSpPr>
            <a:spLocks noGrp="1"/>
          </p:cNvSpPr>
          <p:nvPr>
            <p:ph type="title"/>
          </p:nvPr>
        </p:nvSpPr>
        <p:spPr>
          <a:xfrm>
            <a:off x="836712" y="184372"/>
            <a:ext cx="6480720" cy="639365"/>
          </a:xfrm>
        </p:spPr>
        <p:txBody>
          <a:bodyPr/>
          <a:lstStyle/>
          <a:p>
            <a:r>
              <a:rPr lang="en-US" dirty="0"/>
              <a:t>ATUC Feedback from Nov 2021 Meeting</a:t>
            </a:r>
          </a:p>
        </p:txBody>
      </p:sp>
      <p:sp>
        <p:nvSpPr>
          <p:cNvPr id="4" name="Content Placeholder 1">
            <a:extLst>
              <a:ext uri="{FF2B5EF4-FFF2-40B4-BE49-F238E27FC236}">
                <a16:creationId xmlns:a16="http://schemas.microsoft.com/office/drawing/2014/main" id="{D245904B-FB28-2849-9A1D-41390F1D6798}"/>
              </a:ext>
            </a:extLst>
          </p:cNvPr>
          <p:cNvSpPr txBox="1">
            <a:spLocks/>
          </p:cNvSpPr>
          <p:nvPr/>
        </p:nvSpPr>
        <p:spPr>
          <a:xfrm>
            <a:off x="3501008" y="1039761"/>
            <a:ext cx="3240359" cy="4124277"/>
          </a:xfrm>
          <a:prstGeom prst="rect">
            <a:avLst/>
          </a:prstGeom>
        </p:spPr>
        <p:txBody>
          <a:bodyPr vert="horz" lIns="0" tIns="0" rIns="0" bIns="0" rtlCol="0">
            <a:normAutofit fontScale="62500" lnSpcReduction="20000"/>
          </a:bodyPr>
          <a:lstStyle>
            <a:lvl1pPr marL="162000" indent="-162000" algn="l" defTabSz="685800" rtl="0" eaLnBrk="1" latinLnBrk="0" hangingPunct="1">
              <a:lnSpc>
                <a:spcPct val="90000"/>
              </a:lnSpc>
              <a:spcBef>
                <a:spcPts val="450"/>
              </a:spcBef>
              <a:buFont typeface="Arial" pitchFamily="34" charset="0"/>
              <a:buChar char="•"/>
              <a:defRPr sz="1800" kern="1200">
                <a:solidFill>
                  <a:schemeClr val="tx1"/>
                </a:solidFill>
                <a:latin typeface="+mn-lt"/>
                <a:ea typeface="+mn-ea"/>
                <a:cs typeface="+mn-cs"/>
              </a:defRPr>
            </a:lvl1pPr>
            <a:lvl2pPr marL="324000" indent="-162000" algn="l" defTabSz="685800" rtl="0" eaLnBrk="1" latinLnBrk="0" hangingPunct="1">
              <a:lnSpc>
                <a:spcPct val="90000"/>
              </a:lnSpc>
              <a:spcBef>
                <a:spcPts val="450"/>
              </a:spcBef>
              <a:buSzPct val="95000"/>
              <a:buFont typeface="Arial" panose="020B0604020202020204" pitchFamily="34" charset="0"/>
              <a:buChar char="•"/>
              <a:defRPr sz="1800" kern="1200">
                <a:solidFill>
                  <a:schemeClr val="tx1"/>
                </a:solidFill>
                <a:latin typeface="+mn-lt"/>
                <a:ea typeface="+mn-ea"/>
                <a:cs typeface="+mn-cs"/>
              </a:defRPr>
            </a:lvl2pPr>
            <a:lvl3pPr marL="486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3pPr>
            <a:lvl4pPr marL="648000" indent="-162000" algn="l" defTabSz="685800" rtl="0" eaLnBrk="1" latinLnBrk="0" hangingPunct="1">
              <a:lnSpc>
                <a:spcPct val="90000"/>
              </a:lnSpc>
              <a:spcBef>
                <a:spcPts val="450"/>
              </a:spcBef>
              <a:buFont typeface="Calibri" pitchFamily="34" charset="0"/>
              <a:buChar char="–"/>
              <a:defRPr sz="1800" kern="1200">
                <a:solidFill>
                  <a:schemeClr val="tx1"/>
                </a:solidFill>
                <a:latin typeface="+mn-lt"/>
                <a:ea typeface="+mn-ea"/>
                <a:cs typeface="+mn-cs"/>
              </a:defRPr>
            </a:lvl4pPr>
            <a:lvl5pPr marL="810000" indent="-162000" algn="l" defTabSz="685800" rtl="0" eaLnBrk="1" latinLnBrk="0" hangingPunct="1">
              <a:lnSpc>
                <a:spcPct val="90000"/>
              </a:lnSpc>
              <a:spcBef>
                <a:spcPts val="450"/>
              </a:spcBef>
              <a:buFont typeface="Calibri" pitchFamily="34" charset="0"/>
              <a:buChar char="•"/>
              <a:tabLst/>
              <a:defRPr sz="1600" kern="1200">
                <a:solidFill>
                  <a:schemeClr val="accent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buFont typeface="+mj-lt"/>
              <a:buAutoNum type="arabicPeriod"/>
            </a:pPr>
            <a:r>
              <a:rPr lang="en-AU" dirty="0"/>
              <a:t>We will consult with ATUC as we formalise the implementation plan and incorporate the BIGCAT timeline. </a:t>
            </a:r>
          </a:p>
          <a:p>
            <a:pPr marL="342900" indent="-342900">
              <a:buFont typeface="+mj-lt"/>
              <a:buAutoNum type="arabicPeriod"/>
            </a:pPr>
            <a:r>
              <a:rPr lang="en-AU" dirty="0"/>
              <a:t>Brief information was added to the call for proposals for 2022 APR and more detailed information will be provided for the subsequent call (2022 OCT)</a:t>
            </a:r>
          </a:p>
          <a:p>
            <a:pPr marL="342900" indent="-342900">
              <a:buFont typeface="+mj-lt"/>
              <a:buAutoNum type="arabicPeriod"/>
            </a:pPr>
            <a:r>
              <a:rPr lang="en-AU" dirty="0"/>
              <a:t>We have started drafting a one-page summary as a companion to the full description.</a:t>
            </a:r>
          </a:p>
          <a:p>
            <a:pPr marL="342900" indent="-342900">
              <a:buFont typeface="+mj-lt"/>
              <a:buAutoNum type="arabicPeriod"/>
            </a:pPr>
            <a:r>
              <a:rPr lang="en-AU" dirty="0"/>
              <a:t>We value training as a central aspect of our role in the community. Since many of the beneficiaries will be early career researchers, our plans in this area are underpinned by our role in contributing to the development of the next generation of radio astronomers. We foresee a broader role for training in the future.</a:t>
            </a:r>
          </a:p>
          <a:p>
            <a:pPr marL="342900" indent="-342900">
              <a:buFont typeface="+mj-lt"/>
              <a:buAutoNum type="arabicPeriod"/>
            </a:pPr>
            <a:r>
              <a:rPr lang="en-AU" dirty="0"/>
              <a:t>We will do this as part of the next steps of the developing the model.</a:t>
            </a:r>
          </a:p>
          <a:p>
            <a:pPr marL="342900" indent="-342900">
              <a:buFont typeface="+mj-lt"/>
              <a:buAutoNum type="arabicPeriod"/>
            </a:pPr>
            <a:r>
              <a:rPr lang="en-AU" dirty="0"/>
              <a:t>We will consider this for the detailed implementation.</a:t>
            </a:r>
          </a:p>
          <a:p>
            <a:pPr marL="342900" indent="-342900">
              <a:buFont typeface="+mj-lt"/>
              <a:buAutoNum type="arabicPeriod"/>
            </a:pPr>
            <a:r>
              <a:rPr lang="en-AU" dirty="0"/>
              <a:t>We will do this as part of the next steps of the developing the model. The intention is to improve the overall system such that we do indeed encourage new users.</a:t>
            </a:r>
          </a:p>
          <a:p>
            <a:pPr marL="342900" indent="-342900">
              <a:buFont typeface="+mj-lt"/>
              <a:buAutoNum type="arabicPeriod"/>
            </a:pPr>
            <a:r>
              <a:rPr lang="en-AU" dirty="0"/>
              <a:t>We will do this as part of the next steps of the developing the model.</a:t>
            </a:r>
          </a:p>
          <a:p>
            <a:pPr marL="342900" indent="-342900">
              <a:buFont typeface="+mj-lt"/>
              <a:buAutoNum type="arabicPeriod"/>
            </a:pPr>
            <a:r>
              <a:rPr lang="en-AU" dirty="0"/>
              <a:t>We will do this as part of the next steps of the developing the model.</a:t>
            </a:r>
            <a:endParaRPr lang="en-US" dirty="0"/>
          </a:p>
        </p:txBody>
      </p:sp>
      <p:sp>
        <p:nvSpPr>
          <p:cNvPr id="5" name="TextBox 4">
            <a:extLst>
              <a:ext uri="{FF2B5EF4-FFF2-40B4-BE49-F238E27FC236}">
                <a16:creationId xmlns:a16="http://schemas.microsoft.com/office/drawing/2014/main" id="{16AD0E7E-7F80-5547-9952-BE58D6BC518F}"/>
              </a:ext>
            </a:extLst>
          </p:cNvPr>
          <p:cNvSpPr txBox="1"/>
          <p:nvPr/>
        </p:nvSpPr>
        <p:spPr>
          <a:xfrm>
            <a:off x="1467412" y="639071"/>
            <a:ext cx="682816" cy="369332"/>
          </a:xfrm>
          <a:prstGeom prst="rect">
            <a:avLst/>
          </a:prstGeom>
          <a:noFill/>
        </p:spPr>
        <p:txBody>
          <a:bodyPr wrap="none" rtlCol="0">
            <a:spAutoFit/>
          </a:bodyPr>
          <a:lstStyle/>
          <a:p>
            <a:r>
              <a:rPr lang="en-US" dirty="0"/>
              <a:t>ATUC</a:t>
            </a:r>
          </a:p>
        </p:txBody>
      </p:sp>
      <p:sp>
        <p:nvSpPr>
          <p:cNvPr id="6" name="TextBox 5">
            <a:extLst>
              <a:ext uri="{FF2B5EF4-FFF2-40B4-BE49-F238E27FC236}">
                <a16:creationId xmlns:a16="http://schemas.microsoft.com/office/drawing/2014/main" id="{FE76FD8D-E492-7243-8292-40A739262F78}"/>
              </a:ext>
            </a:extLst>
          </p:cNvPr>
          <p:cNvSpPr txBox="1"/>
          <p:nvPr/>
        </p:nvSpPr>
        <p:spPr>
          <a:xfrm>
            <a:off x="4779779" y="639071"/>
            <a:ext cx="666786" cy="369332"/>
          </a:xfrm>
          <a:prstGeom prst="rect">
            <a:avLst/>
          </a:prstGeom>
          <a:noFill/>
        </p:spPr>
        <p:txBody>
          <a:bodyPr wrap="none" rtlCol="0">
            <a:spAutoFit/>
          </a:bodyPr>
          <a:lstStyle/>
          <a:p>
            <a:r>
              <a:rPr lang="en-US" dirty="0"/>
              <a:t>ATNF</a:t>
            </a:r>
          </a:p>
        </p:txBody>
      </p:sp>
    </p:spTree>
    <p:extLst>
      <p:ext uri="{BB962C8B-B14F-4D97-AF65-F5344CB8AC3E}">
        <p14:creationId xmlns:p14="http://schemas.microsoft.com/office/powerpoint/2010/main" val="2034196072"/>
      </p:ext>
    </p:extLst>
  </p:cSld>
  <p:clrMapOvr>
    <a:masterClrMapping/>
  </p:clrMapOvr>
</p:sld>
</file>

<file path=ppt/theme/theme1.xml><?xml version="1.0" encoding="utf-8"?>
<a:theme xmlns:a="http://schemas.openxmlformats.org/drawingml/2006/main" name="CSIRO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tandard.potx" id="{59F51A15-65FC-4813-8CF8-C7471B1944D0}" vid="{6B90C4CF-B0F5-4209-BE14-051D5664A28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IRO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tandard.potx" id="{59F51A15-65FC-4813-8CF8-C7471B1944D0}" vid="{408BDADB-6D93-4A13-AF72-C46E5440ED17}"/>
    </a:ext>
  </a:extLst>
</a:theme>
</file>

<file path=ppt/theme/theme3.xml><?xml version="1.0" encoding="utf-8"?>
<a:theme xmlns:a="http://schemas.openxmlformats.org/drawingml/2006/main" name="Data61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tandard.potx" id="{59F51A15-65FC-4813-8CF8-C7471B1944D0}" vid="{5CE4639B-3A2D-449B-AB61-7D12D1ACE1C8}"/>
    </a:ext>
  </a:extLst>
</a:theme>
</file>

<file path=ppt/theme/theme4.xml><?xml version="1.0" encoding="utf-8"?>
<a:theme xmlns:a="http://schemas.openxmlformats.org/drawingml/2006/main" name="Data61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tandard.potx" id="{59F51A15-65FC-4813-8CF8-C7471B1944D0}" vid="{405694E4-E1A9-4199-ADF1-7D36E7CCD99F}"/>
    </a:ext>
  </a:extLst>
</a:theme>
</file>

<file path=ppt/theme/theme5.xml><?xml version="1.0" encoding="utf-8"?>
<a:theme xmlns:a="http://schemas.openxmlformats.org/drawingml/2006/main" name="MNF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tandard.potx" id="{59F51A15-65FC-4813-8CF8-C7471B1944D0}" vid="{9BFB3A13-B0BA-469A-8174-381BAA559A3C}"/>
    </a:ext>
  </a:extLst>
</a:theme>
</file>

<file path=ppt/theme/theme6.xml><?xml version="1.0" encoding="utf-8"?>
<a:theme xmlns:a="http://schemas.openxmlformats.org/drawingml/2006/main" name="MNF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tandard.potx" id="{59F51A15-65FC-4813-8CF8-C7471B1944D0}" vid="{024568F6-A39F-42B5-877A-C19ADA39AE44}"/>
    </a:ext>
  </a:extLst>
</a:theme>
</file>

<file path=ppt/theme/theme7.xml><?xml version="1.0" encoding="utf-8"?>
<a:theme xmlns:a="http://schemas.openxmlformats.org/drawingml/2006/main" name="Wordmark vertic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tandard.potx" id="{59F51A15-65FC-4813-8CF8-C7471B1944D0}" vid="{810C8F8A-A1AA-48F5-8FFE-2D49E38A1277}"/>
    </a:ext>
  </a:extLst>
</a:theme>
</file>

<file path=ppt/theme/theme8.xml><?xml version="1.0" encoding="utf-8"?>
<a:theme xmlns:a="http://schemas.openxmlformats.org/drawingml/2006/main" name="Wordmark horizontal">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tandard.potx" id="{59F51A15-65FC-4813-8CF8-C7471B1944D0}" vid="{80B7DC6D-52C7-425A-87E6-F61D869AA87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CSIRO vertical</Template>
  <TotalTime>1532</TotalTime>
  <Words>1541</Words>
  <Application>Microsoft Macintosh PowerPoint</Application>
  <PresentationFormat>Custom</PresentationFormat>
  <Paragraphs>115</Paragraphs>
  <Slides>9</Slides>
  <Notes>2</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9</vt:i4>
      </vt:variant>
    </vt:vector>
  </HeadingPairs>
  <TitlesOfParts>
    <vt:vector size="19" baseType="lpstr">
      <vt:lpstr>Arial</vt:lpstr>
      <vt:lpstr>Calibri</vt:lpstr>
      <vt:lpstr>CSIRO vertical</vt:lpstr>
      <vt:lpstr>CSIRO horizontal</vt:lpstr>
      <vt:lpstr>Data61 vertical</vt:lpstr>
      <vt:lpstr>Data61 horizontal</vt:lpstr>
      <vt:lpstr>MNF vertical</vt:lpstr>
      <vt:lpstr>MNF horizontal</vt:lpstr>
      <vt:lpstr>Wordmark vertical</vt:lpstr>
      <vt:lpstr>Wordmark horizontal</vt:lpstr>
      <vt:lpstr>Updating National Facility Support</vt:lpstr>
      <vt:lpstr>Concept</vt:lpstr>
      <vt:lpstr>Essential Components:</vt:lpstr>
      <vt:lpstr>Essential Components:</vt:lpstr>
      <vt:lpstr>ATUC Feedback from Nov 2021 Meeting</vt:lpstr>
      <vt:lpstr>Portal Updates &amp; Testing</vt:lpstr>
      <vt:lpstr>Timeline</vt:lpstr>
      <vt:lpstr>Thank you</vt:lpstr>
      <vt:lpstr>ATUC Feedback from Nov 2021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a CSIRO branded template</dc:title>
  <dc:creator>Green, Jimi (S&amp;A, Kensington WA)</dc:creator>
  <cp:lastModifiedBy>Green, Jimi (S&amp;A, Kensington WA)</cp:lastModifiedBy>
  <cp:revision>11</cp:revision>
  <dcterms:created xsi:type="dcterms:W3CDTF">2022-03-30T07:21:41Z</dcterms:created>
  <dcterms:modified xsi:type="dcterms:W3CDTF">2022-04-04T00:38:08Z</dcterms:modified>
</cp:coreProperties>
</file>