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62" r:id="rId2"/>
    <p:sldId id="264" r:id="rId3"/>
    <p:sldId id="287" r:id="rId4"/>
    <p:sldId id="288" r:id="rId5"/>
    <p:sldId id="289" r:id="rId6"/>
    <p:sldId id="290" r:id="rId7"/>
    <p:sldId id="291" r:id="rId8"/>
    <p:sldId id="292" r:id="rId9"/>
    <p:sldId id="293" r:id="rId10"/>
    <p:sldId id="294" r:id="rId11"/>
    <p:sldId id="295" r:id="rId12"/>
    <p:sldId id="296" r:id="rId13"/>
    <p:sldId id="297" r:id="rId14"/>
    <p:sldId id="299" r:id="rId15"/>
    <p:sldId id="298"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799">
          <p15:clr>
            <a:srgbClr val="A4A3A4"/>
          </p15:clr>
        </p15:guide>
        <p15:guide id="3" pos="2880">
          <p15:clr>
            <a:srgbClr val="A4A3A4"/>
          </p15:clr>
        </p15:guide>
        <p15:guide id="4" pos="5556">
          <p15:clr>
            <a:srgbClr val="A4A3A4"/>
          </p15:clr>
        </p15:guide>
        <p15:guide id="5" pos="226">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06" autoAdjust="0"/>
    <p:restoredTop sz="94615" autoAdjust="0"/>
  </p:normalViewPr>
  <p:slideViewPr>
    <p:cSldViewPr showGuides="1">
      <p:cViewPr varScale="1">
        <p:scale>
          <a:sx n="138" d="100"/>
          <a:sy n="138" d="100"/>
        </p:scale>
        <p:origin x="468" y="96"/>
      </p:cViewPr>
      <p:guideLst>
        <p:guide orient="horz" pos="2160"/>
        <p:guide orient="horz" pos="799"/>
        <p:guide pos="2880"/>
        <p:guide pos="5556"/>
        <p:guide pos="226"/>
      </p:guideLst>
    </p:cSldViewPr>
  </p:slideViewPr>
  <p:outlineViewPr>
    <p:cViewPr>
      <p:scale>
        <a:sx n="33" d="100"/>
        <a:sy n="33" d="100"/>
      </p:scale>
      <p:origin x="0" y="5814"/>
    </p:cViewPr>
  </p:outlineViewPr>
  <p:notesTextViewPr>
    <p:cViewPr>
      <p:scale>
        <a:sx n="1" d="1"/>
        <a:sy n="1" d="1"/>
      </p:scale>
      <p:origin x="0" y="0"/>
    </p:cViewPr>
  </p:notesTextViewPr>
  <p:sorterViewPr>
    <p:cViewPr>
      <p:scale>
        <a:sx n="100" d="100"/>
        <a:sy n="100" d="100"/>
      </p:scale>
      <p:origin x="0" y="78"/>
    </p:cViewPr>
  </p:sorterViewPr>
  <p:notesViewPr>
    <p:cSldViewPr showGuides="1">
      <p:cViewPr varScale="1">
        <p:scale>
          <a:sx n="54" d="100"/>
          <a:sy n="54" d="100"/>
        </p:scale>
        <p:origin x="-2844"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AU"/>
              <a:t>ImageNet Classification Error (Top 5)</a:t>
            </a:r>
          </a:p>
        </c:rich>
      </c:tx>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Sheet1!$A$1:$A$6</c:f>
              <c:strCache>
                <c:ptCount val="6"/>
                <c:pt idx="0">
                  <c:v>2012 (AlexNet)</c:v>
                </c:pt>
                <c:pt idx="1">
                  <c:v>2013 (ZF)</c:v>
                </c:pt>
                <c:pt idx="2">
                  <c:v>2014 (GoogLeNet)</c:v>
                </c:pt>
                <c:pt idx="3">
                  <c:v>2015 (ResNet)</c:v>
                </c:pt>
                <c:pt idx="4">
                  <c:v>2016 (GogLeNet-v.4)</c:v>
                </c:pt>
                <c:pt idx="5">
                  <c:v>2017 (SE-ResNet)</c:v>
                </c:pt>
              </c:strCache>
            </c:strRef>
          </c:cat>
          <c:val>
            <c:numRef>
              <c:f>Sheet1!$B$1:$B$6</c:f>
              <c:numCache>
                <c:formatCode>General</c:formatCode>
                <c:ptCount val="6"/>
                <c:pt idx="0">
                  <c:v>16.399999999999999</c:v>
                </c:pt>
                <c:pt idx="1">
                  <c:v>11.7</c:v>
                </c:pt>
                <c:pt idx="2">
                  <c:v>6.7</c:v>
                </c:pt>
                <c:pt idx="3">
                  <c:v>3.57</c:v>
                </c:pt>
                <c:pt idx="4">
                  <c:v>3.08</c:v>
                </c:pt>
                <c:pt idx="5">
                  <c:v>2.25</c:v>
                </c:pt>
              </c:numCache>
            </c:numRef>
          </c:val>
        </c:ser>
        <c:dLbls>
          <c:dLblPos val="inEnd"/>
          <c:showLegendKey val="0"/>
          <c:showVal val="1"/>
          <c:showCatName val="0"/>
          <c:showSerName val="0"/>
          <c:showPercent val="0"/>
          <c:showBubbleSize val="0"/>
        </c:dLbls>
        <c:gapWidth val="65"/>
        <c:axId val="479632832"/>
        <c:axId val="479637928"/>
      </c:barChart>
      <c:catAx>
        <c:axId val="479632832"/>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900" b="0" i="0" u="none" strike="noStrike" kern="1200" cap="all" baseline="0">
                <a:solidFill>
                  <a:schemeClr val="dk1">
                    <a:lumMod val="75000"/>
                    <a:lumOff val="25000"/>
                  </a:schemeClr>
                </a:solidFill>
                <a:latin typeface="+mn-lt"/>
                <a:ea typeface="+mn-ea"/>
                <a:cs typeface="+mn-cs"/>
              </a:defRPr>
            </a:pPr>
            <a:endParaRPr lang="en-US"/>
          </a:p>
        </c:txPr>
        <c:crossAx val="479637928"/>
        <c:crosses val="autoZero"/>
        <c:auto val="1"/>
        <c:lblAlgn val="ctr"/>
        <c:lblOffset val="100"/>
        <c:noMultiLvlLbl val="0"/>
      </c:catAx>
      <c:valAx>
        <c:axId val="479637928"/>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none"/>
        <c:minorTickMark val="none"/>
        <c:tickLblPos val="nextTo"/>
        <c:crossAx val="479632832"/>
        <c:crosses val="autoZero"/>
        <c:crossBetween val="between"/>
      </c:valAx>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BFA697C-5849-4DDF-A6C8-08E6893940F4}" type="datetimeFigureOut">
              <a:rPr lang="en-AU" smtClean="0"/>
              <a:pPr/>
              <a:t>6/12/2018</a:t>
            </a:fld>
            <a:endParaRPr lang="en-AU"/>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FD014AF-979A-46D9-9B43-4C67319580DA}" type="slidenum">
              <a:rPr lang="en-AU" smtClean="0"/>
              <a:pPr/>
              <a:t>‹#›</a:t>
            </a:fld>
            <a:endParaRPr lang="en-AU"/>
          </a:p>
        </p:txBody>
      </p:sp>
    </p:spTree>
    <p:extLst>
      <p:ext uri="{BB962C8B-B14F-4D97-AF65-F5344CB8AC3E}">
        <p14:creationId xmlns:p14="http://schemas.microsoft.com/office/powerpoint/2010/main" val="25144417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992BC2-9435-4D31-AEB3-5D5877AD6447}" type="datetimeFigureOut">
              <a:rPr lang="en-AU" smtClean="0"/>
              <a:pPr/>
              <a:t>6/12/2018</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496215-5E4C-414D-A8DB-C38AA7CF7C2A}" type="slidenum">
              <a:rPr lang="en-AU" smtClean="0"/>
              <a:pPr/>
              <a:t>‹#›</a:t>
            </a:fld>
            <a:endParaRPr lang="en-AU"/>
          </a:p>
        </p:txBody>
      </p:sp>
    </p:spTree>
    <p:extLst>
      <p:ext uri="{BB962C8B-B14F-4D97-AF65-F5344CB8AC3E}">
        <p14:creationId xmlns:p14="http://schemas.microsoft.com/office/powerpoint/2010/main" val="4203183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9A496215-5E4C-414D-A8DB-C38AA7CF7C2A}" type="slidenum">
              <a:rPr lang="en-AU" smtClean="0"/>
              <a:pPr/>
              <a:t>2</a:t>
            </a:fld>
            <a:endParaRPr lang="en-AU"/>
          </a:p>
        </p:txBody>
      </p:sp>
    </p:spTree>
    <p:extLst>
      <p:ext uri="{BB962C8B-B14F-4D97-AF65-F5344CB8AC3E}">
        <p14:creationId xmlns:p14="http://schemas.microsoft.com/office/powerpoint/2010/main" val="38742376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9A496215-5E4C-414D-A8DB-C38AA7CF7C2A}" type="slidenum">
              <a:rPr lang="en-AU" smtClean="0"/>
              <a:pPr/>
              <a:t>3</a:t>
            </a:fld>
            <a:endParaRPr lang="en-AU"/>
          </a:p>
        </p:txBody>
      </p:sp>
    </p:spTree>
    <p:extLst>
      <p:ext uri="{BB962C8B-B14F-4D97-AF65-F5344CB8AC3E}">
        <p14:creationId xmlns:p14="http://schemas.microsoft.com/office/powerpoint/2010/main" val="33725623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grpSp>
        <p:nvGrpSpPr>
          <p:cNvPr id="29" name="Group 28"/>
          <p:cNvGrpSpPr/>
          <p:nvPr userDrawn="1"/>
        </p:nvGrpSpPr>
        <p:grpSpPr>
          <a:xfrm>
            <a:off x="608" y="5500319"/>
            <a:ext cx="9167813" cy="996950"/>
            <a:chOff x="608" y="5500319"/>
            <a:chExt cx="9167813" cy="996950"/>
          </a:xfrm>
        </p:grpSpPr>
        <p:grpSp>
          <p:nvGrpSpPr>
            <p:cNvPr id="43" name="Group 22"/>
            <p:cNvGrpSpPr>
              <a:grpSpLocks/>
            </p:cNvGrpSpPr>
            <p:nvPr userDrawn="1"/>
          </p:nvGrpSpPr>
          <p:grpSpPr bwMode="auto">
            <a:xfrm>
              <a:off x="608" y="5500319"/>
              <a:ext cx="9167813" cy="996950"/>
              <a:chOff x="-7938" y="5668963"/>
              <a:chExt cx="9167813" cy="996950"/>
            </a:xfrm>
          </p:grpSpPr>
          <p:sp>
            <p:nvSpPr>
              <p:cNvPr id="58" name="Freeform 11"/>
              <p:cNvSpPr>
                <a:spLocks noEditPoints="1"/>
              </p:cNvSpPr>
              <p:nvPr userDrawn="1"/>
            </p:nvSpPr>
            <p:spPr bwMode="auto">
              <a:xfrm>
                <a:off x="-7938" y="5668963"/>
                <a:ext cx="9167813" cy="996950"/>
              </a:xfrm>
              <a:custGeom>
                <a:avLst/>
                <a:gdLst>
                  <a:gd name="T0" fmla="*/ 2880 w 2880"/>
                  <a:gd name="T1" fmla="*/ 20 h 313"/>
                  <a:gd name="T2" fmla="*/ 2789 w 2880"/>
                  <a:gd name="T3" fmla="*/ 20 h 313"/>
                  <a:gd name="T4" fmla="*/ 2313 w 2880"/>
                  <a:gd name="T5" fmla="*/ 137 h 313"/>
                  <a:gd name="T6" fmla="*/ 2784 w 2880"/>
                  <a:gd name="T7" fmla="*/ 313 h 313"/>
                  <a:gd name="T8" fmla="*/ 2880 w 2880"/>
                  <a:gd name="T9" fmla="*/ 313 h 313"/>
                  <a:gd name="T10" fmla="*/ 2880 w 2880"/>
                  <a:gd name="T11" fmla="*/ 20 h 313"/>
                  <a:gd name="T12" fmla="*/ 1860 w 2880"/>
                  <a:gd name="T13" fmla="*/ 0 h 313"/>
                  <a:gd name="T14" fmla="*/ 0 w 2880"/>
                  <a:gd name="T15" fmla="*/ 0 h 313"/>
                  <a:gd name="T16" fmla="*/ 0 w 2880"/>
                  <a:gd name="T17" fmla="*/ 157 h 313"/>
                  <a:gd name="T18" fmla="*/ 2030 w 2880"/>
                  <a:gd name="T19" fmla="*/ 157 h 313"/>
                  <a:gd name="T20" fmla="*/ 2313 w 2880"/>
                  <a:gd name="T21" fmla="*/ 137 h 313"/>
                  <a:gd name="T22" fmla="*/ 2313 w 2880"/>
                  <a:gd name="T23" fmla="*/ 137 h 313"/>
                  <a:gd name="T24" fmla="*/ 2313 w 2880"/>
                  <a:gd name="T25" fmla="*/ 137 h 313"/>
                  <a:gd name="T26" fmla="*/ 1860 w 2880"/>
                  <a:gd name="T27" fmla="*/ 0 h 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80" h="313">
                    <a:moveTo>
                      <a:pt x="2880" y="20"/>
                    </a:moveTo>
                    <a:cubicBezTo>
                      <a:pt x="2789" y="20"/>
                      <a:pt x="2789" y="20"/>
                      <a:pt x="2789" y="20"/>
                    </a:cubicBezTo>
                    <a:cubicBezTo>
                      <a:pt x="2500" y="20"/>
                      <a:pt x="2393" y="107"/>
                      <a:pt x="2313" y="137"/>
                    </a:cubicBezTo>
                    <a:cubicBezTo>
                      <a:pt x="2411" y="217"/>
                      <a:pt x="2542" y="313"/>
                      <a:pt x="2784" y="313"/>
                    </a:cubicBezTo>
                    <a:cubicBezTo>
                      <a:pt x="2842" y="313"/>
                      <a:pt x="2880" y="313"/>
                      <a:pt x="2880" y="313"/>
                    </a:cubicBezTo>
                    <a:cubicBezTo>
                      <a:pt x="2880" y="20"/>
                      <a:pt x="2880" y="20"/>
                      <a:pt x="2880" y="20"/>
                    </a:cubicBezTo>
                    <a:moveTo>
                      <a:pt x="1860" y="0"/>
                    </a:moveTo>
                    <a:cubicBezTo>
                      <a:pt x="0" y="0"/>
                      <a:pt x="0" y="0"/>
                      <a:pt x="0" y="0"/>
                    </a:cubicBezTo>
                    <a:cubicBezTo>
                      <a:pt x="0" y="157"/>
                      <a:pt x="0" y="157"/>
                      <a:pt x="0" y="157"/>
                    </a:cubicBezTo>
                    <a:cubicBezTo>
                      <a:pt x="2030" y="157"/>
                      <a:pt x="2030" y="157"/>
                      <a:pt x="2030" y="157"/>
                    </a:cubicBezTo>
                    <a:cubicBezTo>
                      <a:pt x="2214" y="157"/>
                      <a:pt x="2274" y="152"/>
                      <a:pt x="2313" y="137"/>
                    </a:cubicBezTo>
                    <a:cubicBezTo>
                      <a:pt x="2313" y="137"/>
                      <a:pt x="2313" y="137"/>
                      <a:pt x="2313" y="137"/>
                    </a:cubicBezTo>
                    <a:cubicBezTo>
                      <a:pt x="2313" y="137"/>
                      <a:pt x="2313" y="137"/>
                      <a:pt x="2313" y="137"/>
                    </a:cubicBezTo>
                    <a:cubicBezTo>
                      <a:pt x="2216" y="57"/>
                      <a:pt x="2053" y="0"/>
                      <a:pt x="1860" y="0"/>
                    </a:cubicBezTo>
                  </a:path>
                </a:pathLst>
              </a:custGeom>
              <a:solidFill>
                <a:schemeClr val="accent1">
                  <a:lumMod val="75000"/>
                </a:schemeClr>
              </a:solidFill>
              <a:ln>
                <a:noFill/>
              </a:ln>
              <a:extLst/>
            </p:spPr>
            <p:txBody>
              <a:bodyPr/>
              <a:lstStyle/>
              <a:p>
                <a:pPr>
                  <a:defRPr/>
                </a:pPr>
                <a:endParaRPr lang="en-AU"/>
              </a:p>
            </p:txBody>
          </p:sp>
          <p:sp>
            <p:nvSpPr>
              <p:cNvPr id="59" name="Freeform 24"/>
              <p:cNvSpPr>
                <a:spLocks/>
              </p:cNvSpPr>
              <p:nvPr userDrawn="1"/>
            </p:nvSpPr>
            <p:spPr bwMode="auto">
              <a:xfrm>
                <a:off x="-7938" y="5732463"/>
                <a:ext cx="7362826" cy="433387"/>
              </a:xfrm>
              <a:custGeom>
                <a:avLst/>
                <a:gdLst>
                  <a:gd name="T0" fmla="*/ 2313 w 2313"/>
                  <a:gd name="T1" fmla="*/ 117 h 136"/>
                  <a:gd name="T2" fmla="*/ 1860 w 2313"/>
                  <a:gd name="T3" fmla="*/ 0 h 136"/>
                  <a:gd name="T4" fmla="*/ 0 w 2313"/>
                  <a:gd name="T5" fmla="*/ 0 h 136"/>
                  <a:gd name="T6" fmla="*/ 0 w 2313"/>
                  <a:gd name="T7" fmla="*/ 136 h 136"/>
                  <a:gd name="T8" fmla="*/ 2030 w 2313"/>
                  <a:gd name="T9" fmla="*/ 136 h 136"/>
                  <a:gd name="T10" fmla="*/ 2313 w 2313"/>
                  <a:gd name="T11" fmla="*/ 117 h 136"/>
                </a:gdLst>
                <a:ahLst/>
                <a:cxnLst>
                  <a:cxn ang="0">
                    <a:pos x="T0" y="T1"/>
                  </a:cxn>
                  <a:cxn ang="0">
                    <a:pos x="T2" y="T3"/>
                  </a:cxn>
                  <a:cxn ang="0">
                    <a:pos x="T4" y="T5"/>
                  </a:cxn>
                  <a:cxn ang="0">
                    <a:pos x="T6" y="T7"/>
                  </a:cxn>
                  <a:cxn ang="0">
                    <a:pos x="T8" y="T9"/>
                  </a:cxn>
                  <a:cxn ang="0">
                    <a:pos x="T10" y="T11"/>
                  </a:cxn>
                </a:cxnLst>
                <a:rect l="0" t="0" r="r" b="b"/>
                <a:pathLst>
                  <a:path w="2313" h="136">
                    <a:moveTo>
                      <a:pt x="2313" y="117"/>
                    </a:moveTo>
                    <a:cubicBezTo>
                      <a:pt x="2204" y="55"/>
                      <a:pt x="2053" y="0"/>
                      <a:pt x="1860" y="0"/>
                    </a:cubicBezTo>
                    <a:cubicBezTo>
                      <a:pt x="0" y="0"/>
                      <a:pt x="0" y="0"/>
                      <a:pt x="0" y="0"/>
                    </a:cubicBezTo>
                    <a:cubicBezTo>
                      <a:pt x="0" y="136"/>
                      <a:pt x="0" y="136"/>
                      <a:pt x="0" y="136"/>
                    </a:cubicBezTo>
                    <a:cubicBezTo>
                      <a:pt x="2030" y="136"/>
                      <a:pt x="2030" y="136"/>
                      <a:pt x="2030" y="136"/>
                    </a:cubicBezTo>
                    <a:cubicBezTo>
                      <a:pt x="2214" y="136"/>
                      <a:pt x="2274" y="132"/>
                      <a:pt x="2313" y="117"/>
                    </a:cubicBezTo>
                  </a:path>
                </a:pathLst>
              </a:custGeom>
              <a:solidFill>
                <a:schemeClr val="accent2"/>
              </a:solidFill>
              <a:ln>
                <a:noFill/>
              </a:ln>
              <a:extLst/>
            </p:spPr>
            <p:txBody>
              <a:bodyPr/>
              <a:lstStyle/>
              <a:p>
                <a:pPr>
                  <a:defRPr/>
                </a:pPr>
                <a:endParaRPr lang="en-AU"/>
              </a:p>
            </p:txBody>
          </p:sp>
          <p:sp>
            <p:nvSpPr>
              <p:cNvPr id="60" name="Freeform 25"/>
              <p:cNvSpPr>
                <a:spLocks/>
              </p:cNvSpPr>
              <p:nvPr userDrawn="1"/>
            </p:nvSpPr>
            <p:spPr bwMode="auto">
              <a:xfrm>
                <a:off x="7354888" y="5732463"/>
                <a:ext cx="1804987" cy="869950"/>
              </a:xfrm>
              <a:custGeom>
                <a:avLst/>
                <a:gdLst>
                  <a:gd name="T0" fmla="*/ 476 w 567"/>
                  <a:gd name="T1" fmla="*/ 0 h 273"/>
                  <a:gd name="T2" fmla="*/ 0 w 567"/>
                  <a:gd name="T3" fmla="*/ 117 h 273"/>
                  <a:gd name="T4" fmla="*/ 471 w 567"/>
                  <a:gd name="T5" fmla="*/ 273 h 273"/>
                  <a:gd name="T6" fmla="*/ 567 w 567"/>
                  <a:gd name="T7" fmla="*/ 273 h 273"/>
                  <a:gd name="T8" fmla="*/ 567 w 567"/>
                  <a:gd name="T9" fmla="*/ 0 h 273"/>
                  <a:gd name="T10" fmla="*/ 476 w 567"/>
                  <a:gd name="T11" fmla="*/ 0 h 273"/>
                </a:gdLst>
                <a:ahLst/>
                <a:cxnLst>
                  <a:cxn ang="0">
                    <a:pos x="T0" y="T1"/>
                  </a:cxn>
                  <a:cxn ang="0">
                    <a:pos x="T2" y="T3"/>
                  </a:cxn>
                  <a:cxn ang="0">
                    <a:pos x="T4" y="T5"/>
                  </a:cxn>
                  <a:cxn ang="0">
                    <a:pos x="T6" y="T7"/>
                  </a:cxn>
                  <a:cxn ang="0">
                    <a:pos x="T8" y="T9"/>
                  </a:cxn>
                  <a:cxn ang="0">
                    <a:pos x="T10" y="T11"/>
                  </a:cxn>
                </a:cxnLst>
                <a:rect l="0" t="0" r="r" b="b"/>
                <a:pathLst>
                  <a:path w="567" h="273">
                    <a:moveTo>
                      <a:pt x="476" y="0"/>
                    </a:moveTo>
                    <a:cubicBezTo>
                      <a:pt x="187" y="0"/>
                      <a:pt x="80" y="87"/>
                      <a:pt x="0" y="117"/>
                    </a:cubicBezTo>
                    <a:cubicBezTo>
                      <a:pt x="128" y="190"/>
                      <a:pt x="229" y="273"/>
                      <a:pt x="471" y="273"/>
                    </a:cubicBezTo>
                    <a:cubicBezTo>
                      <a:pt x="529" y="273"/>
                      <a:pt x="567" y="273"/>
                      <a:pt x="567" y="273"/>
                    </a:cubicBezTo>
                    <a:cubicBezTo>
                      <a:pt x="567" y="0"/>
                      <a:pt x="567" y="0"/>
                      <a:pt x="567" y="0"/>
                    </a:cubicBezTo>
                    <a:lnTo>
                      <a:pt x="476" y="0"/>
                    </a:lnTo>
                    <a:close/>
                  </a:path>
                </a:pathLst>
              </a:custGeom>
              <a:solidFill>
                <a:srgbClr val="FFFFFF"/>
              </a:solidFill>
              <a:ln>
                <a:noFill/>
              </a:ln>
              <a:extLst/>
            </p:spPr>
            <p:txBody>
              <a:bodyPr/>
              <a:lstStyle/>
              <a:p>
                <a:pPr>
                  <a:defRPr/>
                </a:pPr>
                <a:endParaRPr lang="en-AU"/>
              </a:p>
            </p:txBody>
          </p:sp>
        </p:grpSp>
        <p:pic>
          <p:nvPicPr>
            <p:cNvPr id="44" name="Picture 78"/>
            <p:cNvPicPr>
              <a:picLocks noChangeAspect="1" noChangeArrowheads="1"/>
            </p:cNvPicPr>
            <p:nvPr userDrawn="1"/>
          </p:nvPicPr>
          <p:blipFill>
            <a:blip r:embed="rId2" cstate="print"/>
            <a:srcRect/>
            <a:stretch>
              <a:fillRect/>
            </a:stretch>
          </p:blipFill>
          <p:spPr bwMode="auto">
            <a:xfrm>
              <a:off x="8169275" y="5675743"/>
              <a:ext cx="655638" cy="655637"/>
            </a:xfrm>
            <a:prstGeom prst="rect">
              <a:avLst/>
            </a:prstGeom>
            <a:noFill/>
            <a:ln w="9525">
              <a:noFill/>
              <a:miter lim="800000"/>
              <a:headEnd/>
              <a:tailEnd/>
            </a:ln>
          </p:spPr>
        </p:pic>
        <p:grpSp>
          <p:nvGrpSpPr>
            <p:cNvPr id="45" name="Group 19"/>
            <p:cNvGrpSpPr/>
            <p:nvPr userDrawn="1"/>
          </p:nvGrpSpPr>
          <p:grpSpPr>
            <a:xfrm>
              <a:off x="360000" y="5807505"/>
              <a:ext cx="814388" cy="95250"/>
              <a:chOff x="3495675" y="5969000"/>
              <a:chExt cx="814388" cy="95250"/>
            </a:xfrm>
            <a:solidFill>
              <a:schemeClr val="accent1"/>
            </a:solidFill>
          </p:grpSpPr>
          <p:sp>
            <p:nvSpPr>
              <p:cNvPr id="46" name="Freeform 26"/>
              <p:cNvSpPr>
                <a:spLocks/>
              </p:cNvSpPr>
              <p:nvPr/>
            </p:nvSpPr>
            <p:spPr bwMode="auto">
              <a:xfrm>
                <a:off x="3495675" y="5997575"/>
                <a:ext cx="98425" cy="66675"/>
              </a:xfrm>
              <a:custGeom>
                <a:avLst/>
                <a:gdLst>
                  <a:gd name="T0" fmla="*/ 31 w 31"/>
                  <a:gd name="T1" fmla="*/ 0 h 21"/>
                  <a:gd name="T2" fmla="*/ 25 w 31"/>
                  <a:gd name="T3" fmla="*/ 21 h 21"/>
                  <a:gd name="T4" fmla="*/ 19 w 31"/>
                  <a:gd name="T5" fmla="*/ 21 h 21"/>
                  <a:gd name="T6" fmla="*/ 16 w 31"/>
                  <a:gd name="T7" fmla="*/ 9 h 21"/>
                  <a:gd name="T8" fmla="*/ 15 w 31"/>
                  <a:gd name="T9" fmla="*/ 7 h 21"/>
                  <a:gd name="T10" fmla="*/ 15 w 31"/>
                  <a:gd name="T11" fmla="*/ 7 h 21"/>
                  <a:gd name="T12" fmla="*/ 15 w 31"/>
                  <a:gd name="T13" fmla="*/ 9 h 21"/>
                  <a:gd name="T14" fmla="*/ 12 w 31"/>
                  <a:gd name="T15" fmla="*/ 21 h 21"/>
                  <a:gd name="T16" fmla="*/ 6 w 31"/>
                  <a:gd name="T17" fmla="*/ 21 h 21"/>
                  <a:gd name="T18" fmla="*/ 0 w 31"/>
                  <a:gd name="T19" fmla="*/ 0 h 21"/>
                  <a:gd name="T20" fmla="*/ 5 w 31"/>
                  <a:gd name="T21" fmla="*/ 0 h 21"/>
                  <a:gd name="T22" fmla="*/ 8 w 31"/>
                  <a:gd name="T23" fmla="*/ 13 h 21"/>
                  <a:gd name="T24" fmla="*/ 9 w 31"/>
                  <a:gd name="T25" fmla="*/ 16 h 21"/>
                  <a:gd name="T26" fmla="*/ 9 w 31"/>
                  <a:gd name="T27" fmla="*/ 16 h 21"/>
                  <a:gd name="T28" fmla="*/ 10 w 31"/>
                  <a:gd name="T29" fmla="*/ 13 h 21"/>
                  <a:gd name="T30" fmla="*/ 13 w 31"/>
                  <a:gd name="T31" fmla="*/ 0 h 21"/>
                  <a:gd name="T32" fmla="*/ 18 w 31"/>
                  <a:gd name="T33" fmla="*/ 0 h 21"/>
                  <a:gd name="T34" fmla="*/ 21 w 31"/>
                  <a:gd name="T35" fmla="*/ 13 h 21"/>
                  <a:gd name="T36" fmla="*/ 22 w 31"/>
                  <a:gd name="T37" fmla="*/ 16 h 21"/>
                  <a:gd name="T38" fmla="*/ 22 w 31"/>
                  <a:gd name="T39" fmla="*/ 16 h 21"/>
                  <a:gd name="T40" fmla="*/ 23 w 31"/>
                  <a:gd name="T41" fmla="*/ 12 h 21"/>
                  <a:gd name="T42" fmla="*/ 26 w 31"/>
                  <a:gd name="T43" fmla="*/ 0 h 21"/>
                  <a:gd name="T44" fmla="*/ 31 w 31"/>
                  <a:gd name="T4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21">
                    <a:moveTo>
                      <a:pt x="31" y="0"/>
                    </a:moveTo>
                    <a:cubicBezTo>
                      <a:pt x="29" y="7"/>
                      <a:pt x="27" y="14"/>
                      <a:pt x="25" y="21"/>
                    </a:cubicBezTo>
                    <a:cubicBezTo>
                      <a:pt x="19" y="21"/>
                      <a:pt x="19" y="21"/>
                      <a:pt x="19" y="21"/>
                    </a:cubicBezTo>
                    <a:cubicBezTo>
                      <a:pt x="16" y="9"/>
                      <a:pt x="16" y="9"/>
                      <a:pt x="16" y="9"/>
                    </a:cubicBezTo>
                    <a:cubicBezTo>
                      <a:pt x="15" y="7"/>
                      <a:pt x="15" y="7"/>
                      <a:pt x="15" y="7"/>
                    </a:cubicBezTo>
                    <a:cubicBezTo>
                      <a:pt x="15" y="7"/>
                      <a:pt x="15" y="7"/>
                      <a:pt x="15" y="7"/>
                    </a:cubicBezTo>
                    <a:cubicBezTo>
                      <a:pt x="15" y="9"/>
                      <a:pt x="15" y="9"/>
                      <a:pt x="15" y="9"/>
                    </a:cubicBezTo>
                    <a:cubicBezTo>
                      <a:pt x="12" y="21"/>
                      <a:pt x="12" y="21"/>
                      <a:pt x="12" y="21"/>
                    </a:cubicBezTo>
                    <a:cubicBezTo>
                      <a:pt x="6" y="21"/>
                      <a:pt x="6" y="21"/>
                      <a:pt x="6" y="21"/>
                    </a:cubicBezTo>
                    <a:cubicBezTo>
                      <a:pt x="4" y="14"/>
                      <a:pt x="1" y="7"/>
                      <a:pt x="0" y="0"/>
                    </a:cubicBezTo>
                    <a:cubicBezTo>
                      <a:pt x="5" y="0"/>
                      <a:pt x="5" y="0"/>
                      <a:pt x="5" y="0"/>
                    </a:cubicBezTo>
                    <a:cubicBezTo>
                      <a:pt x="6" y="5"/>
                      <a:pt x="7" y="9"/>
                      <a:pt x="8" y="13"/>
                    </a:cubicBezTo>
                    <a:cubicBezTo>
                      <a:pt x="8" y="14"/>
                      <a:pt x="9" y="15"/>
                      <a:pt x="9" y="16"/>
                    </a:cubicBezTo>
                    <a:cubicBezTo>
                      <a:pt x="9" y="16"/>
                      <a:pt x="9" y="16"/>
                      <a:pt x="9" y="16"/>
                    </a:cubicBezTo>
                    <a:cubicBezTo>
                      <a:pt x="10" y="13"/>
                      <a:pt x="10" y="13"/>
                      <a:pt x="10" y="13"/>
                    </a:cubicBezTo>
                    <a:cubicBezTo>
                      <a:pt x="13" y="0"/>
                      <a:pt x="13" y="0"/>
                      <a:pt x="13" y="0"/>
                    </a:cubicBezTo>
                    <a:cubicBezTo>
                      <a:pt x="18" y="0"/>
                      <a:pt x="18" y="0"/>
                      <a:pt x="18" y="0"/>
                    </a:cubicBezTo>
                    <a:cubicBezTo>
                      <a:pt x="21" y="13"/>
                      <a:pt x="21" y="13"/>
                      <a:pt x="21" y="13"/>
                    </a:cubicBezTo>
                    <a:cubicBezTo>
                      <a:pt x="22" y="16"/>
                      <a:pt x="22" y="16"/>
                      <a:pt x="22" y="16"/>
                    </a:cubicBezTo>
                    <a:cubicBezTo>
                      <a:pt x="22" y="16"/>
                      <a:pt x="22" y="16"/>
                      <a:pt x="22" y="16"/>
                    </a:cubicBezTo>
                    <a:cubicBezTo>
                      <a:pt x="23" y="15"/>
                      <a:pt x="23" y="13"/>
                      <a:pt x="23" y="12"/>
                    </a:cubicBezTo>
                    <a:cubicBezTo>
                      <a:pt x="24" y="8"/>
                      <a:pt x="25" y="4"/>
                      <a:pt x="26" y="0"/>
                    </a:cubicBezTo>
                    <a:lnTo>
                      <a:pt x="31" y="0"/>
                    </a:lnTo>
                    <a:close/>
                  </a:path>
                </a:pathLst>
              </a:custGeom>
              <a:grpFill/>
              <a:ln>
                <a:noFill/>
              </a:ln>
              <a:extLst/>
            </p:spPr>
            <p:txBody>
              <a:bodyPr/>
              <a:lstStyle/>
              <a:p>
                <a:pPr>
                  <a:defRPr/>
                </a:pPr>
                <a:endParaRPr lang="en-AU"/>
              </a:p>
            </p:txBody>
          </p:sp>
          <p:sp>
            <p:nvSpPr>
              <p:cNvPr id="47" name="Freeform 27"/>
              <p:cNvSpPr>
                <a:spLocks/>
              </p:cNvSpPr>
              <p:nvPr/>
            </p:nvSpPr>
            <p:spPr bwMode="auto">
              <a:xfrm>
                <a:off x="3603625" y="5997575"/>
                <a:ext cx="98425" cy="66675"/>
              </a:xfrm>
              <a:custGeom>
                <a:avLst/>
                <a:gdLst>
                  <a:gd name="T0" fmla="*/ 31 w 31"/>
                  <a:gd name="T1" fmla="*/ 0 h 21"/>
                  <a:gd name="T2" fmla="*/ 25 w 31"/>
                  <a:gd name="T3" fmla="*/ 21 h 21"/>
                  <a:gd name="T4" fmla="*/ 19 w 31"/>
                  <a:gd name="T5" fmla="*/ 21 h 21"/>
                  <a:gd name="T6" fmla="*/ 16 w 31"/>
                  <a:gd name="T7" fmla="*/ 9 h 21"/>
                  <a:gd name="T8" fmla="*/ 15 w 31"/>
                  <a:gd name="T9" fmla="*/ 7 h 21"/>
                  <a:gd name="T10" fmla="*/ 15 w 31"/>
                  <a:gd name="T11" fmla="*/ 7 h 21"/>
                  <a:gd name="T12" fmla="*/ 15 w 31"/>
                  <a:gd name="T13" fmla="*/ 9 h 21"/>
                  <a:gd name="T14" fmla="*/ 12 w 31"/>
                  <a:gd name="T15" fmla="*/ 21 h 21"/>
                  <a:gd name="T16" fmla="*/ 6 w 31"/>
                  <a:gd name="T17" fmla="*/ 21 h 21"/>
                  <a:gd name="T18" fmla="*/ 0 w 31"/>
                  <a:gd name="T19" fmla="*/ 0 h 21"/>
                  <a:gd name="T20" fmla="*/ 5 w 31"/>
                  <a:gd name="T21" fmla="*/ 0 h 21"/>
                  <a:gd name="T22" fmla="*/ 8 w 31"/>
                  <a:gd name="T23" fmla="*/ 13 h 21"/>
                  <a:gd name="T24" fmla="*/ 9 w 31"/>
                  <a:gd name="T25" fmla="*/ 16 h 21"/>
                  <a:gd name="T26" fmla="*/ 9 w 31"/>
                  <a:gd name="T27" fmla="*/ 16 h 21"/>
                  <a:gd name="T28" fmla="*/ 10 w 31"/>
                  <a:gd name="T29" fmla="*/ 13 h 21"/>
                  <a:gd name="T30" fmla="*/ 13 w 31"/>
                  <a:gd name="T31" fmla="*/ 0 h 21"/>
                  <a:gd name="T32" fmla="*/ 18 w 31"/>
                  <a:gd name="T33" fmla="*/ 0 h 21"/>
                  <a:gd name="T34" fmla="*/ 22 w 31"/>
                  <a:gd name="T35" fmla="*/ 13 h 21"/>
                  <a:gd name="T36" fmla="*/ 22 w 31"/>
                  <a:gd name="T37" fmla="*/ 16 h 21"/>
                  <a:gd name="T38" fmla="*/ 22 w 31"/>
                  <a:gd name="T39" fmla="*/ 16 h 21"/>
                  <a:gd name="T40" fmla="*/ 23 w 31"/>
                  <a:gd name="T41" fmla="*/ 12 h 21"/>
                  <a:gd name="T42" fmla="*/ 26 w 31"/>
                  <a:gd name="T43" fmla="*/ 0 h 21"/>
                  <a:gd name="T44" fmla="*/ 31 w 31"/>
                  <a:gd name="T4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21">
                    <a:moveTo>
                      <a:pt x="31" y="0"/>
                    </a:moveTo>
                    <a:cubicBezTo>
                      <a:pt x="29" y="7"/>
                      <a:pt x="27" y="14"/>
                      <a:pt x="25" y="21"/>
                    </a:cubicBezTo>
                    <a:cubicBezTo>
                      <a:pt x="19" y="21"/>
                      <a:pt x="19" y="21"/>
                      <a:pt x="19" y="21"/>
                    </a:cubicBezTo>
                    <a:cubicBezTo>
                      <a:pt x="16" y="9"/>
                      <a:pt x="16" y="9"/>
                      <a:pt x="16" y="9"/>
                    </a:cubicBezTo>
                    <a:cubicBezTo>
                      <a:pt x="15" y="7"/>
                      <a:pt x="15" y="7"/>
                      <a:pt x="15" y="7"/>
                    </a:cubicBezTo>
                    <a:cubicBezTo>
                      <a:pt x="15" y="7"/>
                      <a:pt x="15" y="7"/>
                      <a:pt x="15" y="7"/>
                    </a:cubicBezTo>
                    <a:cubicBezTo>
                      <a:pt x="15" y="9"/>
                      <a:pt x="15" y="9"/>
                      <a:pt x="15" y="9"/>
                    </a:cubicBezTo>
                    <a:cubicBezTo>
                      <a:pt x="12" y="21"/>
                      <a:pt x="12" y="21"/>
                      <a:pt x="12" y="21"/>
                    </a:cubicBezTo>
                    <a:cubicBezTo>
                      <a:pt x="6" y="21"/>
                      <a:pt x="6" y="21"/>
                      <a:pt x="6" y="21"/>
                    </a:cubicBezTo>
                    <a:cubicBezTo>
                      <a:pt x="4" y="14"/>
                      <a:pt x="2" y="7"/>
                      <a:pt x="0" y="0"/>
                    </a:cubicBezTo>
                    <a:cubicBezTo>
                      <a:pt x="5" y="0"/>
                      <a:pt x="5" y="0"/>
                      <a:pt x="5" y="0"/>
                    </a:cubicBezTo>
                    <a:cubicBezTo>
                      <a:pt x="6" y="5"/>
                      <a:pt x="7" y="9"/>
                      <a:pt x="8" y="13"/>
                    </a:cubicBezTo>
                    <a:cubicBezTo>
                      <a:pt x="8" y="14"/>
                      <a:pt x="9" y="15"/>
                      <a:pt x="9" y="16"/>
                    </a:cubicBezTo>
                    <a:cubicBezTo>
                      <a:pt x="9" y="16"/>
                      <a:pt x="9" y="16"/>
                      <a:pt x="9" y="16"/>
                    </a:cubicBezTo>
                    <a:cubicBezTo>
                      <a:pt x="10" y="13"/>
                      <a:pt x="10" y="13"/>
                      <a:pt x="10" y="13"/>
                    </a:cubicBezTo>
                    <a:cubicBezTo>
                      <a:pt x="13" y="0"/>
                      <a:pt x="13" y="0"/>
                      <a:pt x="13" y="0"/>
                    </a:cubicBezTo>
                    <a:cubicBezTo>
                      <a:pt x="18" y="0"/>
                      <a:pt x="18" y="0"/>
                      <a:pt x="18" y="0"/>
                    </a:cubicBezTo>
                    <a:cubicBezTo>
                      <a:pt x="22" y="13"/>
                      <a:pt x="22" y="13"/>
                      <a:pt x="22" y="13"/>
                    </a:cubicBezTo>
                    <a:cubicBezTo>
                      <a:pt x="22" y="16"/>
                      <a:pt x="22" y="16"/>
                      <a:pt x="22" y="16"/>
                    </a:cubicBezTo>
                    <a:cubicBezTo>
                      <a:pt x="22" y="16"/>
                      <a:pt x="22" y="16"/>
                      <a:pt x="22" y="16"/>
                    </a:cubicBezTo>
                    <a:cubicBezTo>
                      <a:pt x="23" y="15"/>
                      <a:pt x="23" y="13"/>
                      <a:pt x="23" y="12"/>
                    </a:cubicBezTo>
                    <a:cubicBezTo>
                      <a:pt x="24" y="8"/>
                      <a:pt x="25" y="4"/>
                      <a:pt x="26" y="0"/>
                    </a:cubicBezTo>
                    <a:lnTo>
                      <a:pt x="31" y="0"/>
                    </a:lnTo>
                    <a:close/>
                  </a:path>
                </a:pathLst>
              </a:custGeom>
              <a:grpFill/>
              <a:ln>
                <a:noFill/>
              </a:ln>
              <a:extLst/>
            </p:spPr>
            <p:txBody>
              <a:bodyPr/>
              <a:lstStyle/>
              <a:p>
                <a:pPr>
                  <a:defRPr/>
                </a:pPr>
                <a:endParaRPr lang="en-AU"/>
              </a:p>
            </p:txBody>
          </p:sp>
          <p:sp>
            <p:nvSpPr>
              <p:cNvPr id="48" name="Freeform 28"/>
              <p:cNvSpPr>
                <a:spLocks/>
              </p:cNvSpPr>
              <p:nvPr/>
            </p:nvSpPr>
            <p:spPr bwMode="auto">
              <a:xfrm>
                <a:off x="3711575" y="5997575"/>
                <a:ext cx="98425" cy="66675"/>
              </a:xfrm>
              <a:custGeom>
                <a:avLst/>
                <a:gdLst>
                  <a:gd name="T0" fmla="*/ 31 w 31"/>
                  <a:gd name="T1" fmla="*/ 0 h 21"/>
                  <a:gd name="T2" fmla="*/ 25 w 31"/>
                  <a:gd name="T3" fmla="*/ 21 h 21"/>
                  <a:gd name="T4" fmla="*/ 19 w 31"/>
                  <a:gd name="T5" fmla="*/ 21 h 21"/>
                  <a:gd name="T6" fmla="*/ 16 w 31"/>
                  <a:gd name="T7" fmla="*/ 9 h 21"/>
                  <a:gd name="T8" fmla="*/ 15 w 31"/>
                  <a:gd name="T9" fmla="*/ 7 h 21"/>
                  <a:gd name="T10" fmla="*/ 15 w 31"/>
                  <a:gd name="T11" fmla="*/ 7 h 21"/>
                  <a:gd name="T12" fmla="*/ 15 w 31"/>
                  <a:gd name="T13" fmla="*/ 9 h 21"/>
                  <a:gd name="T14" fmla="*/ 12 w 31"/>
                  <a:gd name="T15" fmla="*/ 21 h 21"/>
                  <a:gd name="T16" fmla="*/ 6 w 31"/>
                  <a:gd name="T17" fmla="*/ 21 h 21"/>
                  <a:gd name="T18" fmla="*/ 0 w 31"/>
                  <a:gd name="T19" fmla="*/ 0 h 21"/>
                  <a:gd name="T20" fmla="*/ 5 w 31"/>
                  <a:gd name="T21" fmla="*/ 0 h 21"/>
                  <a:gd name="T22" fmla="*/ 8 w 31"/>
                  <a:gd name="T23" fmla="*/ 13 h 21"/>
                  <a:gd name="T24" fmla="*/ 9 w 31"/>
                  <a:gd name="T25" fmla="*/ 16 h 21"/>
                  <a:gd name="T26" fmla="*/ 9 w 31"/>
                  <a:gd name="T27" fmla="*/ 16 h 21"/>
                  <a:gd name="T28" fmla="*/ 10 w 31"/>
                  <a:gd name="T29" fmla="*/ 13 h 21"/>
                  <a:gd name="T30" fmla="*/ 13 w 31"/>
                  <a:gd name="T31" fmla="*/ 0 h 21"/>
                  <a:gd name="T32" fmla="*/ 18 w 31"/>
                  <a:gd name="T33" fmla="*/ 0 h 21"/>
                  <a:gd name="T34" fmla="*/ 22 w 31"/>
                  <a:gd name="T35" fmla="*/ 13 h 21"/>
                  <a:gd name="T36" fmla="*/ 22 w 31"/>
                  <a:gd name="T37" fmla="*/ 16 h 21"/>
                  <a:gd name="T38" fmla="*/ 22 w 31"/>
                  <a:gd name="T39" fmla="*/ 16 h 21"/>
                  <a:gd name="T40" fmla="*/ 23 w 31"/>
                  <a:gd name="T41" fmla="*/ 12 h 21"/>
                  <a:gd name="T42" fmla="*/ 26 w 31"/>
                  <a:gd name="T43" fmla="*/ 0 h 21"/>
                  <a:gd name="T44" fmla="*/ 31 w 31"/>
                  <a:gd name="T4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21">
                    <a:moveTo>
                      <a:pt x="31" y="0"/>
                    </a:moveTo>
                    <a:cubicBezTo>
                      <a:pt x="29" y="7"/>
                      <a:pt x="27" y="14"/>
                      <a:pt x="25" y="21"/>
                    </a:cubicBezTo>
                    <a:cubicBezTo>
                      <a:pt x="19" y="21"/>
                      <a:pt x="19" y="21"/>
                      <a:pt x="19" y="21"/>
                    </a:cubicBezTo>
                    <a:cubicBezTo>
                      <a:pt x="16" y="9"/>
                      <a:pt x="16" y="9"/>
                      <a:pt x="16" y="9"/>
                    </a:cubicBezTo>
                    <a:cubicBezTo>
                      <a:pt x="15" y="7"/>
                      <a:pt x="15" y="7"/>
                      <a:pt x="15" y="7"/>
                    </a:cubicBezTo>
                    <a:cubicBezTo>
                      <a:pt x="15" y="7"/>
                      <a:pt x="15" y="7"/>
                      <a:pt x="15" y="7"/>
                    </a:cubicBezTo>
                    <a:cubicBezTo>
                      <a:pt x="15" y="9"/>
                      <a:pt x="15" y="9"/>
                      <a:pt x="15" y="9"/>
                    </a:cubicBezTo>
                    <a:cubicBezTo>
                      <a:pt x="12" y="21"/>
                      <a:pt x="12" y="21"/>
                      <a:pt x="12" y="21"/>
                    </a:cubicBezTo>
                    <a:cubicBezTo>
                      <a:pt x="6" y="21"/>
                      <a:pt x="6" y="21"/>
                      <a:pt x="6" y="21"/>
                    </a:cubicBezTo>
                    <a:cubicBezTo>
                      <a:pt x="4" y="14"/>
                      <a:pt x="2" y="7"/>
                      <a:pt x="0" y="0"/>
                    </a:cubicBezTo>
                    <a:cubicBezTo>
                      <a:pt x="5" y="0"/>
                      <a:pt x="5" y="0"/>
                      <a:pt x="5" y="0"/>
                    </a:cubicBezTo>
                    <a:cubicBezTo>
                      <a:pt x="6" y="5"/>
                      <a:pt x="7" y="9"/>
                      <a:pt x="8" y="13"/>
                    </a:cubicBezTo>
                    <a:cubicBezTo>
                      <a:pt x="9" y="14"/>
                      <a:pt x="9" y="15"/>
                      <a:pt x="9" y="16"/>
                    </a:cubicBezTo>
                    <a:cubicBezTo>
                      <a:pt x="9" y="16"/>
                      <a:pt x="9" y="16"/>
                      <a:pt x="9" y="16"/>
                    </a:cubicBezTo>
                    <a:cubicBezTo>
                      <a:pt x="10" y="13"/>
                      <a:pt x="10" y="13"/>
                      <a:pt x="10" y="13"/>
                    </a:cubicBezTo>
                    <a:cubicBezTo>
                      <a:pt x="13" y="0"/>
                      <a:pt x="13" y="0"/>
                      <a:pt x="13" y="0"/>
                    </a:cubicBezTo>
                    <a:cubicBezTo>
                      <a:pt x="18" y="0"/>
                      <a:pt x="18" y="0"/>
                      <a:pt x="18" y="0"/>
                    </a:cubicBezTo>
                    <a:cubicBezTo>
                      <a:pt x="22" y="13"/>
                      <a:pt x="22" y="13"/>
                      <a:pt x="22" y="13"/>
                    </a:cubicBezTo>
                    <a:cubicBezTo>
                      <a:pt x="22" y="16"/>
                      <a:pt x="22" y="16"/>
                      <a:pt x="22" y="16"/>
                    </a:cubicBezTo>
                    <a:cubicBezTo>
                      <a:pt x="22" y="16"/>
                      <a:pt x="22" y="16"/>
                      <a:pt x="22" y="16"/>
                    </a:cubicBezTo>
                    <a:cubicBezTo>
                      <a:pt x="23" y="15"/>
                      <a:pt x="23" y="13"/>
                      <a:pt x="23" y="12"/>
                    </a:cubicBezTo>
                    <a:cubicBezTo>
                      <a:pt x="24" y="8"/>
                      <a:pt x="25" y="4"/>
                      <a:pt x="26" y="0"/>
                    </a:cubicBezTo>
                    <a:lnTo>
                      <a:pt x="31" y="0"/>
                    </a:lnTo>
                    <a:close/>
                  </a:path>
                </a:pathLst>
              </a:custGeom>
              <a:grpFill/>
              <a:ln>
                <a:noFill/>
              </a:ln>
              <a:extLst/>
            </p:spPr>
            <p:txBody>
              <a:bodyPr/>
              <a:lstStyle/>
              <a:p>
                <a:pPr>
                  <a:defRPr/>
                </a:pPr>
                <a:endParaRPr lang="en-AU"/>
              </a:p>
            </p:txBody>
          </p:sp>
          <p:sp>
            <p:nvSpPr>
              <p:cNvPr id="49" name="Oval 29"/>
              <p:cNvSpPr>
                <a:spLocks noChangeArrowheads="1"/>
              </p:cNvSpPr>
              <p:nvPr/>
            </p:nvSpPr>
            <p:spPr bwMode="auto">
              <a:xfrm>
                <a:off x="3819525" y="6042025"/>
                <a:ext cx="19050" cy="22225"/>
              </a:xfrm>
              <a:prstGeom prst="ellipse">
                <a:avLst/>
              </a:prstGeom>
              <a:grpFill/>
              <a:ln>
                <a:noFill/>
              </a:ln>
              <a:extLst/>
            </p:spPr>
            <p:txBody>
              <a:bodyPr/>
              <a:lstStyle/>
              <a:p>
                <a:pPr>
                  <a:defRPr/>
                </a:pPr>
                <a:endParaRPr lang="en-AU"/>
              </a:p>
            </p:txBody>
          </p:sp>
          <p:sp>
            <p:nvSpPr>
              <p:cNvPr id="50" name="Freeform 30"/>
              <p:cNvSpPr>
                <a:spLocks/>
              </p:cNvSpPr>
              <p:nvPr/>
            </p:nvSpPr>
            <p:spPr bwMode="auto">
              <a:xfrm>
                <a:off x="3851275" y="5997575"/>
                <a:ext cx="50800" cy="66675"/>
              </a:xfrm>
              <a:custGeom>
                <a:avLst/>
                <a:gdLst>
                  <a:gd name="T0" fmla="*/ 16 w 16"/>
                  <a:gd name="T1" fmla="*/ 20 h 21"/>
                  <a:gd name="T2" fmla="*/ 10 w 16"/>
                  <a:gd name="T3" fmla="*/ 21 h 21"/>
                  <a:gd name="T4" fmla="*/ 0 w 16"/>
                  <a:gd name="T5" fmla="*/ 11 h 21"/>
                  <a:gd name="T6" fmla="*/ 10 w 16"/>
                  <a:gd name="T7" fmla="*/ 0 h 21"/>
                  <a:gd name="T8" fmla="*/ 16 w 16"/>
                  <a:gd name="T9" fmla="*/ 1 h 21"/>
                  <a:gd name="T10" fmla="*/ 14 w 16"/>
                  <a:gd name="T11" fmla="*/ 5 h 21"/>
                  <a:gd name="T12" fmla="*/ 11 w 16"/>
                  <a:gd name="T13" fmla="*/ 4 h 21"/>
                  <a:gd name="T14" fmla="*/ 6 w 16"/>
                  <a:gd name="T15" fmla="*/ 10 h 21"/>
                  <a:gd name="T16" fmla="*/ 11 w 16"/>
                  <a:gd name="T17" fmla="*/ 17 h 21"/>
                  <a:gd name="T18" fmla="*/ 15 w 16"/>
                  <a:gd name="T19" fmla="*/ 16 h 21"/>
                  <a:gd name="T20" fmla="*/ 16 w 16"/>
                  <a:gd name="T21" fmla="*/ 2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21">
                    <a:moveTo>
                      <a:pt x="16" y="20"/>
                    </a:moveTo>
                    <a:cubicBezTo>
                      <a:pt x="14" y="21"/>
                      <a:pt x="12" y="21"/>
                      <a:pt x="10" y="21"/>
                    </a:cubicBezTo>
                    <a:cubicBezTo>
                      <a:pt x="3" y="21"/>
                      <a:pt x="0" y="17"/>
                      <a:pt x="0" y="11"/>
                    </a:cubicBezTo>
                    <a:cubicBezTo>
                      <a:pt x="0" y="4"/>
                      <a:pt x="4" y="0"/>
                      <a:pt x="10" y="0"/>
                    </a:cubicBezTo>
                    <a:cubicBezTo>
                      <a:pt x="12" y="0"/>
                      <a:pt x="14" y="0"/>
                      <a:pt x="16" y="1"/>
                    </a:cubicBezTo>
                    <a:cubicBezTo>
                      <a:pt x="14" y="5"/>
                      <a:pt x="14" y="5"/>
                      <a:pt x="14" y="5"/>
                    </a:cubicBezTo>
                    <a:cubicBezTo>
                      <a:pt x="13" y="4"/>
                      <a:pt x="12" y="4"/>
                      <a:pt x="11" y="4"/>
                    </a:cubicBezTo>
                    <a:cubicBezTo>
                      <a:pt x="7" y="4"/>
                      <a:pt x="6" y="6"/>
                      <a:pt x="6" y="10"/>
                    </a:cubicBezTo>
                    <a:cubicBezTo>
                      <a:pt x="6" y="15"/>
                      <a:pt x="7" y="17"/>
                      <a:pt x="11" y="17"/>
                    </a:cubicBezTo>
                    <a:cubicBezTo>
                      <a:pt x="12" y="17"/>
                      <a:pt x="14" y="17"/>
                      <a:pt x="15" y="16"/>
                    </a:cubicBezTo>
                    <a:lnTo>
                      <a:pt x="16" y="20"/>
                    </a:lnTo>
                    <a:close/>
                  </a:path>
                </a:pathLst>
              </a:custGeom>
              <a:grpFill/>
              <a:ln>
                <a:noFill/>
              </a:ln>
              <a:extLst/>
            </p:spPr>
            <p:txBody>
              <a:bodyPr/>
              <a:lstStyle/>
              <a:p>
                <a:pPr>
                  <a:defRPr/>
                </a:pPr>
                <a:endParaRPr lang="en-AU"/>
              </a:p>
            </p:txBody>
          </p:sp>
          <p:sp>
            <p:nvSpPr>
              <p:cNvPr id="51" name="Freeform 31"/>
              <p:cNvSpPr>
                <a:spLocks/>
              </p:cNvSpPr>
              <p:nvPr/>
            </p:nvSpPr>
            <p:spPr bwMode="auto">
              <a:xfrm>
                <a:off x="3911600" y="5997575"/>
                <a:ext cx="47625" cy="66675"/>
              </a:xfrm>
              <a:custGeom>
                <a:avLst/>
                <a:gdLst>
                  <a:gd name="T0" fmla="*/ 6 w 15"/>
                  <a:gd name="T1" fmla="*/ 21 h 21"/>
                  <a:gd name="T2" fmla="*/ 0 w 15"/>
                  <a:gd name="T3" fmla="*/ 20 h 21"/>
                  <a:gd name="T4" fmla="*/ 1 w 15"/>
                  <a:gd name="T5" fmla="*/ 16 h 21"/>
                  <a:gd name="T6" fmla="*/ 6 w 15"/>
                  <a:gd name="T7" fmla="*/ 17 h 21"/>
                  <a:gd name="T8" fmla="*/ 9 w 15"/>
                  <a:gd name="T9" fmla="*/ 15 h 21"/>
                  <a:gd name="T10" fmla="*/ 6 w 15"/>
                  <a:gd name="T11" fmla="*/ 12 h 21"/>
                  <a:gd name="T12" fmla="*/ 0 w 15"/>
                  <a:gd name="T13" fmla="*/ 6 h 21"/>
                  <a:gd name="T14" fmla="*/ 8 w 15"/>
                  <a:gd name="T15" fmla="*/ 0 h 21"/>
                  <a:gd name="T16" fmla="*/ 13 w 15"/>
                  <a:gd name="T17" fmla="*/ 0 h 21"/>
                  <a:gd name="T18" fmla="*/ 13 w 15"/>
                  <a:gd name="T19" fmla="*/ 4 h 21"/>
                  <a:gd name="T20" fmla="*/ 9 w 15"/>
                  <a:gd name="T21" fmla="*/ 4 h 21"/>
                  <a:gd name="T22" fmla="*/ 6 w 15"/>
                  <a:gd name="T23" fmla="*/ 6 h 21"/>
                  <a:gd name="T24" fmla="*/ 9 w 15"/>
                  <a:gd name="T25" fmla="*/ 9 h 21"/>
                  <a:gd name="T26" fmla="*/ 15 w 15"/>
                  <a:gd name="T27" fmla="*/ 14 h 21"/>
                  <a:gd name="T28" fmla="*/ 6 w 15"/>
                  <a:gd name="T29"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 h="21">
                    <a:moveTo>
                      <a:pt x="6" y="21"/>
                    </a:moveTo>
                    <a:cubicBezTo>
                      <a:pt x="4" y="21"/>
                      <a:pt x="2" y="21"/>
                      <a:pt x="0" y="20"/>
                    </a:cubicBezTo>
                    <a:cubicBezTo>
                      <a:pt x="1" y="16"/>
                      <a:pt x="1" y="16"/>
                      <a:pt x="1" y="16"/>
                    </a:cubicBezTo>
                    <a:cubicBezTo>
                      <a:pt x="3" y="17"/>
                      <a:pt x="5" y="17"/>
                      <a:pt x="6" y="17"/>
                    </a:cubicBezTo>
                    <a:cubicBezTo>
                      <a:pt x="8" y="17"/>
                      <a:pt x="9" y="16"/>
                      <a:pt x="9" y="15"/>
                    </a:cubicBezTo>
                    <a:cubicBezTo>
                      <a:pt x="9" y="14"/>
                      <a:pt x="8" y="13"/>
                      <a:pt x="6" y="12"/>
                    </a:cubicBezTo>
                    <a:cubicBezTo>
                      <a:pt x="3" y="11"/>
                      <a:pt x="0" y="10"/>
                      <a:pt x="0" y="6"/>
                    </a:cubicBezTo>
                    <a:cubicBezTo>
                      <a:pt x="0" y="2"/>
                      <a:pt x="3" y="0"/>
                      <a:pt x="8" y="0"/>
                    </a:cubicBezTo>
                    <a:cubicBezTo>
                      <a:pt x="10" y="0"/>
                      <a:pt x="12" y="0"/>
                      <a:pt x="13" y="0"/>
                    </a:cubicBezTo>
                    <a:cubicBezTo>
                      <a:pt x="13" y="4"/>
                      <a:pt x="13" y="4"/>
                      <a:pt x="13" y="4"/>
                    </a:cubicBezTo>
                    <a:cubicBezTo>
                      <a:pt x="11" y="4"/>
                      <a:pt x="10" y="4"/>
                      <a:pt x="9" y="4"/>
                    </a:cubicBezTo>
                    <a:cubicBezTo>
                      <a:pt x="6" y="4"/>
                      <a:pt x="6" y="5"/>
                      <a:pt x="6" y="6"/>
                    </a:cubicBezTo>
                    <a:cubicBezTo>
                      <a:pt x="6" y="7"/>
                      <a:pt x="7" y="8"/>
                      <a:pt x="9" y="9"/>
                    </a:cubicBezTo>
                    <a:cubicBezTo>
                      <a:pt x="13" y="10"/>
                      <a:pt x="15" y="11"/>
                      <a:pt x="15" y="14"/>
                    </a:cubicBezTo>
                    <a:cubicBezTo>
                      <a:pt x="15" y="18"/>
                      <a:pt x="11" y="21"/>
                      <a:pt x="6" y="21"/>
                    </a:cubicBezTo>
                  </a:path>
                </a:pathLst>
              </a:custGeom>
              <a:grpFill/>
              <a:ln>
                <a:noFill/>
              </a:ln>
              <a:extLst/>
            </p:spPr>
            <p:txBody>
              <a:bodyPr/>
              <a:lstStyle/>
              <a:p>
                <a:pPr>
                  <a:defRPr/>
                </a:pPr>
                <a:endParaRPr lang="en-AU"/>
              </a:p>
            </p:txBody>
          </p:sp>
          <p:sp>
            <p:nvSpPr>
              <p:cNvPr id="52" name="Freeform 32"/>
              <p:cNvSpPr>
                <a:spLocks noEditPoints="1"/>
              </p:cNvSpPr>
              <p:nvPr/>
            </p:nvSpPr>
            <p:spPr bwMode="auto">
              <a:xfrm>
                <a:off x="3965575" y="5969000"/>
                <a:ext cx="28575" cy="95250"/>
              </a:xfrm>
              <a:custGeom>
                <a:avLst/>
                <a:gdLst>
                  <a:gd name="T0" fmla="*/ 4 w 9"/>
                  <a:gd name="T1" fmla="*/ 30 h 30"/>
                  <a:gd name="T2" fmla="*/ 4 w 9"/>
                  <a:gd name="T3" fmla="*/ 13 h 30"/>
                  <a:gd name="T4" fmla="*/ 0 w 9"/>
                  <a:gd name="T5" fmla="*/ 13 h 30"/>
                  <a:gd name="T6" fmla="*/ 0 w 9"/>
                  <a:gd name="T7" fmla="*/ 9 h 30"/>
                  <a:gd name="T8" fmla="*/ 9 w 9"/>
                  <a:gd name="T9" fmla="*/ 9 h 30"/>
                  <a:gd name="T10" fmla="*/ 9 w 9"/>
                  <a:gd name="T11" fmla="*/ 30 h 30"/>
                  <a:gd name="T12" fmla="*/ 4 w 9"/>
                  <a:gd name="T13" fmla="*/ 30 h 30"/>
                  <a:gd name="T14" fmla="*/ 6 w 9"/>
                  <a:gd name="T15" fmla="*/ 6 h 30"/>
                  <a:gd name="T16" fmla="*/ 3 w 9"/>
                  <a:gd name="T17" fmla="*/ 3 h 30"/>
                  <a:gd name="T18" fmla="*/ 6 w 9"/>
                  <a:gd name="T19" fmla="*/ 0 h 30"/>
                  <a:gd name="T20" fmla="*/ 9 w 9"/>
                  <a:gd name="T21" fmla="*/ 3 h 30"/>
                  <a:gd name="T22" fmla="*/ 6 w 9"/>
                  <a:gd name="T23" fmla="*/ 6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30">
                    <a:moveTo>
                      <a:pt x="4" y="30"/>
                    </a:moveTo>
                    <a:cubicBezTo>
                      <a:pt x="4" y="13"/>
                      <a:pt x="4" y="13"/>
                      <a:pt x="4" y="13"/>
                    </a:cubicBezTo>
                    <a:cubicBezTo>
                      <a:pt x="0" y="13"/>
                      <a:pt x="0" y="13"/>
                      <a:pt x="0" y="13"/>
                    </a:cubicBezTo>
                    <a:cubicBezTo>
                      <a:pt x="0" y="9"/>
                      <a:pt x="0" y="9"/>
                      <a:pt x="0" y="9"/>
                    </a:cubicBezTo>
                    <a:cubicBezTo>
                      <a:pt x="9" y="9"/>
                      <a:pt x="9" y="9"/>
                      <a:pt x="9" y="9"/>
                    </a:cubicBezTo>
                    <a:cubicBezTo>
                      <a:pt x="9" y="30"/>
                      <a:pt x="9" y="30"/>
                      <a:pt x="9" y="30"/>
                    </a:cubicBezTo>
                    <a:lnTo>
                      <a:pt x="4" y="30"/>
                    </a:lnTo>
                    <a:close/>
                    <a:moveTo>
                      <a:pt x="6" y="6"/>
                    </a:moveTo>
                    <a:cubicBezTo>
                      <a:pt x="4" y="6"/>
                      <a:pt x="3" y="5"/>
                      <a:pt x="3" y="3"/>
                    </a:cubicBezTo>
                    <a:cubicBezTo>
                      <a:pt x="3" y="1"/>
                      <a:pt x="4" y="0"/>
                      <a:pt x="6" y="0"/>
                    </a:cubicBezTo>
                    <a:cubicBezTo>
                      <a:pt x="8" y="0"/>
                      <a:pt x="9" y="1"/>
                      <a:pt x="9" y="3"/>
                    </a:cubicBezTo>
                    <a:cubicBezTo>
                      <a:pt x="9" y="5"/>
                      <a:pt x="8" y="6"/>
                      <a:pt x="6" y="6"/>
                    </a:cubicBezTo>
                  </a:path>
                </a:pathLst>
              </a:custGeom>
              <a:grpFill/>
              <a:ln>
                <a:noFill/>
              </a:ln>
              <a:extLst/>
            </p:spPr>
            <p:txBody>
              <a:bodyPr/>
              <a:lstStyle/>
              <a:p>
                <a:pPr>
                  <a:defRPr/>
                </a:pPr>
                <a:endParaRPr lang="en-AU"/>
              </a:p>
            </p:txBody>
          </p:sp>
          <p:sp>
            <p:nvSpPr>
              <p:cNvPr id="53" name="Freeform 33"/>
              <p:cNvSpPr>
                <a:spLocks/>
              </p:cNvSpPr>
              <p:nvPr/>
            </p:nvSpPr>
            <p:spPr bwMode="auto">
              <a:xfrm>
                <a:off x="4013200" y="5997575"/>
                <a:ext cx="39687" cy="66675"/>
              </a:xfrm>
              <a:custGeom>
                <a:avLst/>
                <a:gdLst>
                  <a:gd name="T0" fmla="*/ 11 w 12"/>
                  <a:gd name="T1" fmla="*/ 5 h 21"/>
                  <a:gd name="T2" fmla="*/ 9 w 12"/>
                  <a:gd name="T3" fmla="*/ 5 h 21"/>
                  <a:gd name="T4" fmla="*/ 5 w 12"/>
                  <a:gd name="T5" fmla="*/ 8 h 21"/>
                  <a:gd name="T6" fmla="*/ 5 w 12"/>
                  <a:gd name="T7" fmla="*/ 21 h 21"/>
                  <a:gd name="T8" fmla="*/ 0 w 12"/>
                  <a:gd name="T9" fmla="*/ 21 h 21"/>
                  <a:gd name="T10" fmla="*/ 0 w 12"/>
                  <a:gd name="T11" fmla="*/ 0 h 21"/>
                  <a:gd name="T12" fmla="*/ 4 w 12"/>
                  <a:gd name="T13" fmla="*/ 0 h 21"/>
                  <a:gd name="T14" fmla="*/ 4 w 12"/>
                  <a:gd name="T15" fmla="*/ 4 h 21"/>
                  <a:gd name="T16" fmla="*/ 10 w 12"/>
                  <a:gd name="T17" fmla="*/ 0 h 21"/>
                  <a:gd name="T18" fmla="*/ 12 w 12"/>
                  <a:gd name="T19" fmla="*/ 0 h 21"/>
                  <a:gd name="T20" fmla="*/ 11 w 12"/>
                  <a:gd name="T21" fmla="*/ 5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 h="21">
                    <a:moveTo>
                      <a:pt x="11" y="5"/>
                    </a:moveTo>
                    <a:cubicBezTo>
                      <a:pt x="11" y="5"/>
                      <a:pt x="10" y="5"/>
                      <a:pt x="9" y="5"/>
                    </a:cubicBezTo>
                    <a:cubicBezTo>
                      <a:pt x="8" y="5"/>
                      <a:pt x="7" y="6"/>
                      <a:pt x="5" y="8"/>
                    </a:cubicBezTo>
                    <a:cubicBezTo>
                      <a:pt x="5" y="21"/>
                      <a:pt x="5" y="21"/>
                      <a:pt x="5" y="21"/>
                    </a:cubicBezTo>
                    <a:cubicBezTo>
                      <a:pt x="0" y="21"/>
                      <a:pt x="0" y="21"/>
                      <a:pt x="0" y="21"/>
                    </a:cubicBezTo>
                    <a:cubicBezTo>
                      <a:pt x="0" y="0"/>
                      <a:pt x="0" y="0"/>
                      <a:pt x="0" y="0"/>
                    </a:cubicBezTo>
                    <a:cubicBezTo>
                      <a:pt x="4" y="0"/>
                      <a:pt x="4" y="0"/>
                      <a:pt x="4" y="0"/>
                    </a:cubicBezTo>
                    <a:cubicBezTo>
                      <a:pt x="4" y="4"/>
                      <a:pt x="4" y="4"/>
                      <a:pt x="4" y="4"/>
                    </a:cubicBezTo>
                    <a:cubicBezTo>
                      <a:pt x="6" y="1"/>
                      <a:pt x="8" y="0"/>
                      <a:pt x="10" y="0"/>
                    </a:cubicBezTo>
                    <a:cubicBezTo>
                      <a:pt x="11" y="0"/>
                      <a:pt x="11" y="0"/>
                      <a:pt x="12" y="0"/>
                    </a:cubicBezTo>
                    <a:lnTo>
                      <a:pt x="11" y="5"/>
                    </a:lnTo>
                    <a:close/>
                  </a:path>
                </a:pathLst>
              </a:custGeom>
              <a:grpFill/>
              <a:ln>
                <a:noFill/>
              </a:ln>
              <a:extLst/>
            </p:spPr>
            <p:txBody>
              <a:bodyPr/>
              <a:lstStyle/>
              <a:p>
                <a:pPr>
                  <a:defRPr/>
                </a:pPr>
                <a:endParaRPr lang="en-AU"/>
              </a:p>
            </p:txBody>
          </p:sp>
          <p:sp>
            <p:nvSpPr>
              <p:cNvPr id="54" name="Freeform 34"/>
              <p:cNvSpPr>
                <a:spLocks noEditPoints="1"/>
              </p:cNvSpPr>
              <p:nvPr/>
            </p:nvSpPr>
            <p:spPr bwMode="auto">
              <a:xfrm>
                <a:off x="4062413" y="5997575"/>
                <a:ext cx="66675" cy="66675"/>
              </a:xfrm>
              <a:custGeom>
                <a:avLst/>
                <a:gdLst>
                  <a:gd name="T0" fmla="*/ 10 w 21"/>
                  <a:gd name="T1" fmla="*/ 21 h 21"/>
                  <a:gd name="T2" fmla="*/ 0 w 21"/>
                  <a:gd name="T3" fmla="*/ 11 h 21"/>
                  <a:gd name="T4" fmla="*/ 10 w 21"/>
                  <a:gd name="T5" fmla="*/ 0 h 21"/>
                  <a:gd name="T6" fmla="*/ 21 w 21"/>
                  <a:gd name="T7" fmla="*/ 10 h 21"/>
                  <a:gd name="T8" fmla="*/ 10 w 21"/>
                  <a:gd name="T9" fmla="*/ 21 h 21"/>
                  <a:gd name="T10" fmla="*/ 10 w 21"/>
                  <a:gd name="T11" fmla="*/ 4 h 21"/>
                  <a:gd name="T12" fmla="*/ 5 w 21"/>
                  <a:gd name="T13" fmla="*/ 10 h 21"/>
                  <a:gd name="T14" fmla="*/ 10 w 21"/>
                  <a:gd name="T15" fmla="*/ 17 h 21"/>
                  <a:gd name="T16" fmla="*/ 15 w 21"/>
                  <a:gd name="T17" fmla="*/ 11 h 21"/>
                  <a:gd name="T18" fmla="*/ 10 w 21"/>
                  <a:gd name="T19" fmla="*/ 4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 h="21">
                    <a:moveTo>
                      <a:pt x="10" y="21"/>
                    </a:moveTo>
                    <a:cubicBezTo>
                      <a:pt x="3" y="21"/>
                      <a:pt x="0" y="17"/>
                      <a:pt x="0" y="11"/>
                    </a:cubicBezTo>
                    <a:cubicBezTo>
                      <a:pt x="0" y="4"/>
                      <a:pt x="3" y="0"/>
                      <a:pt x="10" y="0"/>
                    </a:cubicBezTo>
                    <a:cubicBezTo>
                      <a:pt x="17" y="0"/>
                      <a:pt x="21" y="4"/>
                      <a:pt x="21" y="10"/>
                    </a:cubicBezTo>
                    <a:cubicBezTo>
                      <a:pt x="21" y="17"/>
                      <a:pt x="17" y="21"/>
                      <a:pt x="10" y="21"/>
                    </a:cubicBezTo>
                    <a:moveTo>
                      <a:pt x="10" y="4"/>
                    </a:moveTo>
                    <a:cubicBezTo>
                      <a:pt x="7" y="4"/>
                      <a:pt x="5" y="7"/>
                      <a:pt x="5" y="10"/>
                    </a:cubicBezTo>
                    <a:cubicBezTo>
                      <a:pt x="5" y="14"/>
                      <a:pt x="6" y="17"/>
                      <a:pt x="10" y="17"/>
                    </a:cubicBezTo>
                    <a:cubicBezTo>
                      <a:pt x="14" y="17"/>
                      <a:pt x="15" y="14"/>
                      <a:pt x="15" y="11"/>
                    </a:cubicBezTo>
                    <a:cubicBezTo>
                      <a:pt x="15" y="6"/>
                      <a:pt x="14" y="4"/>
                      <a:pt x="10" y="4"/>
                    </a:cubicBezTo>
                  </a:path>
                </a:pathLst>
              </a:custGeom>
              <a:grpFill/>
              <a:ln>
                <a:noFill/>
              </a:ln>
              <a:extLst/>
            </p:spPr>
            <p:txBody>
              <a:bodyPr/>
              <a:lstStyle/>
              <a:p>
                <a:pPr>
                  <a:defRPr/>
                </a:pPr>
                <a:endParaRPr lang="en-AU"/>
              </a:p>
            </p:txBody>
          </p:sp>
          <p:sp>
            <p:nvSpPr>
              <p:cNvPr id="55" name="Oval 35"/>
              <p:cNvSpPr>
                <a:spLocks noChangeArrowheads="1"/>
              </p:cNvSpPr>
              <p:nvPr/>
            </p:nvSpPr>
            <p:spPr bwMode="auto">
              <a:xfrm>
                <a:off x="4141788" y="6042025"/>
                <a:ext cx="19050" cy="22225"/>
              </a:xfrm>
              <a:prstGeom prst="ellipse">
                <a:avLst/>
              </a:prstGeom>
              <a:grpFill/>
              <a:ln>
                <a:noFill/>
              </a:ln>
              <a:extLst/>
            </p:spPr>
            <p:txBody>
              <a:bodyPr/>
              <a:lstStyle/>
              <a:p>
                <a:pPr>
                  <a:defRPr/>
                </a:pPr>
                <a:endParaRPr lang="en-AU"/>
              </a:p>
            </p:txBody>
          </p:sp>
          <p:sp>
            <p:nvSpPr>
              <p:cNvPr id="56" name="Freeform 36"/>
              <p:cNvSpPr>
                <a:spLocks noEditPoints="1"/>
              </p:cNvSpPr>
              <p:nvPr/>
            </p:nvSpPr>
            <p:spPr bwMode="auto">
              <a:xfrm>
                <a:off x="4176713" y="5997575"/>
                <a:ext cx="57150" cy="66675"/>
              </a:xfrm>
              <a:custGeom>
                <a:avLst/>
                <a:gdLst>
                  <a:gd name="T0" fmla="*/ 14 w 18"/>
                  <a:gd name="T1" fmla="*/ 21 h 21"/>
                  <a:gd name="T2" fmla="*/ 13 w 18"/>
                  <a:gd name="T3" fmla="*/ 19 h 21"/>
                  <a:gd name="T4" fmla="*/ 7 w 18"/>
                  <a:gd name="T5" fmla="*/ 21 h 21"/>
                  <a:gd name="T6" fmla="*/ 0 w 18"/>
                  <a:gd name="T7" fmla="*/ 15 h 21"/>
                  <a:gd name="T8" fmla="*/ 10 w 18"/>
                  <a:gd name="T9" fmla="*/ 8 h 21"/>
                  <a:gd name="T10" fmla="*/ 13 w 18"/>
                  <a:gd name="T11" fmla="*/ 8 h 21"/>
                  <a:gd name="T12" fmla="*/ 13 w 18"/>
                  <a:gd name="T13" fmla="*/ 7 h 21"/>
                  <a:gd name="T14" fmla="*/ 8 w 18"/>
                  <a:gd name="T15" fmla="*/ 4 h 21"/>
                  <a:gd name="T16" fmla="*/ 2 w 18"/>
                  <a:gd name="T17" fmla="*/ 5 h 21"/>
                  <a:gd name="T18" fmla="*/ 2 w 18"/>
                  <a:gd name="T19" fmla="*/ 1 h 21"/>
                  <a:gd name="T20" fmla="*/ 9 w 18"/>
                  <a:gd name="T21" fmla="*/ 0 h 21"/>
                  <a:gd name="T22" fmla="*/ 18 w 18"/>
                  <a:gd name="T23" fmla="*/ 7 h 21"/>
                  <a:gd name="T24" fmla="*/ 18 w 18"/>
                  <a:gd name="T25" fmla="*/ 21 h 21"/>
                  <a:gd name="T26" fmla="*/ 14 w 18"/>
                  <a:gd name="T27" fmla="*/ 21 h 21"/>
                  <a:gd name="T28" fmla="*/ 13 w 18"/>
                  <a:gd name="T29" fmla="*/ 12 h 21"/>
                  <a:gd name="T30" fmla="*/ 10 w 18"/>
                  <a:gd name="T31" fmla="*/ 12 h 21"/>
                  <a:gd name="T32" fmla="*/ 5 w 18"/>
                  <a:gd name="T33" fmla="*/ 15 h 21"/>
                  <a:gd name="T34" fmla="*/ 8 w 18"/>
                  <a:gd name="T35" fmla="*/ 17 h 21"/>
                  <a:gd name="T36" fmla="*/ 13 w 18"/>
                  <a:gd name="T37" fmla="*/ 15 h 21"/>
                  <a:gd name="T38" fmla="*/ 13 w 18"/>
                  <a:gd name="T39" fmla="*/ 12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 h="21">
                    <a:moveTo>
                      <a:pt x="14" y="21"/>
                    </a:moveTo>
                    <a:cubicBezTo>
                      <a:pt x="13" y="19"/>
                      <a:pt x="13" y="19"/>
                      <a:pt x="13" y="19"/>
                    </a:cubicBezTo>
                    <a:cubicBezTo>
                      <a:pt x="12" y="20"/>
                      <a:pt x="10" y="21"/>
                      <a:pt x="7" y="21"/>
                    </a:cubicBezTo>
                    <a:cubicBezTo>
                      <a:pt x="3" y="21"/>
                      <a:pt x="0" y="19"/>
                      <a:pt x="0" y="15"/>
                    </a:cubicBezTo>
                    <a:cubicBezTo>
                      <a:pt x="0" y="10"/>
                      <a:pt x="4" y="8"/>
                      <a:pt x="10" y="8"/>
                    </a:cubicBezTo>
                    <a:cubicBezTo>
                      <a:pt x="13" y="8"/>
                      <a:pt x="13" y="8"/>
                      <a:pt x="13" y="8"/>
                    </a:cubicBezTo>
                    <a:cubicBezTo>
                      <a:pt x="13" y="7"/>
                      <a:pt x="13" y="7"/>
                      <a:pt x="13" y="7"/>
                    </a:cubicBezTo>
                    <a:cubicBezTo>
                      <a:pt x="13" y="5"/>
                      <a:pt x="12" y="4"/>
                      <a:pt x="8" y="4"/>
                    </a:cubicBezTo>
                    <a:cubicBezTo>
                      <a:pt x="6" y="4"/>
                      <a:pt x="4" y="4"/>
                      <a:pt x="2" y="5"/>
                    </a:cubicBezTo>
                    <a:cubicBezTo>
                      <a:pt x="2" y="1"/>
                      <a:pt x="2" y="1"/>
                      <a:pt x="2" y="1"/>
                    </a:cubicBezTo>
                    <a:cubicBezTo>
                      <a:pt x="4" y="0"/>
                      <a:pt x="6" y="0"/>
                      <a:pt x="9" y="0"/>
                    </a:cubicBezTo>
                    <a:cubicBezTo>
                      <a:pt x="15" y="0"/>
                      <a:pt x="18" y="2"/>
                      <a:pt x="18" y="7"/>
                    </a:cubicBezTo>
                    <a:cubicBezTo>
                      <a:pt x="18" y="21"/>
                      <a:pt x="18" y="21"/>
                      <a:pt x="18" y="21"/>
                    </a:cubicBezTo>
                    <a:lnTo>
                      <a:pt x="14" y="21"/>
                    </a:lnTo>
                    <a:close/>
                    <a:moveTo>
                      <a:pt x="13" y="12"/>
                    </a:moveTo>
                    <a:cubicBezTo>
                      <a:pt x="10" y="12"/>
                      <a:pt x="10" y="12"/>
                      <a:pt x="10" y="12"/>
                    </a:cubicBezTo>
                    <a:cubicBezTo>
                      <a:pt x="7" y="12"/>
                      <a:pt x="5" y="13"/>
                      <a:pt x="5" y="15"/>
                    </a:cubicBezTo>
                    <a:cubicBezTo>
                      <a:pt x="5" y="16"/>
                      <a:pt x="6" y="17"/>
                      <a:pt x="8" y="17"/>
                    </a:cubicBezTo>
                    <a:cubicBezTo>
                      <a:pt x="10" y="17"/>
                      <a:pt x="11" y="17"/>
                      <a:pt x="13" y="15"/>
                    </a:cubicBezTo>
                    <a:lnTo>
                      <a:pt x="13" y="12"/>
                    </a:lnTo>
                    <a:close/>
                  </a:path>
                </a:pathLst>
              </a:custGeom>
              <a:grpFill/>
              <a:ln>
                <a:noFill/>
              </a:ln>
              <a:extLst/>
            </p:spPr>
            <p:txBody>
              <a:bodyPr/>
              <a:lstStyle/>
              <a:p>
                <a:pPr>
                  <a:defRPr/>
                </a:pPr>
                <a:endParaRPr lang="en-AU"/>
              </a:p>
            </p:txBody>
          </p:sp>
          <p:sp>
            <p:nvSpPr>
              <p:cNvPr id="57" name="Freeform 37"/>
              <p:cNvSpPr>
                <a:spLocks/>
              </p:cNvSpPr>
              <p:nvPr/>
            </p:nvSpPr>
            <p:spPr bwMode="auto">
              <a:xfrm>
                <a:off x="4252913" y="5997575"/>
                <a:ext cx="57150" cy="66675"/>
              </a:xfrm>
              <a:custGeom>
                <a:avLst/>
                <a:gdLst>
                  <a:gd name="T0" fmla="*/ 14 w 18"/>
                  <a:gd name="T1" fmla="*/ 21 h 21"/>
                  <a:gd name="T2" fmla="*/ 14 w 18"/>
                  <a:gd name="T3" fmla="*/ 18 h 21"/>
                  <a:gd name="T4" fmla="*/ 7 w 18"/>
                  <a:gd name="T5" fmla="*/ 21 h 21"/>
                  <a:gd name="T6" fmla="*/ 0 w 18"/>
                  <a:gd name="T7" fmla="*/ 13 h 21"/>
                  <a:gd name="T8" fmla="*/ 0 w 18"/>
                  <a:gd name="T9" fmla="*/ 0 h 21"/>
                  <a:gd name="T10" fmla="*/ 5 w 18"/>
                  <a:gd name="T11" fmla="*/ 0 h 21"/>
                  <a:gd name="T12" fmla="*/ 5 w 18"/>
                  <a:gd name="T13" fmla="*/ 12 h 21"/>
                  <a:gd name="T14" fmla="*/ 8 w 18"/>
                  <a:gd name="T15" fmla="*/ 17 h 21"/>
                  <a:gd name="T16" fmla="*/ 13 w 18"/>
                  <a:gd name="T17" fmla="*/ 14 h 21"/>
                  <a:gd name="T18" fmla="*/ 13 w 18"/>
                  <a:gd name="T19" fmla="*/ 0 h 21"/>
                  <a:gd name="T20" fmla="*/ 18 w 18"/>
                  <a:gd name="T21" fmla="*/ 0 h 21"/>
                  <a:gd name="T22" fmla="*/ 18 w 18"/>
                  <a:gd name="T23" fmla="*/ 21 h 21"/>
                  <a:gd name="T24" fmla="*/ 14 w 18"/>
                  <a:gd name="T25"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 h="21">
                    <a:moveTo>
                      <a:pt x="14" y="21"/>
                    </a:moveTo>
                    <a:cubicBezTo>
                      <a:pt x="14" y="18"/>
                      <a:pt x="14" y="18"/>
                      <a:pt x="14" y="18"/>
                    </a:cubicBezTo>
                    <a:cubicBezTo>
                      <a:pt x="12" y="20"/>
                      <a:pt x="10" y="21"/>
                      <a:pt x="7" y="21"/>
                    </a:cubicBezTo>
                    <a:cubicBezTo>
                      <a:pt x="2" y="21"/>
                      <a:pt x="0" y="18"/>
                      <a:pt x="0" y="13"/>
                    </a:cubicBezTo>
                    <a:cubicBezTo>
                      <a:pt x="0" y="0"/>
                      <a:pt x="0" y="0"/>
                      <a:pt x="0" y="0"/>
                    </a:cubicBezTo>
                    <a:cubicBezTo>
                      <a:pt x="5" y="0"/>
                      <a:pt x="5" y="0"/>
                      <a:pt x="5" y="0"/>
                    </a:cubicBezTo>
                    <a:cubicBezTo>
                      <a:pt x="5" y="12"/>
                      <a:pt x="5" y="12"/>
                      <a:pt x="5" y="12"/>
                    </a:cubicBezTo>
                    <a:cubicBezTo>
                      <a:pt x="5" y="15"/>
                      <a:pt x="6" y="17"/>
                      <a:pt x="8" y="17"/>
                    </a:cubicBezTo>
                    <a:cubicBezTo>
                      <a:pt x="10" y="17"/>
                      <a:pt x="11" y="16"/>
                      <a:pt x="13" y="14"/>
                    </a:cubicBezTo>
                    <a:cubicBezTo>
                      <a:pt x="13" y="0"/>
                      <a:pt x="13" y="0"/>
                      <a:pt x="13" y="0"/>
                    </a:cubicBezTo>
                    <a:cubicBezTo>
                      <a:pt x="18" y="0"/>
                      <a:pt x="18" y="0"/>
                      <a:pt x="18" y="0"/>
                    </a:cubicBezTo>
                    <a:cubicBezTo>
                      <a:pt x="18" y="21"/>
                      <a:pt x="18" y="21"/>
                      <a:pt x="18" y="21"/>
                    </a:cubicBezTo>
                    <a:lnTo>
                      <a:pt x="14" y="21"/>
                    </a:lnTo>
                    <a:close/>
                  </a:path>
                </a:pathLst>
              </a:custGeom>
              <a:grpFill/>
              <a:ln>
                <a:noFill/>
              </a:ln>
              <a:extLst/>
            </p:spPr>
            <p:txBody>
              <a:bodyPr/>
              <a:lstStyle/>
              <a:p>
                <a:pPr>
                  <a:defRPr/>
                </a:pPr>
                <a:endParaRPr lang="en-AU"/>
              </a:p>
            </p:txBody>
          </p:sp>
        </p:grpSp>
      </p:grpSp>
      <p:sp>
        <p:nvSpPr>
          <p:cNvPr id="2" name="Title 1"/>
          <p:cNvSpPr>
            <a:spLocks noGrp="1"/>
          </p:cNvSpPr>
          <p:nvPr userDrawn="1">
            <p:ph type="ctrTitle"/>
          </p:nvPr>
        </p:nvSpPr>
        <p:spPr>
          <a:xfrm>
            <a:off x="344440" y="3122613"/>
            <a:ext cx="8467494" cy="1080000"/>
          </a:xfrm>
        </p:spPr>
        <p:txBody>
          <a:bodyPr anchor="b" anchorCtr="0">
            <a:normAutofit/>
          </a:bodyPr>
          <a:lstStyle>
            <a:lvl1pPr algn="l">
              <a:defRPr sz="4400">
                <a:solidFill>
                  <a:schemeClr val="bg1"/>
                </a:solidFill>
              </a:defRPr>
            </a:lvl1pPr>
          </a:lstStyle>
          <a:p>
            <a:r>
              <a:rPr lang="en-US" smtClean="0"/>
              <a:t>Click to edit Master title style</a:t>
            </a:r>
            <a:endParaRPr lang="en-AU" dirty="0"/>
          </a:p>
        </p:txBody>
      </p:sp>
      <p:sp>
        <p:nvSpPr>
          <p:cNvPr id="3" name="Subtitle 2"/>
          <p:cNvSpPr>
            <a:spLocks noGrp="1"/>
          </p:cNvSpPr>
          <p:nvPr userDrawn="1">
            <p:ph type="subTitle" idx="1"/>
          </p:nvPr>
        </p:nvSpPr>
        <p:spPr>
          <a:xfrm>
            <a:off x="344440" y="4257092"/>
            <a:ext cx="8475710" cy="360040"/>
          </a:xfrm>
        </p:spPr>
        <p:txBody>
          <a:bodyPr>
            <a:normAutofit/>
          </a:bodyPr>
          <a:lstStyle>
            <a:lvl1pPr marL="0" indent="0" algn="l">
              <a:buNone/>
              <a:defRPr sz="2200" b="1">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
        <p:nvSpPr>
          <p:cNvPr id="27" name="Text Placeholder 14"/>
          <p:cNvSpPr>
            <a:spLocks noGrp="1"/>
          </p:cNvSpPr>
          <p:nvPr userDrawn="1">
            <p:ph type="body" sz="quarter" idx="17" hasCustomPrompt="1"/>
          </p:nvPr>
        </p:nvSpPr>
        <p:spPr>
          <a:xfrm>
            <a:off x="360000" y="5625959"/>
            <a:ext cx="4752000" cy="144000"/>
          </a:xfrm>
        </p:spPr>
        <p:txBody>
          <a:bodyPr anchor="ctr">
            <a:noAutofit/>
          </a:bodyPr>
          <a:lstStyle>
            <a:lvl1pPr>
              <a:buFontTx/>
              <a:buNone/>
              <a:defRPr sz="1200" b="1" cap="all" baseline="0">
                <a:solidFill>
                  <a:schemeClr val="bg1"/>
                </a:solidFill>
              </a:defRPr>
            </a:lvl1pPr>
            <a:lvl2pPr marL="0" indent="0">
              <a:buFontTx/>
              <a:buNone/>
              <a:defRPr sz="1200">
                <a:solidFill>
                  <a:schemeClr val="bg2"/>
                </a:solidFill>
              </a:defRPr>
            </a:lvl2pPr>
            <a:lvl3pPr marL="0" indent="0">
              <a:buFontTx/>
              <a:buNone/>
              <a:defRPr sz="1200">
                <a:solidFill>
                  <a:schemeClr val="bg2"/>
                </a:solidFill>
              </a:defRPr>
            </a:lvl3pPr>
            <a:lvl4pPr marL="0" indent="0">
              <a:buFontTx/>
              <a:buNone/>
              <a:defRPr sz="1200">
                <a:solidFill>
                  <a:schemeClr val="bg2"/>
                </a:solidFill>
              </a:defRPr>
            </a:lvl4pPr>
            <a:lvl5pPr marL="0" indent="0">
              <a:buFontTx/>
              <a:buNone/>
              <a:defRPr sz="1200">
                <a:solidFill>
                  <a:schemeClr val="bg2"/>
                </a:solidFill>
              </a:defRPr>
            </a:lvl5pPr>
            <a:lvl6pPr marL="0" indent="0">
              <a:buFontTx/>
              <a:buNone/>
              <a:defRPr sz="1200">
                <a:solidFill>
                  <a:schemeClr val="bg2"/>
                </a:solidFill>
              </a:defRPr>
            </a:lvl6pPr>
            <a:lvl7pPr marL="0" indent="0">
              <a:buFontTx/>
              <a:buNone/>
              <a:defRPr sz="1200">
                <a:solidFill>
                  <a:schemeClr val="bg2"/>
                </a:solidFill>
              </a:defRPr>
            </a:lvl7pPr>
            <a:lvl8pPr marL="0" indent="0">
              <a:buFontTx/>
              <a:buNone/>
              <a:defRPr sz="1200">
                <a:solidFill>
                  <a:schemeClr val="bg2"/>
                </a:solidFill>
              </a:defRPr>
            </a:lvl8pPr>
            <a:lvl9pPr marL="0" indent="0">
              <a:buFontTx/>
              <a:buNone/>
              <a:defRPr sz="1200">
                <a:solidFill>
                  <a:schemeClr val="bg2"/>
                </a:solidFill>
              </a:defRPr>
            </a:lvl9pPr>
          </a:lstStyle>
          <a:p>
            <a:r>
              <a:rPr lang="en-AU" dirty="0" smtClean="0"/>
              <a:t>Click to Add Business Unit</a:t>
            </a:r>
          </a:p>
        </p:txBody>
      </p:sp>
    </p:spTree>
    <p:extLst>
      <p:ext uri="{BB962C8B-B14F-4D97-AF65-F5344CB8AC3E}">
        <p14:creationId xmlns:p14="http://schemas.microsoft.com/office/powerpoint/2010/main" val="177597871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AU" smtClean="0"/>
              <a:t>Neural Networks and Deep Learning  |  Arkadi Kosmynin</a:t>
            </a:r>
            <a:endParaRPr lang="en-AU"/>
          </a:p>
        </p:txBody>
      </p:sp>
      <p:sp>
        <p:nvSpPr>
          <p:cNvPr id="5" name="Slide Number Placeholder 17"/>
          <p:cNvSpPr>
            <a:spLocks noGrp="1"/>
          </p:cNvSpPr>
          <p:nvPr>
            <p:ph type="sldNum" sz="quarter" idx="4"/>
          </p:nvPr>
        </p:nvSpPr>
        <p:spPr>
          <a:xfrm>
            <a:off x="330200" y="6504332"/>
            <a:ext cx="288789" cy="127346"/>
          </a:xfrm>
          <a:prstGeom prst="rect">
            <a:avLst/>
          </a:prstGeom>
        </p:spPr>
        <p:txBody>
          <a:bodyPr vert="horz" lIns="0" tIns="0" rIns="0" bIns="0" rtlCol="0" anchor="ctr"/>
          <a:lstStyle>
            <a:lvl1pPr algn="r">
              <a:defRPr sz="900">
                <a:solidFill>
                  <a:schemeClr val="bg1"/>
                </a:solidFill>
              </a:defRPr>
            </a:lvl1pPr>
          </a:lstStyle>
          <a:p>
            <a:fld id="{2ABE124A-B5C5-46E0-B944-45307B126769}" type="slidenum">
              <a:rPr lang="en-AU" smtClean="0"/>
              <a:pPr/>
              <a:t>‹#›</a:t>
            </a:fld>
            <a:r>
              <a:rPr lang="en-AU" dirty="0" smtClean="0"/>
              <a:t>  |</a:t>
            </a:r>
            <a:endParaRPr lang="en-AU" dirty="0"/>
          </a:p>
        </p:txBody>
      </p:sp>
    </p:spTree>
    <p:extLst>
      <p:ext uri="{BB962C8B-B14F-4D97-AF65-F5344CB8AC3E}">
        <p14:creationId xmlns:p14="http://schemas.microsoft.com/office/powerpoint/2010/main" val="426388506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tatement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4" name="Footer Placeholder 3"/>
          <p:cNvSpPr>
            <a:spLocks noGrp="1"/>
          </p:cNvSpPr>
          <p:nvPr>
            <p:ph type="ftr" sz="quarter" idx="11"/>
          </p:nvPr>
        </p:nvSpPr>
        <p:spPr/>
        <p:txBody>
          <a:bodyPr/>
          <a:lstStyle/>
          <a:p>
            <a:r>
              <a:rPr lang="en-AU" smtClean="0"/>
              <a:t>Neural Networks and Deep Learning  |  Arkadi Kosmynin</a:t>
            </a:r>
            <a:endParaRPr lang="en-AU"/>
          </a:p>
        </p:txBody>
      </p:sp>
      <p:sp>
        <p:nvSpPr>
          <p:cNvPr id="5" name="Content Placeholder 2"/>
          <p:cNvSpPr>
            <a:spLocks noGrp="1"/>
          </p:cNvSpPr>
          <p:nvPr>
            <p:ph idx="1"/>
          </p:nvPr>
        </p:nvSpPr>
        <p:spPr>
          <a:xfrm>
            <a:off x="360000" y="1276350"/>
            <a:ext cx="8460000" cy="4559300"/>
          </a:xfrm>
        </p:spPr>
        <p:txBody>
          <a:bodyPr/>
          <a:lstStyle>
            <a:lvl1pPr>
              <a:lnSpc>
                <a:spcPct val="85000"/>
              </a:lnSpc>
              <a:spcAft>
                <a:spcPts val="0"/>
              </a:spcAft>
              <a:buFontTx/>
              <a:buNone/>
              <a:defRPr sz="4000" b="1">
                <a:solidFill>
                  <a:schemeClr val="accent1">
                    <a:lumMod val="75000"/>
                  </a:schemeClr>
                </a:solidFill>
              </a:defRPr>
            </a:lvl1pPr>
            <a:lvl2pPr marL="0" indent="0">
              <a:lnSpc>
                <a:spcPct val="85000"/>
              </a:lnSpc>
              <a:spcAft>
                <a:spcPts val="0"/>
              </a:spcAft>
              <a:buNone/>
              <a:defRPr sz="4000" b="1">
                <a:solidFill>
                  <a:schemeClr val="accent2"/>
                </a:solidFill>
              </a:defRPr>
            </a:lvl2pPr>
            <a:lvl3pPr marL="0" indent="0">
              <a:spcBef>
                <a:spcPts val="2200"/>
              </a:spcBef>
              <a:buNone/>
              <a:defRPr b="1">
                <a:solidFill>
                  <a:srgbClr val="00313C"/>
                </a:solidFill>
              </a:defRPr>
            </a:lvl3pPr>
          </a:lstStyle>
          <a:p>
            <a:pPr lvl="0"/>
            <a:r>
              <a:rPr lang="en-US" smtClean="0"/>
              <a:t>Click to edit Master text styles</a:t>
            </a:r>
          </a:p>
          <a:p>
            <a:pPr lvl="1"/>
            <a:r>
              <a:rPr lang="en-US" smtClean="0"/>
              <a:t>Second level</a:t>
            </a:r>
          </a:p>
          <a:p>
            <a:pPr lvl="2"/>
            <a:r>
              <a:rPr lang="en-US" smtClean="0"/>
              <a:t>Third level</a:t>
            </a:r>
          </a:p>
        </p:txBody>
      </p:sp>
      <p:sp>
        <p:nvSpPr>
          <p:cNvPr id="7" name="Slide Number Placeholder 17"/>
          <p:cNvSpPr>
            <a:spLocks noGrp="1"/>
          </p:cNvSpPr>
          <p:nvPr>
            <p:ph type="sldNum" sz="quarter" idx="4"/>
          </p:nvPr>
        </p:nvSpPr>
        <p:spPr>
          <a:xfrm>
            <a:off x="330200" y="6504332"/>
            <a:ext cx="288789" cy="127346"/>
          </a:xfrm>
          <a:prstGeom prst="rect">
            <a:avLst/>
          </a:prstGeom>
        </p:spPr>
        <p:txBody>
          <a:bodyPr vert="horz" lIns="0" tIns="0" rIns="0" bIns="0" rtlCol="0" anchor="ctr"/>
          <a:lstStyle>
            <a:lvl1pPr algn="r">
              <a:defRPr sz="900">
                <a:solidFill>
                  <a:schemeClr val="bg1"/>
                </a:solidFill>
              </a:defRPr>
            </a:lvl1pPr>
          </a:lstStyle>
          <a:p>
            <a:fld id="{2ABE124A-B5C5-46E0-B944-45307B126769}" type="slidenum">
              <a:rPr lang="en-AU" smtClean="0"/>
              <a:pPr/>
              <a:t>‹#›</a:t>
            </a:fld>
            <a:r>
              <a:rPr lang="en-AU" dirty="0" smtClean="0"/>
              <a:t>  |</a:t>
            </a:r>
            <a:endParaRPr lang="en-AU" dirty="0"/>
          </a:p>
        </p:txBody>
      </p:sp>
    </p:spTree>
    <p:extLst>
      <p:ext uri="{BB962C8B-B14F-4D97-AF65-F5344CB8AC3E}">
        <p14:creationId xmlns:p14="http://schemas.microsoft.com/office/powerpoint/2010/main" val="369382468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Section Header">
    <p:bg>
      <p:bgPr>
        <a:solidFill>
          <a:schemeClr val="accent2"/>
        </a:solidFill>
        <a:effectLst/>
      </p:bgPr>
    </p:bg>
    <p:spTree>
      <p:nvGrpSpPr>
        <p:cNvPr id="1" name=""/>
        <p:cNvGrpSpPr/>
        <p:nvPr/>
      </p:nvGrpSpPr>
      <p:grpSpPr>
        <a:xfrm>
          <a:off x="0" y="0"/>
          <a:ext cx="0" cy="0"/>
          <a:chOff x="0" y="0"/>
          <a:chExt cx="0" cy="0"/>
        </a:xfrm>
      </p:grpSpPr>
      <p:grpSp>
        <p:nvGrpSpPr>
          <p:cNvPr id="31" name="Group 30"/>
          <p:cNvGrpSpPr/>
          <p:nvPr userDrawn="1"/>
        </p:nvGrpSpPr>
        <p:grpSpPr>
          <a:xfrm>
            <a:off x="-7938" y="6056313"/>
            <a:ext cx="9161463" cy="801687"/>
            <a:chOff x="-7938" y="6056313"/>
            <a:chExt cx="9161463" cy="801687"/>
          </a:xfrm>
        </p:grpSpPr>
        <p:sp>
          <p:nvSpPr>
            <p:cNvPr id="32" name="AutoShape 4"/>
            <p:cNvSpPr>
              <a:spLocks noChangeAspect="1" noChangeArrowheads="1" noTextEdit="1"/>
            </p:cNvSpPr>
            <p:nvPr userDrawn="1"/>
          </p:nvSpPr>
          <p:spPr bwMode="auto">
            <a:xfrm>
              <a:off x="-7938" y="6056313"/>
              <a:ext cx="9161463" cy="801687"/>
            </a:xfrm>
            <a:prstGeom prst="rect">
              <a:avLst/>
            </a:prstGeom>
            <a:noFill/>
            <a:ln>
              <a:noFill/>
            </a:ln>
            <a:extLst/>
          </p:spPr>
          <p:txBody>
            <a:bodyPr/>
            <a:lstStyle/>
            <a:p>
              <a:pPr>
                <a:defRPr/>
              </a:pPr>
              <a:endParaRPr lang="en-AU"/>
            </a:p>
          </p:txBody>
        </p:sp>
        <p:grpSp>
          <p:nvGrpSpPr>
            <p:cNvPr id="33" name="Group 1"/>
            <p:cNvGrpSpPr>
              <a:grpSpLocks/>
            </p:cNvGrpSpPr>
            <p:nvPr userDrawn="1"/>
          </p:nvGrpSpPr>
          <p:grpSpPr bwMode="auto">
            <a:xfrm>
              <a:off x="1588" y="6065838"/>
              <a:ext cx="9142412" cy="690562"/>
              <a:chOff x="1495" y="6065893"/>
              <a:chExt cx="9143026" cy="690563"/>
            </a:xfrm>
          </p:grpSpPr>
          <p:sp>
            <p:nvSpPr>
              <p:cNvPr id="35" name="Freeform 8"/>
              <p:cNvSpPr>
                <a:spLocks noEditPoints="1"/>
              </p:cNvSpPr>
              <p:nvPr userDrawn="1"/>
            </p:nvSpPr>
            <p:spPr bwMode="auto">
              <a:xfrm>
                <a:off x="1495" y="6065893"/>
                <a:ext cx="9143026" cy="690563"/>
              </a:xfrm>
              <a:custGeom>
                <a:avLst/>
                <a:gdLst>
                  <a:gd name="T0" fmla="*/ 2880 w 2880"/>
                  <a:gd name="T1" fmla="*/ 14 h 217"/>
                  <a:gd name="T2" fmla="*/ 2817 w 2880"/>
                  <a:gd name="T3" fmla="*/ 14 h 217"/>
                  <a:gd name="T4" fmla="*/ 2486 w 2880"/>
                  <a:gd name="T5" fmla="*/ 95 h 217"/>
                  <a:gd name="T6" fmla="*/ 2486 w 2880"/>
                  <a:gd name="T7" fmla="*/ 95 h 217"/>
                  <a:gd name="T8" fmla="*/ 2880 w 2880"/>
                  <a:gd name="T9" fmla="*/ 95 h 217"/>
                  <a:gd name="T10" fmla="*/ 2880 w 2880"/>
                  <a:gd name="T11" fmla="*/ 217 h 217"/>
                  <a:gd name="T12" fmla="*/ 2880 w 2880"/>
                  <a:gd name="T13" fmla="*/ 217 h 217"/>
                  <a:gd name="T14" fmla="*/ 2880 w 2880"/>
                  <a:gd name="T15" fmla="*/ 14 h 217"/>
                  <a:gd name="T16" fmla="*/ 2171 w 2880"/>
                  <a:gd name="T17" fmla="*/ 0 h 217"/>
                  <a:gd name="T18" fmla="*/ 0 w 2880"/>
                  <a:gd name="T19" fmla="*/ 0 h 217"/>
                  <a:gd name="T20" fmla="*/ 0 w 2880"/>
                  <a:gd name="T21" fmla="*/ 95 h 217"/>
                  <a:gd name="T22" fmla="*/ 2486 w 2880"/>
                  <a:gd name="T23" fmla="*/ 95 h 217"/>
                  <a:gd name="T24" fmla="*/ 2486 w 2880"/>
                  <a:gd name="T25" fmla="*/ 95 h 217"/>
                  <a:gd name="T26" fmla="*/ 2486 w 2880"/>
                  <a:gd name="T27" fmla="*/ 95 h 217"/>
                  <a:gd name="T28" fmla="*/ 2486 w 2880"/>
                  <a:gd name="T29" fmla="*/ 95 h 217"/>
                  <a:gd name="T30" fmla="*/ 2171 w 2880"/>
                  <a:gd name="T31" fmla="*/ 0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80" h="217">
                    <a:moveTo>
                      <a:pt x="2880" y="14"/>
                    </a:moveTo>
                    <a:cubicBezTo>
                      <a:pt x="2817" y="14"/>
                      <a:pt x="2817" y="14"/>
                      <a:pt x="2817" y="14"/>
                    </a:cubicBezTo>
                    <a:cubicBezTo>
                      <a:pt x="2616" y="14"/>
                      <a:pt x="2542" y="74"/>
                      <a:pt x="2486" y="95"/>
                    </a:cubicBezTo>
                    <a:cubicBezTo>
                      <a:pt x="2486" y="95"/>
                      <a:pt x="2486" y="95"/>
                      <a:pt x="2486" y="95"/>
                    </a:cubicBezTo>
                    <a:cubicBezTo>
                      <a:pt x="2880" y="95"/>
                      <a:pt x="2880" y="95"/>
                      <a:pt x="2880" y="95"/>
                    </a:cubicBezTo>
                    <a:cubicBezTo>
                      <a:pt x="2880" y="217"/>
                      <a:pt x="2880" y="217"/>
                      <a:pt x="2880" y="217"/>
                    </a:cubicBezTo>
                    <a:cubicBezTo>
                      <a:pt x="2880" y="217"/>
                      <a:pt x="2880" y="217"/>
                      <a:pt x="2880" y="217"/>
                    </a:cubicBezTo>
                    <a:cubicBezTo>
                      <a:pt x="2880" y="14"/>
                      <a:pt x="2880" y="14"/>
                      <a:pt x="2880" y="14"/>
                    </a:cubicBezTo>
                    <a:moveTo>
                      <a:pt x="2171" y="0"/>
                    </a:moveTo>
                    <a:cubicBezTo>
                      <a:pt x="0" y="0"/>
                      <a:pt x="0" y="0"/>
                      <a:pt x="0" y="0"/>
                    </a:cubicBezTo>
                    <a:cubicBezTo>
                      <a:pt x="0" y="95"/>
                      <a:pt x="0" y="95"/>
                      <a:pt x="0" y="95"/>
                    </a:cubicBezTo>
                    <a:cubicBezTo>
                      <a:pt x="2486" y="95"/>
                      <a:pt x="2486" y="95"/>
                      <a:pt x="2486" y="95"/>
                    </a:cubicBezTo>
                    <a:cubicBezTo>
                      <a:pt x="2486" y="95"/>
                      <a:pt x="2486" y="95"/>
                      <a:pt x="2486" y="95"/>
                    </a:cubicBezTo>
                    <a:cubicBezTo>
                      <a:pt x="2486" y="95"/>
                      <a:pt x="2486" y="95"/>
                      <a:pt x="2486" y="95"/>
                    </a:cubicBezTo>
                    <a:cubicBezTo>
                      <a:pt x="2486" y="95"/>
                      <a:pt x="2486" y="95"/>
                      <a:pt x="2486" y="95"/>
                    </a:cubicBezTo>
                    <a:cubicBezTo>
                      <a:pt x="2419" y="39"/>
                      <a:pt x="2306" y="0"/>
                      <a:pt x="2171" y="0"/>
                    </a:cubicBezTo>
                  </a:path>
                </a:pathLst>
              </a:custGeom>
              <a:solidFill>
                <a:schemeClr val="accent2">
                  <a:lumMod val="75000"/>
                </a:schemeClr>
              </a:solidFill>
              <a:ln>
                <a:noFill/>
              </a:ln>
            </p:spPr>
            <p:txBody>
              <a:bodyPr/>
              <a:lstStyle/>
              <a:p>
                <a:pPr>
                  <a:defRPr/>
                </a:pPr>
                <a:endParaRPr lang="en-AU"/>
              </a:p>
            </p:txBody>
          </p:sp>
          <p:sp>
            <p:nvSpPr>
              <p:cNvPr id="36" name="Freeform 9"/>
              <p:cNvSpPr>
                <a:spLocks noEditPoints="1"/>
              </p:cNvSpPr>
              <p:nvPr userDrawn="1"/>
            </p:nvSpPr>
            <p:spPr bwMode="auto">
              <a:xfrm>
                <a:off x="1495" y="6367518"/>
                <a:ext cx="9143026" cy="388938"/>
              </a:xfrm>
              <a:custGeom>
                <a:avLst/>
                <a:gdLst>
                  <a:gd name="T0" fmla="*/ 2486 w 2880"/>
                  <a:gd name="T1" fmla="*/ 0 h 122"/>
                  <a:gd name="T2" fmla="*/ 0 w 2880"/>
                  <a:gd name="T3" fmla="*/ 0 h 122"/>
                  <a:gd name="T4" fmla="*/ 0 w 2880"/>
                  <a:gd name="T5" fmla="*/ 13 h 122"/>
                  <a:gd name="T6" fmla="*/ 2289 w 2880"/>
                  <a:gd name="T7" fmla="*/ 13 h 122"/>
                  <a:gd name="T8" fmla="*/ 2486 w 2880"/>
                  <a:gd name="T9" fmla="*/ 0 h 122"/>
                  <a:gd name="T10" fmla="*/ 2880 w 2880"/>
                  <a:gd name="T11" fmla="*/ 0 h 122"/>
                  <a:gd name="T12" fmla="*/ 2486 w 2880"/>
                  <a:gd name="T13" fmla="*/ 0 h 122"/>
                  <a:gd name="T14" fmla="*/ 2813 w 2880"/>
                  <a:gd name="T15" fmla="*/ 122 h 122"/>
                  <a:gd name="T16" fmla="*/ 2880 w 2880"/>
                  <a:gd name="T17" fmla="*/ 122 h 122"/>
                  <a:gd name="T18" fmla="*/ 2880 w 2880"/>
                  <a:gd name="T19"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80" h="122">
                    <a:moveTo>
                      <a:pt x="2486" y="0"/>
                    </a:moveTo>
                    <a:cubicBezTo>
                      <a:pt x="0" y="0"/>
                      <a:pt x="0" y="0"/>
                      <a:pt x="0" y="0"/>
                    </a:cubicBezTo>
                    <a:cubicBezTo>
                      <a:pt x="0" y="13"/>
                      <a:pt x="0" y="13"/>
                      <a:pt x="0" y="13"/>
                    </a:cubicBezTo>
                    <a:cubicBezTo>
                      <a:pt x="2289" y="13"/>
                      <a:pt x="2289" y="13"/>
                      <a:pt x="2289" y="13"/>
                    </a:cubicBezTo>
                    <a:cubicBezTo>
                      <a:pt x="2418" y="13"/>
                      <a:pt x="2459" y="10"/>
                      <a:pt x="2486" y="0"/>
                    </a:cubicBezTo>
                    <a:moveTo>
                      <a:pt x="2880" y="0"/>
                    </a:moveTo>
                    <a:cubicBezTo>
                      <a:pt x="2486" y="0"/>
                      <a:pt x="2486" y="0"/>
                      <a:pt x="2486" y="0"/>
                    </a:cubicBezTo>
                    <a:cubicBezTo>
                      <a:pt x="2554" y="56"/>
                      <a:pt x="2645" y="122"/>
                      <a:pt x="2813" y="122"/>
                    </a:cubicBezTo>
                    <a:cubicBezTo>
                      <a:pt x="2854" y="122"/>
                      <a:pt x="2880" y="122"/>
                      <a:pt x="2880" y="122"/>
                    </a:cubicBezTo>
                    <a:cubicBezTo>
                      <a:pt x="2880" y="0"/>
                      <a:pt x="2880" y="0"/>
                      <a:pt x="2880" y="0"/>
                    </a:cubicBezTo>
                  </a:path>
                </a:pathLst>
              </a:custGeom>
              <a:solidFill>
                <a:schemeClr val="accent2">
                  <a:lumMod val="75000"/>
                </a:schemeClr>
              </a:solidFill>
              <a:ln>
                <a:noFill/>
              </a:ln>
              <a:extLst/>
            </p:spPr>
            <p:txBody>
              <a:bodyPr/>
              <a:lstStyle/>
              <a:p>
                <a:pPr>
                  <a:defRPr/>
                </a:pPr>
                <a:endParaRPr lang="en-AU"/>
              </a:p>
            </p:txBody>
          </p:sp>
          <p:sp>
            <p:nvSpPr>
              <p:cNvPr id="37" name="Freeform 10"/>
              <p:cNvSpPr>
                <a:spLocks/>
              </p:cNvSpPr>
              <p:nvPr userDrawn="1"/>
            </p:nvSpPr>
            <p:spPr bwMode="auto">
              <a:xfrm>
                <a:off x="1495" y="6110343"/>
                <a:ext cx="7891992" cy="298450"/>
              </a:xfrm>
              <a:custGeom>
                <a:avLst/>
                <a:gdLst>
                  <a:gd name="T0" fmla="*/ 2486 w 2486"/>
                  <a:gd name="T1" fmla="*/ 81 h 94"/>
                  <a:gd name="T2" fmla="*/ 2171 w 2486"/>
                  <a:gd name="T3" fmla="*/ 0 h 94"/>
                  <a:gd name="T4" fmla="*/ 0 w 2486"/>
                  <a:gd name="T5" fmla="*/ 0 h 94"/>
                  <a:gd name="T6" fmla="*/ 0 w 2486"/>
                  <a:gd name="T7" fmla="*/ 94 h 94"/>
                  <a:gd name="T8" fmla="*/ 2289 w 2486"/>
                  <a:gd name="T9" fmla="*/ 94 h 94"/>
                  <a:gd name="T10" fmla="*/ 2486 w 2486"/>
                  <a:gd name="T11" fmla="*/ 81 h 94"/>
                </a:gdLst>
                <a:ahLst/>
                <a:cxnLst>
                  <a:cxn ang="0">
                    <a:pos x="T0" y="T1"/>
                  </a:cxn>
                  <a:cxn ang="0">
                    <a:pos x="T2" y="T3"/>
                  </a:cxn>
                  <a:cxn ang="0">
                    <a:pos x="T4" y="T5"/>
                  </a:cxn>
                  <a:cxn ang="0">
                    <a:pos x="T6" y="T7"/>
                  </a:cxn>
                  <a:cxn ang="0">
                    <a:pos x="T8" y="T9"/>
                  </a:cxn>
                  <a:cxn ang="0">
                    <a:pos x="T10" y="T11"/>
                  </a:cxn>
                </a:cxnLst>
                <a:rect l="0" t="0" r="r" b="b"/>
                <a:pathLst>
                  <a:path w="2486" h="94">
                    <a:moveTo>
                      <a:pt x="2486" y="81"/>
                    </a:moveTo>
                    <a:cubicBezTo>
                      <a:pt x="2410" y="38"/>
                      <a:pt x="2306" y="0"/>
                      <a:pt x="2171" y="0"/>
                    </a:cubicBezTo>
                    <a:cubicBezTo>
                      <a:pt x="0" y="0"/>
                      <a:pt x="0" y="0"/>
                      <a:pt x="0" y="0"/>
                    </a:cubicBezTo>
                    <a:cubicBezTo>
                      <a:pt x="0" y="94"/>
                      <a:pt x="0" y="94"/>
                      <a:pt x="0" y="94"/>
                    </a:cubicBezTo>
                    <a:cubicBezTo>
                      <a:pt x="2289" y="94"/>
                      <a:pt x="2289" y="94"/>
                      <a:pt x="2289" y="94"/>
                    </a:cubicBezTo>
                    <a:cubicBezTo>
                      <a:pt x="2418" y="94"/>
                      <a:pt x="2459" y="91"/>
                      <a:pt x="2486" y="81"/>
                    </a:cubicBezTo>
                  </a:path>
                </a:pathLst>
              </a:custGeom>
              <a:solidFill>
                <a:schemeClr val="accent1"/>
              </a:solidFill>
              <a:ln>
                <a:noFill/>
              </a:ln>
              <a:extLst/>
            </p:spPr>
            <p:txBody>
              <a:bodyPr/>
              <a:lstStyle/>
              <a:p>
                <a:pPr>
                  <a:defRPr/>
                </a:pPr>
                <a:endParaRPr lang="en-AU"/>
              </a:p>
            </p:txBody>
          </p:sp>
          <p:sp>
            <p:nvSpPr>
              <p:cNvPr id="38" name="Freeform 11"/>
              <p:cNvSpPr>
                <a:spLocks/>
              </p:cNvSpPr>
              <p:nvPr userDrawn="1"/>
            </p:nvSpPr>
            <p:spPr bwMode="auto">
              <a:xfrm>
                <a:off x="7893487" y="6110343"/>
                <a:ext cx="1251034" cy="601663"/>
              </a:xfrm>
              <a:custGeom>
                <a:avLst/>
                <a:gdLst>
                  <a:gd name="T0" fmla="*/ 331 w 394"/>
                  <a:gd name="T1" fmla="*/ 0 h 189"/>
                  <a:gd name="T2" fmla="*/ 0 w 394"/>
                  <a:gd name="T3" fmla="*/ 81 h 189"/>
                  <a:gd name="T4" fmla="*/ 327 w 394"/>
                  <a:gd name="T5" fmla="*/ 189 h 189"/>
                  <a:gd name="T6" fmla="*/ 394 w 394"/>
                  <a:gd name="T7" fmla="*/ 189 h 189"/>
                  <a:gd name="T8" fmla="*/ 394 w 394"/>
                  <a:gd name="T9" fmla="*/ 0 h 189"/>
                  <a:gd name="T10" fmla="*/ 331 w 394"/>
                  <a:gd name="T11" fmla="*/ 0 h 189"/>
                </a:gdLst>
                <a:ahLst/>
                <a:cxnLst>
                  <a:cxn ang="0">
                    <a:pos x="T0" y="T1"/>
                  </a:cxn>
                  <a:cxn ang="0">
                    <a:pos x="T2" y="T3"/>
                  </a:cxn>
                  <a:cxn ang="0">
                    <a:pos x="T4" y="T5"/>
                  </a:cxn>
                  <a:cxn ang="0">
                    <a:pos x="T6" y="T7"/>
                  </a:cxn>
                  <a:cxn ang="0">
                    <a:pos x="T8" y="T9"/>
                  </a:cxn>
                  <a:cxn ang="0">
                    <a:pos x="T10" y="T11"/>
                  </a:cxn>
                </a:cxnLst>
                <a:rect l="0" t="0" r="r" b="b"/>
                <a:pathLst>
                  <a:path w="394" h="189">
                    <a:moveTo>
                      <a:pt x="331" y="0"/>
                    </a:moveTo>
                    <a:cubicBezTo>
                      <a:pt x="130" y="0"/>
                      <a:pt x="56" y="60"/>
                      <a:pt x="0" y="81"/>
                    </a:cubicBezTo>
                    <a:cubicBezTo>
                      <a:pt x="89" y="131"/>
                      <a:pt x="159" y="189"/>
                      <a:pt x="327" y="189"/>
                    </a:cubicBezTo>
                    <a:cubicBezTo>
                      <a:pt x="368" y="189"/>
                      <a:pt x="394" y="189"/>
                      <a:pt x="394" y="189"/>
                    </a:cubicBezTo>
                    <a:cubicBezTo>
                      <a:pt x="394" y="0"/>
                      <a:pt x="394" y="0"/>
                      <a:pt x="394" y="0"/>
                    </a:cubicBezTo>
                    <a:lnTo>
                      <a:pt x="331" y="0"/>
                    </a:lnTo>
                    <a:close/>
                  </a:path>
                </a:pathLst>
              </a:custGeom>
              <a:solidFill>
                <a:schemeClr val="bg1"/>
              </a:solidFill>
              <a:ln>
                <a:noFill/>
              </a:ln>
              <a:extLst/>
            </p:spPr>
            <p:txBody>
              <a:bodyPr/>
              <a:lstStyle/>
              <a:p>
                <a:pPr>
                  <a:defRPr/>
                </a:pPr>
                <a:endParaRPr lang="en-AU"/>
              </a:p>
            </p:txBody>
          </p:sp>
        </p:grpSp>
        <p:pic>
          <p:nvPicPr>
            <p:cNvPr id="34" name="Picture 78"/>
            <p:cNvPicPr>
              <a:picLocks noChangeAspect="1" noChangeArrowheads="1"/>
            </p:cNvPicPr>
            <p:nvPr userDrawn="1"/>
          </p:nvPicPr>
          <p:blipFill>
            <a:blip r:embed="rId2" cstate="print"/>
            <a:srcRect/>
            <a:stretch>
              <a:fillRect/>
            </a:stretch>
          </p:blipFill>
          <p:spPr bwMode="auto">
            <a:xfrm>
              <a:off x="8459788" y="6191250"/>
              <a:ext cx="454025" cy="454025"/>
            </a:xfrm>
            <a:prstGeom prst="rect">
              <a:avLst/>
            </a:prstGeom>
            <a:noFill/>
            <a:ln w="9525">
              <a:noFill/>
              <a:miter lim="800000"/>
              <a:headEnd/>
              <a:tailEnd/>
            </a:ln>
          </p:spPr>
        </p:pic>
      </p:grpSp>
      <p:sp>
        <p:nvSpPr>
          <p:cNvPr id="39" name="Text Placeholder 8"/>
          <p:cNvSpPr>
            <a:spLocks noGrp="1"/>
          </p:cNvSpPr>
          <p:nvPr>
            <p:ph type="body" sz="quarter" idx="10"/>
          </p:nvPr>
        </p:nvSpPr>
        <p:spPr>
          <a:xfrm>
            <a:off x="360000" y="1276350"/>
            <a:ext cx="7477125" cy="4559301"/>
          </a:xfrm>
        </p:spPr>
        <p:txBody>
          <a:bodyPr/>
          <a:lstStyle>
            <a:lvl1pPr>
              <a:spcAft>
                <a:spcPts val="0"/>
              </a:spcAft>
              <a:buFontTx/>
              <a:buNone/>
              <a:defRPr sz="4400" b="1">
                <a:solidFill>
                  <a:schemeClr val="accent1"/>
                </a:solidFill>
              </a:defRPr>
            </a:lvl1pPr>
            <a:lvl2pPr marL="0" indent="0">
              <a:lnSpc>
                <a:spcPct val="75000"/>
              </a:lnSpc>
              <a:spcAft>
                <a:spcPts val="850"/>
              </a:spcAft>
              <a:buNone/>
              <a:defRPr sz="4400" b="1">
                <a:solidFill>
                  <a:schemeClr val="bg1"/>
                </a:solidFill>
              </a:defRPr>
            </a:lvl2pPr>
            <a:lvl3pPr marL="0" indent="0">
              <a:buNone/>
              <a:defRPr sz="2200" b="1">
                <a:solidFill>
                  <a:srgbClr val="FFFFFF"/>
                </a:solidFill>
              </a:defRPr>
            </a:lvl3pPr>
          </a:lstStyle>
          <a:p>
            <a:pPr lvl="0"/>
            <a:r>
              <a:rPr lang="en-US" smtClean="0"/>
              <a:t>Click to edit Master text styles</a:t>
            </a:r>
          </a:p>
          <a:p>
            <a:pPr lvl="1"/>
            <a:r>
              <a:rPr lang="en-US" smtClean="0"/>
              <a:t>Second level</a:t>
            </a:r>
          </a:p>
          <a:p>
            <a:pPr lvl="2"/>
            <a:r>
              <a:rPr lang="en-US" smtClean="0"/>
              <a:t>Third level</a:t>
            </a:r>
          </a:p>
        </p:txBody>
      </p:sp>
      <p:sp>
        <p:nvSpPr>
          <p:cNvPr id="12" name="Footer Placeholder 3"/>
          <p:cNvSpPr>
            <a:spLocks noGrp="1"/>
          </p:cNvSpPr>
          <p:nvPr>
            <p:ph type="ftr" sz="quarter" idx="11"/>
          </p:nvPr>
        </p:nvSpPr>
        <p:spPr>
          <a:xfrm>
            <a:off x="677991" y="6504332"/>
            <a:ext cx="6083845" cy="124274"/>
          </a:xfrm>
        </p:spPr>
        <p:txBody>
          <a:bodyPr/>
          <a:lstStyle/>
          <a:p>
            <a:r>
              <a:rPr lang="en-AU" smtClean="0"/>
              <a:t>Neural Networks and Deep Learning  |  Arkadi Kosmynin</a:t>
            </a:r>
            <a:endParaRPr lang="en-AU"/>
          </a:p>
        </p:txBody>
      </p:sp>
      <p:sp>
        <p:nvSpPr>
          <p:cNvPr id="13" name="Slide Number Placeholder 17"/>
          <p:cNvSpPr>
            <a:spLocks noGrp="1"/>
          </p:cNvSpPr>
          <p:nvPr>
            <p:ph type="sldNum" sz="quarter" idx="4"/>
          </p:nvPr>
        </p:nvSpPr>
        <p:spPr>
          <a:xfrm>
            <a:off x="330200" y="6504332"/>
            <a:ext cx="288789" cy="127346"/>
          </a:xfrm>
          <a:prstGeom prst="rect">
            <a:avLst/>
          </a:prstGeom>
        </p:spPr>
        <p:txBody>
          <a:bodyPr vert="horz" lIns="0" tIns="0" rIns="0" bIns="0" rtlCol="0" anchor="ctr"/>
          <a:lstStyle>
            <a:lvl1pPr algn="r">
              <a:defRPr sz="900">
                <a:solidFill>
                  <a:schemeClr val="bg1"/>
                </a:solidFill>
              </a:defRPr>
            </a:lvl1pPr>
          </a:lstStyle>
          <a:p>
            <a:fld id="{2ABE124A-B5C5-46E0-B944-45307B126769}" type="slidenum">
              <a:rPr lang="en-AU" smtClean="0"/>
              <a:pPr/>
              <a:t>‹#›</a:t>
            </a:fld>
            <a:r>
              <a:rPr lang="en-AU" dirty="0" smtClean="0"/>
              <a:t>  |</a:t>
            </a:r>
            <a:endParaRPr lang="en-AU" dirty="0"/>
          </a:p>
        </p:txBody>
      </p:sp>
    </p:spTree>
    <p:extLst>
      <p:ext uri="{BB962C8B-B14F-4D97-AF65-F5344CB8AC3E}">
        <p14:creationId xmlns:p14="http://schemas.microsoft.com/office/powerpoint/2010/main" val="1864123997"/>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hank You Option 1">
    <p:bg>
      <p:bgPr>
        <a:solidFill>
          <a:schemeClr val="accent1"/>
        </a:solidFill>
        <a:effectLst/>
      </p:bgPr>
    </p:bg>
    <p:spTree>
      <p:nvGrpSpPr>
        <p:cNvPr id="1" name=""/>
        <p:cNvGrpSpPr/>
        <p:nvPr/>
      </p:nvGrpSpPr>
      <p:grpSpPr>
        <a:xfrm>
          <a:off x="0" y="0"/>
          <a:ext cx="0" cy="0"/>
          <a:chOff x="0" y="0"/>
          <a:chExt cx="0" cy="0"/>
        </a:xfrm>
      </p:grpSpPr>
      <p:grpSp>
        <p:nvGrpSpPr>
          <p:cNvPr id="2" name="Group 28"/>
          <p:cNvGrpSpPr/>
          <p:nvPr userDrawn="1"/>
        </p:nvGrpSpPr>
        <p:grpSpPr>
          <a:xfrm>
            <a:off x="608" y="5500319"/>
            <a:ext cx="9167813" cy="996950"/>
            <a:chOff x="608" y="5500319"/>
            <a:chExt cx="9167813" cy="996950"/>
          </a:xfrm>
        </p:grpSpPr>
        <p:grpSp>
          <p:nvGrpSpPr>
            <p:cNvPr id="4" name="Group 22"/>
            <p:cNvGrpSpPr>
              <a:grpSpLocks/>
            </p:cNvGrpSpPr>
            <p:nvPr userDrawn="1"/>
          </p:nvGrpSpPr>
          <p:grpSpPr bwMode="auto">
            <a:xfrm>
              <a:off x="608" y="5500319"/>
              <a:ext cx="9167813" cy="996950"/>
              <a:chOff x="-7938" y="5668963"/>
              <a:chExt cx="9167813" cy="996950"/>
            </a:xfrm>
          </p:grpSpPr>
          <p:sp>
            <p:nvSpPr>
              <p:cNvPr id="58" name="Freeform 11"/>
              <p:cNvSpPr>
                <a:spLocks noEditPoints="1"/>
              </p:cNvSpPr>
              <p:nvPr userDrawn="1"/>
            </p:nvSpPr>
            <p:spPr bwMode="auto">
              <a:xfrm>
                <a:off x="-7938" y="5668963"/>
                <a:ext cx="9167813" cy="996950"/>
              </a:xfrm>
              <a:custGeom>
                <a:avLst/>
                <a:gdLst>
                  <a:gd name="T0" fmla="*/ 2880 w 2880"/>
                  <a:gd name="T1" fmla="*/ 20 h 313"/>
                  <a:gd name="T2" fmla="*/ 2789 w 2880"/>
                  <a:gd name="T3" fmla="*/ 20 h 313"/>
                  <a:gd name="T4" fmla="*/ 2313 w 2880"/>
                  <a:gd name="T5" fmla="*/ 137 h 313"/>
                  <a:gd name="T6" fmla="*/ 2784 w 2880"/>
                  <a:gd name="T7" fmla="*/ 313 h 313"/>
                  <a:gd name="T8" fmla="*/ 2880 w 2880"/>
                  <a:gd name="T9" fmla="*/ 313 h 313"/>
                  <a:gd name="T10" fmla="*/ 2880 w 2880"/>
                  <a:gd name="T11" fmla="*/ 20 h 313"/>
                  <a:gd name="T12" fmla="*/ 1860 w 2880"/>
                  <a:gd name="T13" fmla="*/ 0 h 313"/>
                  <a:gd name="T14" fmla="*/ 0 w 2880"/>
                  <a:gd name="T15" fmla="*/ 0 h 313"/>
                  <a:gd name="T16" fmla="*/ 0 w 2880"/>
                  <a:gd name="T17" fmla="*/ 157 h 313"/>
                  <a:gd name="T18" fmla="*/ 2030 w 2880"/>
                  <a:gd name="T19" fmla="*/ 157 h 313"/>
                  <a:gd name="T20" fmla="*/ 2313 w 2880"/>
                  <a:gd name="T21" fmla="*/ 137 h 313"/>
                  <a:gd name="T22" fmla="*/ 2313 w 2880"/>
                  <a:gd name="T23" fmla="*/ 137 h 313"/>
                  <a:gd name="T24" fmla="*/ 2313 w 2880"/>
                  <a:gd name="T25" fmla="*/ 137 h 313"/>
                  <a:gd name="T26" fmla="*/ 1860 w 2880"/>
                  <a:gd name="T27" fmla="*/ 0 h 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80" h="313">
                    <a:moveTo>
                      <a:pt x="2880" y="20"/>
                    </a:moveTo>
                    <a:cubicBezTo>
                      <a:pt x="2789" y="20"/>
                      <a:pt x="2789" y="20"/>
                      <a:pt x="2789" y="20"/>
                    </a:cubicBezTo>
                    <a:cubicBezTo>
                      <a:pt x="2500" y="20"/>
                      <a:pt x="2393" y="107"/>
                      <a:pt x="2313" y="137"/>
                    </a:cubicBezTo>
                    <a:cubicBezTo>
                      <a:pt x="2411" y="217"/>
                      <a:pt x="2542" y="313"/>
                      <a:pt x="2784" y="313"/>
                    </a:cubicBezTo>
                    <a:cubicBezTo>
                      <a:pt x="2842" y="313"/>
                      <a:pt x="2880" y="313"/>
                      <a:pt x="2880" y="313"/>
                    </a:cubicBezTo>
                    <a:cubicBezTo>
                      <a:pt x="2880" y="20"/>
                      <a:pt x="2880" y="20"/>
                      <a:pt x="2880" y="20"/>
                    </a:cubicBezTo>
                    <a:moveTo>
                      <a:pt x="1860" y="0"/>
                    </a:moveTo>
                    <a:cubicBezTo>
                      <a:pt x="0" y="0"/>
                      <a:pt x="0" y="0"/>
                      <a:pt x="0" y="0"/>
                    </a:cubicBezTo>
                    <a:cubicBezTo>
                      <a:pt x="0" y="157"/>
                      <a:pt x="0" y="157"/>
                      <a:pt x="0" y="157"/>
                    </a:cubicBezTo>
                    <a:cubicBezTo>
                      <a:pt x="2030" y="157"/>
                      <a:pt x="2030" y="157"/>
                      <a:pt x="2030" y="157"/>
                    </a:cubicBezTo>
                    <a:cubicBezTo>
                      <a:pt x="2214" y="157"/>
                      <a:pt x="2274" y="152"/>
                      <a:pt x="2313" y="137"/>
                    </a:cubicBezTo>
                    <a:cubicBezTo>
                      <a:pt x="2313" y="137"/>
                      <a:pt x="2313" y="137"/>
                      <a:pt x="2313" y="137"/>
                    </a:cubicBezTo>
                    <a:cubicBezTo>
                      <a:pt x="2313" y="137"/>
                      <a:pt x="2313" y="137"/>
                      <a:pt x="2313" y="137"/>
                    </a:cubicBezTo>
                    <a:cubicBezTo>
                      <a:pt x="2216" y="57"/>
                      <a:pt x="2053" y="0"/>
                      <a:pt x="1860" y="0"/>
                    </a:cubicBezTo>
                  </a:path>
                </a:pathLst>
              </a:custGeom>
              <a:solidFill>
                <a:schemeClr val="accent1">
                  <a:lumMod val="75000"/>
                </a:schemeClr>
              </a:solidFill>
              <a:ln>
                <a:noFill/>
              </a:ln>
              <a:extLst/>
            </p:spPr>
            <p:txBody>
              <a:bodyPr/>
              <a:lstStyle/>
              <a:p>
                <a:pPr>
                  <a:defRPr/>
                </a:pPr>
                <a:endParaRPr lang="en-AU"/>
              </a:p>
            </p:txBody>
          </p:sp>
          <p:sp>
            <p:nvSpPr>
              <p:cNvPr id="59" name="Freeform 24"/>
              <p:cNvSpPr>
                <a:spLocks/>
              </p:cNvSpPr>
              <p:nvPr userDrawn="1"/>
            </p:nvSpPr>
            <p:spPr bwMode="auto">
              <a:xfrm>
                <a:off x="-7938" y="5732463"/>
                <a:ext cx="7362826" cy="433387"/>
              </a:xfrm>
              <a:custGeom>
                <a:avLst/>
                <a:gdLst>
                  <a:gd name="T0" fmla="*/ 2313 w 2313"/>
                  <a:gd name="T1" fmla="*/ 117 h 136"/>
                  <a:gd name="T2" fmla="*/ 1860 w 2313"/>
                  <a:gd name="T3" fmla="*/ 0 h 136"/>
                  <a:gd name="T4" fmla="*/ 0 w 2313"/>
                  <a:gd name="T5" fmla="*/ 0 h 136"/>
                  <a:gd name="T6" fmla="*/ 0 w 2313"/>
                  <a:gd name="T7" fmla="*/ 136 h 136"/>
                  <a:gd name="T8" fmla="*/ 2030 w 2313"/>
                  <a:gd name="T9" fmla="*/ 136 h 136"/>
                  <a:gd name="T10" fmla="*/ 2313 w 2313"/>
                  <a:gd name="T11" fmla="*/ 117 h 136"/>
                </a:gdLst>
                <a:ahLst/>
                <a:cxnLst>
                  <a:cxn ang="0">
                    <a:pos x="T0" y="T1"/>
                  </a:cxn>
                  <a:cxn ang="0">
                    <a:pos x="T2" y="T3"/>
                  </a:cxn>
                  <a:cxn ang="0">
                    <a:pos x="T4" y="T5"/>
                  </a:cxn>
                  <a:cxn ang="0">
                    <a:pos x="T6" y="T7"/>
                  </a:cxn>
                  <a:cxn ang="0">
                    <a:pos x="T8" y="T9"/>
                  </a:cxn>
                  <a:cxn ang="0">
                    <a:pos x="T10" y="T11"/>
                  </a:cxn>
                </a:cxnLst>
                <a:rect l="0" t="0" r="r" b="b"/>
                <a:pathLst>
                  <a:path w="2313" h="136">
                    <a:moveTo>
                      <a:pt x="2313" y="117"/>
                    </a:moveTo>
                    <a:cubicBezTo>
                      <a:pt x="2204" y="55"/>
                      <a:pt x="2053" y="0"/>
                      <a:pt x="1860" y="0"/>
                    </a:cubicBezTo>
                    <a:cubicBezTo>
                      <a:pt x="0" y="0"/>
                      <a:pt x="0" y="0"/>
                      <a:pt x="0" y="0"/>
                    </a:cubicBezTo>
                    <a:cubicBezTo>
                      <a:pt x="0" y="136"/>
                      <a:pt x="0" y="136"/>
                      <a:pt x="0" y="136"/>
                    </a:cubicBezTo>
                    <a:cubicBezTo>
                      <a:pt x="2030" y="136"/>
                      <a:pt x="2030" y="136"/>
                      <a:pt x="2030" y="136"/>
                    </a:cubicBezTo>
                    <a:cubicBezTo>
                      <a:pt x="2214" y="136"/>
                      <a:pt x="2274" y="132"/>
                      <a:pt x="2313" y="117"/>
                    </a:cubicBezTo>
                  </a:path>
                </a:pathLst>
              </a:custGeom>
              <a:solidFill>
                <a:schemeClr val="accent2"/>
              </a:solidFill>
              <a:ln>
                <a:noFill/>
              </a:ln>
              <a:extLst/>
            </p:spPr>
            <p:txBody>
              <a:bodyPr/>
              <a:lstStyle/>
              <a:p>
                <a:pPr>
                  <a:defRPr/>
                </a:pPr>
                <a:endParaRPr lang="en-AU"/>
              </a:p>
            </p:txBody>
          </p:sp>
          <p:sp>
            <p:nvSpPr>
              <p:cNvPr id="60" name="Freeform 25"/>
              <p:cNvSpPr>
                <a:spLocks/>
              </p:cNvSpPr>
              <p:nvPr userDrawn="1"/>
            </p:nvSpPr>
            <p:spPr bwMode="auto">
              <a:xfrm>
                <a:off x="7354888" y="5732463"/>
                <a:ext cx="1804987" cy="869950"/>
              </a:xfrm>
              <a:custGeom>
                <a:avLst/>
                <a:gdLst>
                  <a:gd name="T0" fmla="*/ 476 w 567"/>
                  <a:gd name="T1" fmla="*/ 0 h 273"/>
                  <a:gd name="T2" fmla="*/ 0 w 567"/>
                  <a:gd name="T3" fmla="*/ 117 h 273"/>
                  <a:gd name="T4" fmla="*/ 471 w 567"/>
                  <a:gd name="T5" fmla="*/ 273 h 273"/>
                  <a:gd name="T6" fmla="*/ 567 w 567"/>
                  <a:gd name="T7" fmla="*/ 273 h 273"/>
                  <a:gd name="T8" fmla="*/ 567 w 567"/>
                  <a:gd name="T9" fmla="*/ 0 h 273"/>
                  <a:gd name="T10" fmla="*/ 476 w 567"/>
                  <a:gd name="T11" fmla="*/ 0 h 273"/>
                </a:gdLst>
                <a:ahLst/>
                <a:cxnLst>
                  <a:cxn ang="0">
                    <a:pos x="T0" y="T1"/>
                  </a:cxn>
                  <a:cxn ang="0">
                    <a:pos x="T2" y="T3"/>
                  </a:cxn>
                  <a:cxn ang="0">
                    <a:pos x="T4" y="T5"/>
                  </a:cxn>
                  <a:cxn ang="0">
                    <a:pos x="T6" y="T7"/>
                  </a:cxn>
                  <a:cxn ang="0">
                    <a:pos x="T8" y="T9"/>
                  </a:cxn>
                  <a:cxn ang="0">
                    <a:pos x="T10" y="T11"/>
                  </a:cxn>
                </a:cxnLst>
                <a:rect l="0" t="0" r="r" b="b"/>
                <a:pathLst>
                  <a:path w="567" h="273">
                    <a:moveTo>
                      <a:pt x="476" y="0"/>
                    </a:moveTo>
                    <a:cubicBezTo>
                      <a:pt x="187" y="0"/>
                      <a:pt x="80" y="87"/>
                      <a:pt x="0" y="117"/>
                    </a:cubicBezTo>
                    <a:cubicBezTo>
                      <a:pt x="128" y="190"/>
                      <a:pt x="229" y="273"/>
                      <a:pt x="471" y="273"/>
                    </a:cubicBezTo>
                    <a:cubicBezTo>
                      <a:pt x="529" y="273"/>
                      <a:pt x="567" y="273"/>
                      <a:pt x="567" y="273"/>
                    </a:cubicBezTo>
                    <a:cubicBezTo>
                      <a:pt x="567" y="0"/>
                      <a:pt x="567" y="0"/>
                      <a:pt x="567" y="0"/>
                    </a:cubicBezTo>
                    <a:lnTo>
                      <a:pt x="476" y="0"/>
                    </a:lnTo>
                    <a:close/>
                  </a:path>
                </a:pathLst>
              </a:custGeom>
              <a:solidFill>
                <a:srgbClr val="FFFFFF"/>
              </a:solidFill>
              <a:ln>
                <a:noFill/>
              </a:ln>
              <a:extLst/>
            </p:spPr>
            <p:txBody>
              <a:bodyPr/>
              <a:lstStyle/>
              <a:p>
                <a:pPr>
                  <a:defRPr/>
                </a:pPr>
                <a:endParaRPr lang="en-AU"/>
              </a:p>
            </p:txBody>
          </p:sp>
        </p:grpSp>
        <p:pic>
          <p:nvPicPr>
            <p:cNvPr id="44" name="Picture 78"/>
            <p:cNvPicPr>
              <a:picLocks noChangeAspect="1" noChangeArrowheads="1"/>
            </p:cNvPicPr>
            <p:nvPr userDrawn="1"/>
          </p:nvPicPr>
          <p:blipFill>
            <a:blip r:embed="rId2" cstate="print"/>
            <a:srcRect/>
            <a:stretch>
              <a:fillRect/>
            </a:stretch>
          </p:blipFill>
          <p:spPr bwMode="auto">
            <a:xfrm>
              <a:off x="8169275" y="5675743"/>
              <a:ext cx="655638" cy="655637"/>
            </a:xfrm>
            <a:prstGeom prst="rect">
              <a:avLst/>
            </a:prstGeom>
            <a:noFill/>
            <a:ln w="9525">
              <a:noFill/>
              <a:miter lim="800000"/>
              <a:headEnd/>
              <a:tailEnd/>
            </a:ln>
          </p:spPr>
        </p:pic>
        <p:grpSp>
          <p:nvGrpSpPr>
            <p:cNvPr id="5" name="Group 19"/>
            <p:cNvGrpSpPr/>
            <p:nvPr userDrawn="1"/>
          </p:nvGrpSpPr>
          <p:grpSpPr>
            <a:xfrm>
              <a:off x="360000" y="5807505"/>
              <a:ext cx="814388" cy="95250"/>
              <a:chOff x="3495675" y="5969000"/>
              <a:chExt cx="814388" cy="95250"/>
            </a:xfrm>
            <a:solidFill>
              <a:schemeClr val="accent1"/>
            </a:solidFill>
          </p:grpSpPr>
          <p:sp>
            <p:nvSpPr>
              <p:cNvPr id="46" name="Freeform 26"/>
              <p:cNvSpPr>
                <a:spLocks/>
              </p:cNvSpPr>
              <p:nvPr/>
            </p:nvSpPr>
            <p:spPr bwMode="auto">
              <a:xfrm>
                <a:off x="3495675" y="5997575"/>
                <a:ext cx="98425" cy="66675"/>
              </a:xfrm>
              <a:custGeom>
                <a:avLst/>
                <a:gdLst>
                  <a:gd name="T0" fmla="*/ 31 w 31"/>
                  <a:gd name="T1" fmla="*/ 0 h 21"/>
                  <a:gd name="T2" fmla="*/ 25 w 31"/>
                  <a:gd name="T3" fmla="*/ 21 h 21"/>
                  <a:gd name="T4" fmla="*/ 19 w 31"/>
                  <a:gd name="T5" fmla="*/ 21 h 21"/>
                  <a:gd name="T6" fmla="*/ 16 w 31"/>
                  <a:gd name="T7" fmla="*/ 9 h 21"/>
                  <a:gd name="T8" fmla="*/ 15 w 31"/>
                  <a:gd name="T9" fmla="*/ 7 h 21"/>
                  <a:gd name="T10" fmla="*/ 15 w 31"/>
                  <a:gd name="T11" fmla="*/ 7 h 21"/>
                  <a:gd name="T12" fmla="*/ 15 w 31"/>
                  <a:gd name="T13" fmla="*/ 9 h 21"/>
                  <a:gd name="T14" fmla="*/ 12 w 31"/>
                  <a:gd name="T15" fmla="*/ 21 h 21"/>
                  <a:gd name="T16" fmla="*/ 6 w 31"/>
                  <a:gd name="T17" fmla="*/ 21 h 21"/>
                  <a:gd name="T18" fmla="*/ 0 w 31"/>
                  <a:gd name="T19" fmla="*/ 0 h 21"/>
                  <a:gd name="T20" fmla="*/ 5 w 31"/>
                  <a:gd name="T21" fmla="*/ 0 h 21"/>
                  <a:gd name="T22" fmla="*/ 8 w 31"/>
                  <a:gd name="T23" fmla="*/ 13 h 21"/>
                  <a:gd name="T24" fmla="*/ 9 w 31"/>
                  <a:gd name="T25" fmla="*/ 16 h 21"/>
                  <a:gd name="T26" fmla="*/ 9 w 31"/>
                  <a:gd name="T27" fmla="*/ 16 h 21"/>
                  <a:gd name="T28" fmla="*/ 10 w 31"/>
                  <a:gd name="T29" fmla="*/ 13 h 21"/>
                  <a:gd name="T30" fmla="*/ 13 w 31"/>
                  <a:gd name="T31" fmla="*/ 0 h 21"/>
                  <a:gd name="T32" fmla="*/ 18 w 31"/>
                  <a:gd name="T33" fmla="*/ 0 h 21"/>
                  <a:gd name="T34" fmla="*/ 21 w 31"/>
                  <a:gd name="T35" fmla="*/ 13 h 21"/>
                  <a:gd name="T36" fmla="*/ 22 w 31"/>
                  <a:gd name="T37" fmla="*/ 16 h 21"/>
                  <a:gd name="T38" fmla="*/ 22 w 31"/>
                  <a:gd name="T39" fmla="*/ 16 h 21"/>
                  <a:gd name="T40" fmla="*/ 23 w 31"/>
                  <a:gd name="T41" fmla="*/ 12 h 21"/>
                  <a:gd name="T42" fmla="*/ 26 w 31"/>
                  <a:gd name="T43" fmla="*/ 0 h 21"/>
                  <a:gd name="T44" fmla="*/ 31 w 31"/>
                  <a:gd name="T4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21">
                    <a:moveTo>
                      <a:pt x="31" y="0"/>
                    </a:moveTo>
                    <a:cubicBezTo>
                      <a:pt x="29" y="7"/>
                      <a:pt x="27" y="14"/>
                      <a:pt x="25" y="21"/>
                    </a:cubicBezTo>
                    <a:cubicBezTo>
                      <a:pt x="19" y="21"/>
                      <a:pt x="19" y="21"/>
                      <a:pt x="19" y="21"/>
                    </a:cubicBezTo>
                    <a:cubicBezTo>
                      <a:pt x="16" y="9"/>
                      <a:pt x="16" y="9"/>
                      <a:pt x="16" y="9"/>
                    </a:cubicBezTo>
                    <a:cubicBezTo>
                      <a:pt x="15" y="7"/>
                      <a:pt x="15" y="7"/>
                      <a:pt x="15" y="7"/>
                    </a:cubicBezTo>
                    <a:cubicBezTo>
                      <a:pt x="15" y="7"/>
                      <a:pt x="15" y="7"/>
                      <a:pt x="15" y="7"/>
                    </a:cubicBezTo>
                    <a:cubicBezTo>
                      <a:pt x="15" y="9"/>
                      <a:pt x="15" y="9"/>
                      <a:pt x="15" y="9"/>
                    </a:cubicBezTo>
                    <a:cubicBezTo>
                      <a:pt x="12" y="21"/>
                      <a:pt x="12" y="21"/>
                      <a:pt x="12" y="21"/>
                    </a:cubicBezTo>
                    <a:cubicBezTo>
                      <a:pt x="6" y="21"/>
                      <a:pt x="6" y="21"/>
                      <a:pt x="6" y="21"/>
                    </a:cubicBezTo>
                    <a:cubicBezTo>
                      <a:pt x="4" y="14"/>
                      <a:pt x="1" y="7"/>
                      <a:pt x="0" y="0"/>
                    </a:cubicBezTo>
                    <a:cubicBezTo>
                      <a:pt x="5" y="0"/>
                      <a:pt x="5" y="0"/>
                      <a:pt x="5" y="0"/>
                    </a:cubicBezTo>
                    <a:cubicBezTo>
                      <a:pt x="6" y="5"/>
                      <a:pt x="7" y="9"/>
                      <a:pt x="8" y="13"/>
                    </a:cubicBezTo>
                    <a:cubicBezTo>
                      <a:pt x="8" y="14"/>
                      <a:pt x="9" y="15"/>
                      <a:pt x="9" y="16"/>
                    </a:cubicBezTo>
                    <a:cubicBezTo>
                      <a:pt x="9" y="16"/>
                      <a:pt x="9" y="16"/>
                      <a:pt x="9" y="16"/>
                    </a:cubicBezTo>
                    <a:cubicBezTo>
                      <a:pt x="10" y="13"/>
                      <a:pt x="10" y="13"/>
                      <a:pt x="10" y="13"/>
                    </a:cubicBezTo>
                    <a:cubicBezTo>
                      <a:pt x="13" y="0"/>
                      <a:pt x="13" y="0"/>
                      <a:pt x="13" y="0"/>
                    </a:cubicBezTo>
                    <a:cubicBezTo>
                      <a:pt x="18" y="0"/>
                      <a:pt x="18" y="0"/>
                      <a:pt x="18" y="0"/>
                    </a:cubicBezTo>
                    <a:cubicBezTo>
                      <a:pt x="21" y="13"/>
                      <a:pt x="21" y="13"/>
                      <a:pt x="21" y="13"/>
                    </a:cubicBezTo>
                    <a:cubicBezTo>
                      <a:pt x="22" y="16"/>
                      <a:pt x="22" y="16"/>
                      <a:pt x="22" y="16"/>
                    </a:cubicBezTo>
                    <a:cubicBezTo>
                      <a:pt x="22" y="16"/>
                      <a:pt x="22" y="16"/>
                      <a:pt x="22" y="16"/>
                    </a:cubicBezTo>
                    <a:cubicBezTo>
                      <a:pt x="23" y="15"/>
                      <a:pt x="23" y="13"/>
                      <a:pt x="23" y="12"/>
                    </a:cubicBezTo>
                    <a:cubicBezTo>
                      <a:pt x="24" y="8"/>
                      <a:pt x="25" y="4"/>
                      <a:pt x="26" y="0"/>
                    </a:cubicBezTo>
                    <a:lnTo>
                      <a:pt x="31" y="0"/>
                    </a:lnTo>
                    <a:close/>
                  </a:path>
                </a:pathLst>
              </a:custGeom>
              <a:grpFill/>
              <a:ln>
                <a:noFill/>
              </a:ln>
              <a:extLst/>
            </p:spPr>
            <p:txBody>
              <a:bodyPr/>
              <a:lstStyle/>
              <a:p>
                <a:pPr>
                  <a:defRPr/>
                </a:pPr>
                <a:endParaRPr lang="en-AU"/>
              </a:p>
            </p:txBody>
          </p:sp>
          <p:sp>
            <p:nvSpPr>
              <p:cNvPr id="47" name="Freeform 27"/>
              <p:cNvSpPr>
                <a:spLocks/>
              </p:cNvSpPr>
              <p:nvPr/>
            </p:nvSpPr>
            <p:spPr bwMode="auto">
              <a:xfrm>
                <a:off x="3603625" y="5997575"/>
                <a:ext cx="98425" cy="66675"/>
              </a:xfrm>
              <a:custGeom>
                <a:avLst/>
                <a:gdLst>
                  <a:gd name="T0" fmla="*/ 31 w 31"/>
                  <a:gd name="T1" fmla="*/ 0 h 21"/>
                  <a:gd name="T2" fmla="*/ 25 w 31"/>
                  <a:gd name="T3" fmla="*/ 21 h 21"/>
                  <a:gd name="T4" fmla="*/ 19 w 31"/>
                  <a:gd name="T5" fmla="*/ 21 h 21"/>
                  <a:gd name="T6" fmla="*/ 16 w 31"/>
                  <a:gd name="T7" fmla="*/ 9 h 21"/>
                  <a:gd name="T8" fmla="*/ 15 w 31"/>
                  <a:gd name="T9" fmla="*/ 7 h 21"/>
                  <a:gd name="T10" fmla="*/ 15 w 31"/>
                  <a:gd name="T11" fmla="*/ 7 h 21"/>
                  <a:gd name="T12" fmla="*/ 15 w 31"/>
                  <a:gd name="T13" fmla="*/ 9 h 21"/>
                  <a:gd name="T14" fmla="*/ 12 w 31"/>
                  <a:gd name="T15" fmla="*/ 21 h 21"/>
                  <a:gd name="T16" fmla="*/ 6 w 31"/>
                  <a:gd name="T17" fmla="*/ 21 h 21"/>
                  <a:gd name="T18" fmla="*/ 0 w 31"/>
                  <a:gd name="T19" fmla="*/ 0 h 21"/>
                  <a:gd name="T20" fmla="*/ 5 w 31"/>
                  <a:gd name="T21" fmla="*/ 0 h 21"/>
                  <a:gd name="T22" fmla="*/ 8 w 31"/>
                  <a:gd name="T23" fmla="*/ 13 h 21"/>
                  <a:gd name="T24" fmla="*/ 9 w 31"/>
                  <a:gd name="T25" fmla="*/ 16 h 21"/>
                  <a:gd name="T26" fmla="*/ 9 w 31"/>
                  <a:gd name="T27" fmla="*/ 16 h 21"/>
                  <a:gd name="T28" fmla="*/ 10 w 31"/>
                  <a:gd name="T29" fmla="*/ 13 h 21"/>
                  <a:gd name="T30" fmla="*/ 13 w 31"/>
                  <a:gd name="T31" fmla="*/ 0 h 21"/>
                  <a:gd name="T32" fmla="*/ 18 w 31"/>
                  <a:gd name="T33" fmla="*/ 0 h 21"/>
                  <a:gd name="T34" fmla="*/ 22 w 31"/>
                  <a:gd name="T35" fmla="*/ 13 h 21"/>
                  <a:gd name="T36" fmla="*/ 22 w 31"/>
                  <a:gd name="T37" fmla="*/ 16 h 21"/>
                  <a:gd name="T38" fmla="*/ 22 w 31"/>
                  <a:gd name="T39" fmla="*/ 16 h 21"/>
                  <a:gd name="T40" fmla="*/ 23 w 31"/>
                  <a:gd name="T41" fmla="*/ 12 h 21"/>
                  <a:gd name="T42" fmla="*/ 26 w 31"/>
                  <a:gd name="T43" fmla="*/ 0 h 21"/>
                  <a:gd name="T44" fmla="*/ 31 w 31"/>
                  <a:gd name="T4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21">
                    <a:moveTo>
                      <a:pt x="31" y="0"/>
                    </a:moveTo>
                    <a:cubicBezTo>
                      <a:pt x="29" y="7"/>
                      <a:pt x="27" y="14"/>
                      <a:pt x="25" y="21"/>
                    </a:cubicBezTo>
                    <a:cubicBezTo>
                      <a:pt x="19" y="21"/>
                      <a:pt x="19" y="21"/>
                      <a:pt x="19" y="21"/>
                    </a:cubicBezTo>
                    <a:cubicBezTo>
                      <a:pt x="16" y="9"/>
                      <a:pt x="16" y="9"/>
                      <a:pt x="16" y="9"/>
                    </a:cubicBezTo>
                    <a:cubicBezTo>
                      <a:pt x="15" y="7"/>
                      <a:pt x="15" y="7"/>
                      <a:pt x="15" y="7"/>
                    </a:cubicBezTo>
                    <a:cubicBezTo>
                      <a:pt x="15" y="7"/>
                      <a:pt x="15" y="7"/>
                      <a:pt x="15" y="7"/>
                    </a:cubicBezTo>
                    <a:cubicBezTo>
                      <a:pt x="15" y="9"/>
                      <a:pt x="15" y="9"/>
                      <a:pt x="15" y="9"/>
                    </a:cubicBezTo>
                    <a:cubicBezTo>
                      <a:pt x="12" y="21"/>
                      <a:pt x="12" y="21"/>
                      <a:pt x="12" y="21"/>
                    </a:cubicBezTo>
                    <a:cubicBezTo>
                      <a:pt x="6" y="21"/>
                      <a:pt x="6" y="21"/>
                      <a:pt x="6" y="21"/>
                    </a:cubicBezTo>
                    <a:cubicBezTo>
                      <a:pt x="4" y="14"/>
                      <a:pt x="2" y="7"/>
                      <a:pt x="0" y="0"/>
                    </a:cubicBezTo>
                    <a:cubicBezTo>
                      <a:pt x="5" y="0"/>
                      <a:pt x="5" y="0"/>
                      <a:pt x="5" y="0"/>
                    </a:cubicBezTo>
                    <a:cubicBezTo>
                      <a:pt x="6" y="5"/>
                      <a:pt x="7" y="9"/>
                      <a:pt x="8" y="13"/>
                    </a:cubicBezTo>
                    <a:cubicBezTo>
                      <a:pt x="8" y="14"/>
                      <a:pt x="9" y="15"/>
                      <a:pt x="9" y="16"/>
                    </a:cubicBezTo>
                    <a:cubicBezTo>
                      <a:pt x="9" y="16"/>
                      <a:pt x="9" y="16"/>
                      <a:pt x="9" y="16"/>
                    </a:cubicBezTo>
                    <a:cubicBezTo>
                      <a:pt x="10" y="13"/>
                      <a:pt x="10" y="13"/>
                      <a:pt x="10" y="13"/>
                    </a:cubicBezTo>
                    <a:cubicBezTo>
                      <a:pt x="13" y="0"/>
                      <a:pt x="13" y="0"/>
                      <a:pt x="13" y="0"/>
                    </a:cubicBezTo>
                    <a:cubicBezTo>
                      <a:pt x="18" y="0"/>
                      <a:pt x="18" y="0"/>
                      <a:pt x="18" y="0"/>
                    </a:cubicBezTo>
                    <a:cubicBezTo>
                      <a:pt x="22" y="13"/>
                      <a:pt x="22" y="13"/>
                      <a:pt x="22" y="13"/>
                    </a:cubicBezTo>
                    <a:cubicBezTo>
                      <a:pt x="22" y="16"/>
                      <a:pt x="22" y="16"/>
                      <a:pt x="22" y="16"/>
                    </a:cubicBezTo>
                    <a:cubicBezTo>
                      <a:pt x="22" y="16"/>
                      <a:pt x="22" y="16"/>
                      <a:pt x="22" y="16"/>
                    </a:cubicBezTo>
                    <a:cubicBezTo>
                      <a:pt x="23" y="15"/>
                      <a:pt x="23" y="13"/>
                      <a:pt x="23" y="12"/>
                    </a:cubicBezTo>
                    <a:cubicBezTo>
                      <a:pt x="24" y="8"/>
                      <a:pt x="25" y="4"/>
                      <a:pt x="26" y="0"/>
                    </a:cubicBezTo>
                    <a:lnTo>
                      <a:pt x="31" y="0"/>
                    </a:lnTo>
                    <a:close/>
                  </a:path>
                </a:pathLst>
              </a:custGeom>
              <a:grpFill/>
              <a:ln>
                <a:noFill/>
              </a:ln>
              <a:extLst/>
            </p:spPr>
            <p:txBody>
              <a:bodyPr/>
              <a:lstStyle/>
              <a:p>
                <a:pPr>
                  <a:defRPr/>
                </a:pPr>
                <a:endParaRPr lang="en-AU"/>
              </a:p>
            </p:txBody>
          </p:sp>
          <p:sp>
            <p:nvSpPr>
              <p:cNvPr id="48" name="Freeform 28"/>
              <p:cNvSpPr>
                <a:spLocks/>
              </p:cNvSpPr>
              <p:nvPr/>
            </p:nvSpPr>
            <p:spPr bwMode="auto">
              <a:xfrm>
                <a:off x="3711575" y="5997575"/>
                <a:ext cx="98425" cy="66675"/>
              </a:xfrm>
              <a:custGeom>
                <a:avLst/>
                <a:gdLst>
                  <a:gd name="T0" fmla="*/ 31 w 31"/>
                  <a:gd name="T1" fmla="*/ 0 h 21"/>
                  <a:gd name="T2" fmla="*/ 25 w 31"/>
                  <a:gd name="T3" fmla="*/ 21 h 21"/>
                  <a:gd name="T4" fmla="*/ 19 w 31"/>
                  <a:gd name="T5" fmla="*/ 21 h 21"/>
                  <a:gd name="T6" fmla="*/ 16 w 31"/>
                  <a:gd name="T7" fmla="*/ 9 h 21"/>
                  <a:gd name="T8" fmla="*/ 15 w 31"/>
                  <a:gd name="T9" fmla="*/ 7 h 21"/>
                  <a:gd name="T10" fmla="*/ 15 w 31"/>
                  <a:gd name="T11" fmla="*/ 7 h 21"/>
                  <a:gd name="T12" fmla="*/ 15 w 31"/>
                  <a:gd name="T13" fmla="*/ 9 h 21"/>
                  <a:gd name="T14" fmla="*/ 12 w 31"/>
                  <a:gd name="T15" fmla="*/ 21 h 21"/>
                  <a:gd name="T16" fmla="*/ 6 w 31"/>
                  <a:gd name="T17" fmla="*/ 21 h 21"/>
                  <a:gd name="T18" fmla="*/ 0 w 31"/>
                  <a:gd name="T19" fmla="*/ 0 h 21"/>
                  <a:gd name="T20" fmla="*/ 5 w 31"/>
                  <a:gd name="T21" fmla="*/ 0 h 21"/>
                  <a:gd name="T22" fmla="*/ 8 w 31"/>
                  <a:gd name="T23" fmla="*/ 13 h 21"/>
                  <a:gd name="T24" fmla="*/ 9 w 31"/>
                  <a:gd name="T25" fmla="*/ 16 h 21"/>
                  <a:gd name="T26" fmla="*/ 9 w 31"/>
                  <a:gd name="T27" fmla="*/ 16 h 21"/>
                  <a:gd name="T28" fmla="*/ 10 w 31"/>
                  <a:gd name="T29" fmla="*/ 13 h 21"/>
                  <a:gd name="T30" fmla="*/ 13 w 31"/>
                  <a:gd name="T31" fmla="*/ 0 h 21"/>
                  <a:gd name="T32" fmla="*/ 18 w 31"/>
                  <a:gd name="T33" fmla="*/ 0 h 21"/>
                  <a:gd name="T34" fmla="*/ 22 w 31"/>
                  <a:gd name="T35" fmla="*/ 13 h 21"/>
                  <a:gd name="T36" fmla="*/ 22 w 31"/>
                  <a:gd name="T37" fmla="*/ 16 h 21"/>
                  <a:gd name="T38" fmla="*/ 22 w 31"/>
                  <a:gd name="T39" fmla="*/ 16 h 21"/>
                  <a:gd name="T40" fmla="*/ 23 w 31"/>
                  <a:gd name="T41" fmla="*/ 12 h 21"/>
                  <a:gd name="T42" fmla="*/ 26 w 31"/>
                  <a:gd name="T43" fmla="*/ 0 h 21"/>
                  <a:gd name="T44" fmla="*/ 31 w 31"/>
                  <a:gd name="T4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21">
                    <a:moveTo>
                      <a:pt x="31" y="0"/>
                    </a:moveTo>
                    <a:cubicBezTo>
                      <a:pt x="29" y="7"/>
                      <a:pt x="27" y="14"/>
                      <a:pt x="25" y="21"/>
                    </a:cubicBezTo>
                    <a:cubicBezTo>
                      <a:pt x="19" y="21"/>
                      <a:pt x="19" y="21"/>
                      <a:pt x="19" y="21"/>
                    </a:cubicBezTo>
                    <a:cubicBezTo>
                      <a:pt x="16" y="9"/>
                      <a:pt x="16" y="9"/>
                      <a:pt x="16" y="9"/>
                    </a:cubicBezTo>
                    <a:cubicBezTo>
                      <a:pt x="15" y="7"/>
                      <a:pt x="15" y="7"/>
                      <a:pt x="15" y="7"/>
                    </a:cubicBezTo>
                    <a:cubicBezTo>
                      <a:pt x="15" y="7"/>
                      <a:pt x="15" y="7"/>
                      <a:pt x="15" y="7"/>
                    </a:cubicBezTo>
                    <a:cubicBezTo>
                      <a:pt x="15" y="9"/>
                      <a:pt x="15" y="9"/>
                      <a:pt x="15" y="9"/>
                    </a:cubicBezTo>
                    <a:cubicBezTo>
                      <a:pt x="12" y="21"/>
                      <a:pt x="12" y="21"/>
                      <a:pt x="12" y="21"/>
                    </a:cubicBezTo>
                    <a:cubicBezTo>
                      <a:pt x="6" y="21"/>
                      <a:pt x="6" y="21"/>
                      <a:pt x="6" y="21"/>
                    </a:cubicBezTo>
                    <a:cubicBezTo>
                      <a:pt x="4" y="14"/>
                      <a:pt x="2" y="7"/>
                      <a:pt x="0" y="0"/>
                    </a:cubicBezTo>
                    <a:cubicBezTo>
                      <a:pt x="5" y="0"/>
                      <a:pt x="5" y="0"/>
                      <a:pt x="5" y="0"/>
                    </a:cubicBezTo>
                    <a:cubicBezTo>
                      <a:pt x="6" y="5"/>
                      <a:pt x="7" y="9"/>
                      <a:pt x="8" y="13"/>
                    </a:cubicBezTo>
                    <a:cubicBezTo>
                      <a:pt x="9" y="14"/>
                      <a:pt x="9" y="15"/>
                      <a:pt x="9" y="16"/>
                    </a:cubicBezTo>
                    <a:cubicBezTo>
                      <a:pt x="9" y="16"/>
                      <a:pt x="9" y="16"/>
                      <a:pt x="9" y="16"/>
                    </a:cubicBezTo>
                    <a:cubicBezTo>
                      <a:pt x="10" y="13"/>
                      <a:pt x="10" y="13"/>
                      <a:pt x="10" y="13"/>
                    </a:cubicBezTo>
                    <a:cubicBezTo>
                      <a:pt x="13" y="0"/>
                      <a:pt x="13" y="0"/>
                      <a:pt x="13" y="0"/>
                    </a:cubicBezTo>
                    <a:cubicBezTo>
                      <a:pt x="18" y="0"/>
                      <a:pt x="18" y="0"/>
                      <a:pt x="18" y="0"/>
                    </a:cubicBezTo>
                    <a:cubicBezTo>
                      <a:pt x="22" y="13"/>
                      <a:pt x="22" y="13"/>
                      <a:pt x="22" y="13"/>
                    </a:cubicBezTo>
                    <a:cubicBezTo>
                      <a:pt x="22" y="16"/>
                      <a:pt x="22" y="16"/>
                      <a:pt x="22" y="16"/>
                    </a:cubicBezTo>
                    <a:cubicBezTo>
                      <a:pt x="22" y="16"/>
                      <a:pt x="22" y="16"/>
                      <a:pt x="22" y="16"/>
                    </a:cubicBezTo>
                    <a:cubicBezTo>
                      <a:pt x="23" y="15"/>
                      <a:pt x="23" y="13"/>
                      <a:pt x="23" y="12"/>
                    </a:cubicBezTo>
                    <a:cubicBezTo>
                      <a:pt x="24" y="8"/>
                      <a:pt x="25" y="4"/>
                      <a:pt x="26" y="0"/>
                    </a:cubicBezTo>
                    <a:lnTo>
                      <a:pt x="31" y="0"/>
                    </a:lnTo>
                    <a:close/>
                  </a:path>
                </a:pathLst>
              </a:custGeom>
              <a:grpFill/>
              <a:ln>
                <a:noFill/>
              </a:ln>
              <a:extLst/>
            </p:spPr>
            <p:txBody>
              <a:bodyPr/>
              <a:lstStyle/>
              <a:p>
                <a:pPr>
                  <a:defRPr/>
                </a:pPr>
                <a:endParaRPr lang="en-AU"/>
              </a:p>
            </p:txBody>
          </p:sp>
          <p:sp>
            <p:nvSpPr>
              <p:cNvPr id="49" name="Oval 29"/>
              <p:cNvSpPr>
                <a:spLocks noChangeArrowheads="1"/>
              </p:cNvSpPr>
              <p:nvPr/>
            </p:nvSpPr>
            <p:spPr bwMode="auto">
              <a:xfrm>
                <a:off x="3819525" y="6042025"/>
                <a:ext cx="19050" cy="22225"/>
              </a:xfrm>
              <a:prstGeom prst="ellipse">
                <a:avLst/>
              </a:prstGeom>
              <a:grpFill/>
              <a:ln>
                <a:noFill/>
              </a:ln>
              <a:extLst/>
            </p:spPr>
            <p:txBody>
              <a:bodyPr/>
              <a:lstStyle/>
              <a:p>
                <a:pPr>
                  <a:defRPr/>
                </a:pPr>
                <a:endParaRPr lang="en-AU"/>
              </a:p>
            </p:txBody>
          </p:sp>
          <p:sp>
            <p:nvSpPr>
              <p:cNvPr id="50" name="Freeform 30"/>
              <p:cNvSpPr>
                <a:spLocks/>
              </p:cNvSpPr>
              <p:nvPr/>
            </p:nvSpPr>
            <p:spPr bwMode="auto">
              <a:xfrm>
                <a:off x="3851275" y="5997575"/>
                <a:ext cx="50800" cy="66675"/>
              </a:xfrm>
              <a:custGeom>
                <a:avLst/>
                <a:gdLst>
                  <a:gd name="T0" fmla="*/ 16 w 16"/>
                  <a:gd name="T1" fmla="*/ 20 h 21"/>
                  <a:gd name="T2" fmla="*/ 10 w 16"/>
                  <a:gd name="T3" fmla="*/ 21 h 21"/>
                  <a:gd name="T4" fmla="*/ 0 w 16"/>
                  <a:gd name="T5" fmla="*/ 11 h 21"/>
                  <a:gd name="T6" fmla="*/ 10 w 16"/>
                  <a:gd name="T7" fmla="*/ 0 h 21"/>
                  <a:gd name="T8" fmla="*/ 16 w 16"/>
                  <a:gd name="T9" fmla="*/ 1 h 21"/>
                  <a:gd name="T10" fmla="*/ 14 w 16"/>
                  <a:gd name="T11" fmla="*/ 5 h 21"/>
                  <a:gd name="T12" fmla="*/ 11 w 16"/>
                  <a:gd name="T13" fmla="*/ 4 h 21"/>
                  <a:gd name="T14" fmla="*/ 6 w 16"/>
                  <a:gd name="T15" fmla="*/ 10 h 21"/>
                  <a:gd name="T16" fmla="*/ 11 w 16"/>
                  <a:gd name="T17" fmla="*/ 17 h 21"/>
                  <a:gd name="T18" fmla="*/ 15 w 16"/>
                  <a:gd name="T19" fmla="*/ 16 h 21"/>
                  <a:gd name="T20" fmla="*/ 16 w 16"/>
                  <a:gd name="T21" fmla="*/ 2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21">
                    <a:moveTo>
                      <a:pt x="16" y="20"/>
                    </a:moveTo>
                    <a:cubicBezTo>
                      <a:pt x="14" y="21"/>
                      <a:pt x="12" y="21"/>
                      <a:pt x="10" y="21"/>
                    </a:cubicBezTo>
                    <a:cubicBezTo>
                      <a:pt x="3" y="21"/>
                      <a:pt x="0" y="17"/>
                      <a:pt x="0" y="11"/>
                    </a:cubicBezTo>
                    <a:cubicBezTo>
                      <a:pt x="0" y="4"/>
                      <a:pt x="4" y="0"/>
                      <a:pt x="10" y="0"/>
                    </a:cubicBezTo>
                    <a:cubicBezTo>
                      <a:pt x="12" y="0"/>
                      <a:pt x="14" y="0"/>
                      <a:pt x="16" y="1"/>
                    </a:cubicBezTo>
                    <a:cubicBezTo>
                      <a:pt x="14" y="5"/>
                      <a:pt x="14" y="5"/>
                      <a:pt x="14" y="5"/>
                    </a:cubicBezTo>
                    <a:cubicBezTo>
                      <a:pt x="13" y="4"/>
                      <a:pt x="12" y="4"/>
                      <a:pt x="11" y="4"/>
                    </a:cubicBezTo>
                    <a:cubicBezTo>
                      <a:pt x="7" y="4"/>
                      <a:pt x="6" y="6"/>
                      <a:pt x="6" y="10"/>
                    </a:cubicBezTo>
                    <a:cubicBezTo>
                      <a:pt x="6" y="15"/>
                      <a:pt x="7" y="17"/>
                      <a:pt x="11" y="17"/>
                    </a:cubicBezTo>
                    <a:cubicBezTo>
                      <a:pt x="12" y="17"/>
                      <a:pt x="14" y="17"/>
                      <a:pt x="15" y="16"/>
                    </a:cubicBezTo>
                    <a:lnTo>
                      <a:pt x="16" y="20"/>
                    </a:lnTo>
                    <a:close/>
                  </a:path>
                </a:pathLst>
              </a:custGeom>
              <a:grpFill/>
              <a:ln>
                <a:noFill/>
              </a:ln>
              <a:extLst/>
            </p:spPr>
            <p:txBody>
              <a:bodyPr/>
              <a:lstStyle/>
              <a:p>
                <a:pPr>
                  <a:defRPr/>
                </a:pPr>
                <a:endParaRPr lang="en-AU"/>
              </a:p>
            </p:txBody>
          </p:sp>
          <p:sp>
            <p:nvSpPr>
              <p:cNvPr id="51" name="Freeform 31"/>
              <p:cNvSpPr>
                <a:spLocks/>
              </p:cNvSpPr>
              <p:nvPr/>
            </p:nvSpPr>
            <p:spPr bwMode="auto">
              <a:xfrm>
                <a:off x="3911600" y="5997575"/>
                <a:ext cx="47625" cy="66675"/>
              </a:xfrm>
              <a:custGeom>
                <a:avLst/>
                <a:gdLst>
                  <a:gd name="T0" fmla="*/ 6 w 15"/>
                  <a:gd name="T1" fmla="*/ 21 h 21"/>
                  <a:gd name="T2" fmla="*/ 0 w 15"/>
                  <a:gd name="T3" fmla="*/ 20 h 21"/>
                  <a:gd name="T4" fmla="*/ 1 w 15"/>
                  <a:gd name="T5" fmla="*/ 16 h 21"/>
                  <a:gd name="T6" fmla="*/ 6 w 15"/>
                  <a:gd name="T7" fmla="*/ 17 h 21"/>
                  <a:gd name="T8" fmla="*/ 9 w 15"/>
                  <a:gd name="T9" fmla="*/ 15 h 21"/>
                  <a:gd name="T10" fmla="*/ 6 w 15"/>
                  <a:gd name="T11" fmla="*/ 12 h 21"/>
                  <a:gd name="T12" fmla="*/ 0 w 15"/>
                  <a:gd name="T13" fmla="*/ 6 h 21"/>
                  <a:gd name="T14" fmla="*/ 8 w 15"/>
                  <a:gd name="T15" fmla="*/ 0 h 21"/>
                  <a:gd name="T16" fmla="*/ 13 w 15"/>
                  <a:gd name="T17" fmla="*/ 0 h 21"/>
                  <a:gd name="T18" fmla="*/ 13 w 15"/>
                  <a:gd name="T19" fmla="*/ 4 h 21"/>
                  <a:gd name="T20" fmla="*/ 9 w 15"/>
                  <a:gd name="T21" fmla="*/ 4 h 21"/>
                  <a:gd name="T22" fmla="*/ 6 w 15"/>
                  <a:gd name="T23" fmla="*/ 6 h 21"/>
                  <a:gd name="T24" fmla="*/ 9 w 15"/>
                  <a:gd name="T25" fmla="*/ 9 h 21"/>
                  <a:gd name="T26" fmla="*/ 15 w 15"/>
                  <a:gd name="T27" fmla="*/ 14 h 21"/>
                  <a:gd name="T28" fmla="*/ 6 w 15"/>
                  <a:gd name="T29"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 h="21">
                    <a:moveTo>
                      <a:pt x="6" y="21"/>
                    </a:moveTo>
                    <a:cubicBezTo>
                      <a:pt x="4" y="21"/>
                      <a:pt x="2" y="21"/>
                      <a:pt x="0" y="20"/>
                    </a:cubicBezTo>
                    <a:cubicBezTo>
                      <a:pt x="1" y="16"/>
                      <a:pt x="1" y="16"/>
                      <a:pt x="1" y="16"/>
                    </a:cubicBezTo>
                    <a:cubicBezTo>
                      <a:pt x="3" y="17"/>
                      <a:pt x="5" y="17"/>
                      <a:pt x="6" y="17"/>
                    </a:cubicBezTo>
                    <a:cubicBezTo>
                      <a:pt x="8" y="17"/>
                      <a:pt x="9" y="16"/>
                      <a:pt x="9" y="15"/>
                    </a:cubicBezTo>
                    <a:cubicBezTo>
                      <a:pt x="9" y="14"/>
                      <a:pt x="8" y="13"/>
                      <a:pt x="6" y="12"/>
                    </a:cubicBezTo>
                    <a:cubicBezTo>
                      <a:pt x="3" y="11"/>
                      <a:pt x="0" y="10"/>
                      <a:pt x="0" y="6"/>
                    </a:cubicBezTo>
                    <a:cubicBezTo>
                      <a:pt x="0" y="2"/>
                      <a:pt x="3" y="0"/>
                      <a:pt x="8" y="0"/>
                    </a:cubicBezTo>
                    <a:cubicBezTo>
                      <a:pt x="10" y="0"/>
                      <a:pt x="12" y="0"/>
                      <a:pt x="13" y="0"/>
                    </a:cubicBezTo>
                    <a:cubicBezTo>
                      <a:pt x="13" y="4"/>
                      <a:pt x="13" y="4"/>
                      <a:pt x="13" y="4"/>
                    </a:cubicBezTo>
                    <a:cubicBezTo>
                      <a:pt x="11" y="4"/>
                      <a:pt x="10" y="4"/>
                      <a:pt x="9" y="4"/>
                    </a:cubicBezTo>
                    <a:cubicBezTo>
                      <a:pt x="6" y="4"/>
                      <a:pt x="6" y="5"/>
                      <a:pt x="6" y="6"/>
                    </a:cubicBezTo>
                    <a:cubicBezTo>
                      <a:pt x="6" y="7"/>
                      <a:pt x="7" y="8"/>
                      <a:pt x="9" y="9"/>
                    </a:cubicBezTo>
                    <a:cubicBezTo>
                      <a:pt x="13" y="10"/>
                      <a:pt x="15" y="11"/>
                      <a:pt x="15" y="14"/>
                    </a:cubicBezTo>
                    <a:cubicBezTo>
                      <a:pt x="15" y="18"/>
                      <a:pt x="11" y="21"/>
                      <a:pt x="6" y="21"/>
                    </a:cubicBezTo>
                  </a:path>
                </a:pathLst>
              </a:custGeom>
              <a:grpFill/>
              <a:ln>
                <a:noFill/>
              </a:ln>
              <a:extLst/>
            </p:spPr>
            <p:txBody>
              <a:bodyPr/>
              <a:lstStyle/>
              <a:p>
                <a:pPr>
                  <a:defRPr/>
                </a:pPr>
                <a:endParaRPr lang="en-AU"/>
              </a:p>
            </p:txBody>
          </p:sp>
          <p:sp>
            <p:nvSpPr>
              <p:cNvPr id="52" name="Freeform 32"/>
              <p:cNvSpPr>
                <a:spLocks noEditPoints="1"/>
              </p:cNvSpPr>
              <p:nvPr/>
            </p:nvSpPr>
            <p:spPr bwMode="auto">
              <a:xfrm>
                <a:off x="3965575" y="5969000"/>
                <a:ext cx="28575" cy="95250"/>
              </a:xfrm>
              <a:custGeom>
                <a:avLst/>
                <a:gdLst>
                  <a:gd name="T0" fmla="*/ 4 w 9"/>
                  <a:gd name="T1" fmla="*/ 30 h 30"/>
                  <a:gd name="T2" fmla="*/ 4 w 9"/>
                  <a:gd name="T3" fmla="*/ 13 h 30"/>
                  <a:gd name="T4" fmla="*/ 0 w 9"/>
                  <a:gd name="T5" fmla="*/ 13 h 30"/>
                  <a:gd name="T6" fmla="*/ 0 w 9"/>
                  <a:gd name="T7" fmla="*/ 9 h 30"/>
                  <a:gd name="T8" fmla="*/ 9 w 9"/>
                  <a:gd name="T9" fmla="*/ 9 h 30"/>
                  <a:gd name="T10" fmla="*/ 9 w 9"/>
                  <a:gd name="T11" fmla="*/ 30 h 30"/>
                  <a:gd name="T12" fmla="*/ 4 w 9"/>
                  <a:gd name="T13" fmla="*/ 30 h 30"/>
                  <a:gd name="T14" fmla="*/ 6 w 9"/>
                  <a:gd name="T15" fmla="*/ 6 h 30"/>
                  <a:gd name="T16" fmla="*/ 3 w 9"/>
                  <a:gd name="T17" fmla="*/ 3 h 30"/>
                  <a:gd name="T18" fmla="*/ 6 w 9"/>
                  <a:gd name="T19" fmla="*/ 0 h 30"/>
                  <a:gd name="T20" fmla="*/ 9 w 9"/>
                  <a:gd name="T21" fmla="*/ 3 h 30"/>
                  <a:gd name="T22" fmla="*/ 6 w 9"/>
                  <a:gd name="T23" fmla="*/ 6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30">
                    <a:moveTo>
                      <a:pt x="4" y="30"/>
                    </a:moveTo>
                    <a:cubicBezTo>
                      <a:pt x="4" y="13"/>
                      <a:pt x="4" y="13"/>
                      <a:pt x="4" y="13"/>
                    </a:cubicBezTo>
                    <a:cubicBezTo>
                      <a:pt x="0" y="13"/>
                      <a:pt x="0" y="13"/>
                      <a:pt x="0" y="13"/>
                    </a:cubicBezTo>
                    <a:cubicBezTo>
                      <a:pt x="0" y="9"/>
                      <a:pt x="0" y="9"/>
                      <a:pt x="0" y="9"/>
                    </a:cubicBezTo>
                    <a:cubicBezTo>
                      <a:pt x="9" y="9"/>
                      <a:pt x="9" y="9"/>
                      <a:pt x="9" y="9"/>
                    </a:cubicBezTo>
                    <a:cubicBezTo>
                      <a:pt x="9" y="30"/>
                      <a:pt x="9" y="30"/>
                      <a:pt x="9" y="30"/>
                    </a:cubicBezTo>
                    <a:lnTo>
                      <a:pt x="4" y="30"/>
                    </a:lnTo>
                    <a:close/>
                    <a:moveTo>
                      <a:pt x="6" y="6"/>
                    </a:moveTo>
                    <a:cubicBezTo>
                      <a:pt x="4" y="6"/>
                      <a:pt x="3" y="5"/>
                      <a:pt x="3" y="3"/>
                    </a:cubicBezTo>
                    <a:cubicBezTo>
                      <a:pt x="3" y="1"/>
                      <a:pt x="4" y="0"/>
                      <a:pt x="6" y="0"/>
                    </a:cubicBezTo>
                    <a:cubicBezTo>
                      <a:pt x="8" y="0"/>
                      <a:pt x="9" y="1"/>
                      <a:pt x="9" y="3"/>
                    </a:cubicBezTo>
                    <a:cubicBezTo>
                      <a:pt x="9" y="5"/>
                      <a:pt x="8" y="6"/>
                      <a:pt x="6" y="6"/>
                    </a:cubicBezTo>
                  </a:path>
                </a:pathLst>
              </a:custGeom>
              <a:grpFill/>
              <a:ln>
                <a:noFill/>
              </a:ln>
              <a:extLst/>
            </p:spPr>
            <p:txBody>
              <a:bodyPr/>
              <a:lstStyle/>
              <a:p>
                <a:pPr>
                  <a:defRPr/>
                </a:pPr>
                <a:endParaRPr lang="en-AU"/>
              </a:p>
            </p:txBody>
          </p:sp>
          <p:sp>
            <p:nvSpPr>
              <p:cNvPr id="53" name="Freeform 33"/>
              <p:cNvSpPr>
                <a:spLocks/>
              </p:cNvSpPr>
              <p:nvPr/>
            </p:nvSpPr>
            <p:spPr bwMode="auto">
              <a:xfrm>
                <a:off x="4013200" y="5997575"/>
                <a:ext cx="39687" cy="66675"/>
              </a:xfrm>
              <a:custGeom>
                <a:avLst/>
                <a:gdLst>
                  <a:gd name="T0" fmla="*/ 11 w 12"/>
                  <a:gd name="T1" fmla="*/ 5 h 21"/>
                  <a:gd name="T2" fmla="*/ 9 w 12"/>
                  <a:gd name="T3" fmla="*/ 5 h 21"/>
                  <a:gd name="T4" fmla="*/ 5 w 12"/>
                  <a:gd name="T5" fmla="*/ 8 h 21"/>
                  <a:gd name="T6" fmla="*/ 5 w 12"/>
                  <a:gd name="T7" fmla="*/ 21 h 21"/>
                  <a:gd name="T8" fmla="*/ 0 w 12"/>
                  <a:gd name="T9" fmla="*/ 21 h 21"/>
                  <a:gd name="T10" fmla="*/ 0 w 12"/>
                  <a:gd name="T11" fmla="*/ 0 h 21"/>
                  <a:gd name="T12" fmla="*/ 4 w 12"/>
                  <a:gd name="T13" fmla="*/ 0 h 21"/>
                  <a:gd name="T14" fmla="*/ 4 w 12"/>
                  <a:gd name="T15" fmla="*/ 4 h 21"/>
                  <a:gd name="T16" fmla="*/ 10 w 12"/>
                  <a:gd name="T17" fmla="*/ 0 h 21"/>
                  <a:gd name="T18" fmla="*/ 12 w 12"/>
                  <a:gd name="T19" fmla="*/ 0 h 21"/>
                  <a:gd name="T20" fmla="*/ 11 w 12"/>
                  <a:gd name="T21" fmla="*/ 5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 h="21">
                    <a:moveTo>
                      <a:pt x="11" y="5"/>
                    </a:moveTo>
                    <a:cubicBezTo>
                      <a:pt x="11" y="5"/>
                      <a:pt x="10" y="5"/>
                      <a:pt x="9" y="5"/>
                    </a:cubicBezTo>
                    <a:cubicBezTo>
                      <a:pt x="8" y="5"/>
                      <a:pt x="7" y="6"/>
                      <a:pt x="5" y="8"/>
                    </a:cubicBezTo>
                    <a:cubicBezTo>
                      <a:pt x="5" y="21"/>
                      <a:pt x="5" y="21"/>
                      <a:pt x="5" y="21"/>
                    </a:cubicBezTo>
                    <a:cubicBezTo>
                      <a:pt x="0" y="21"/>
                      <a:pt x="0" y="21"/>
                      <a:pt x="0" y="21"/>
                    </a:cubicBezTo>
                    <a:cubicBezTo>
                      <a:pt x="0" y="0"/>
                      <a:pt x="0" y="0"/>
                      <a:pt x="0" y="0"/>
                    </a:cubicBezTo>
                    <a:cubicBezTo>
                      <a:pt x="4" y="0"/>
                      <a:pt x="4" y="0"/>
                      <a:pt x="4" y="0"/>
                    </a:cubicBezTo>
                    <a:cubicBezTo>
                      <a:pt x="4" y="4"/>
                      <a:pt x="4" y="4"/>
                      <a:pt x="4" y="4"/>
                    </a:cubicBezTo>
                    <a:cubicBezTo>
                      <a:pt x="6" y="1"/>
                      <a:pt x="8" y="0"/>
                      <a:pt x="10" y="0"/>
                    </a:cubicBezTo>
                    <a:cubicBezTo>
                      <a:pt x="11" y="0"/>
                      <a:pt x="11" y="0"/>
                      <a:pt x="12" y="0"/>
                    </a:cubicBezTo>
                    <a:lnTo>
                      <a:pt x="11" y="5"/>
                    </a:lnTo>
                    <a:close/>
                  </a:path>
                </a:pathLst>
              </a:custGeom>
              <a:grpFill/>
              <a:ln>
                <a:noFill/>
              </a:ln>
              <a:extLst/>
            </p:spPr>
            <p:txBody>
              <a:bodyPr/>
              <a:lstStyle/>
              <a:p>
                <a:pPr>
                  <a:defRPr/>
                </a:pPr>
                <a:endParaRPr lang="en-AU"/>
              </a:p>
            </p:txBody>
          </p:sp>
          <p:sp>
            <p:nvSpPr>
              <p:cNvPr id="54" name="Freeform 34"/>
              <p:cNvSpPr>
                <a:spLocks noEditPoints="1"/>
              </p:cNvSpPr>
              <p:nvPr/>
            </p:nvSpPr>
            <p:spPr bwMode="auto">
              <a:xfrm>
                <a:off x="4062413" y="5997575"/>
                <a:ext cx="66675" cy="66675"/>
              </a:xfrm>
              <a:custGeom>
                <a:avLst/>
                <a:gdLst>
                  <a:gd name="T0" fmla="*/ 10 w 21"/>
                  <a:gd name="T1" fmla="*/ 21 h 21"/>
                  <a:gd name="T2" fmla="*/ 0 w 21"/>
                  <a:gd name="T3" fmla="*/ 11 h 21"/>
                  <a:gd name="T4" fmla="*/ 10 w 21"/>
                  <a:gd name="T5" fmla="*/ 0 h 21"/>
                  <a:gd name="T6" fmla="*/ 21 w 21"/>
                  <a:gd name="T7" fmla="*/ 10 h 21"/>
                  <a:gd name="T8" fmla="*/ 10 w 21"/>
                  <a:gd name="T9" fmla="*/ 21 h 21"/>
                  <a:gd name="T10" fmla="*/ 10 w 21"/>
                  <a:gd name="T11" fmla="*/ 4 h 21"/>
                  <a:gd name="T12" fmla="*/ 5 w 21"/>
                  <a:gd name="T13" fmla="*/ 10 h 21"/>
                  <a:gd name="T14" fmla="*/ 10 w 21"/>
                  <a:gd name="T15" fmla="*/ 17 h 21"/>
                  <a:gd name="T16" fmla="*/ 15 w 21"/>
                  <a:gd name="T17" fmla="*/ 11 h 21"/>
                  <a:gd name="T18" fmla="*/ 10 w 21"/>
                  <a:gd name="T19" fmla="*/ 4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 h="21">
                    <a:moveTo>
                      <a:pt x="10" y="21"/>
                    </a:moveTo>
                    <a:cubicBezTo>
                      <a:pt x="3" y="21"/>
                      <a:pt x="0" y="17"/>
                      <a:pt x="0" y="11"/>
                    </a:cubicBezTo>
                    <a:cubicBezTo>
                      <a:pt x="0" y="4"/>
                      <a:pt x="3" y="0"/>
                      <a:pt x="10" y="0"/>
                    </a:cubicBezTo>
                    <a:cubicBezTo>
                      <a:pt x="17" y="0"/>
                      <a:pt x="21" y="4"/>
                      <a:pt x="21" y="10"/>
                    </a:cubicBezTo>
                    <a:cubicBezTo>
                      <a:pt x="21" y="17"/>
                      <a:pt x="17" y="21"/>
                      <a:pt x="10" y="21"/>
                    </a:cubicBezTo>
                    <a:moveTo>
                      <a:pt x="10" y="4"/>
                    </a:moveTo>
                    <a:cubicBezTo>
                      <a:pt x="7" y="4"/>
                      <a:pt x="5" y="7"/>
                      <a:pt x="5" y="10"/>
                    </a:cubicBezTo>
                    <a:cubicBezTo>
                      <a:pt x="5" y="14"/>
                      <a:pt x="6" y="17"/>
                      <a:pt x="10" y="17"/>
                    </a:cubicBezTo>
                    <a:cubicBezTo>
                      <a:pt x="14" y="17"/>
                      <a:pt x="15" y="14"/>
                      <a:pt x="15" y="11"/>
                    </a:cubicBezTo>
                    <a:cubicBezTo>
                      <a:pt x="15" y="6"/>
                      <a:pt x="14" y="4"/>
                      <a:pt x="10" y="4"/>
                    </a:cubicBezTo>
                  </a:path>
                </a:pathLst>
              </a:custGeom>
              <a:grpFill/>
              <a:ln>
                <a:noFill/>
              </a:ln>
              <a:extLst/>
            </p:spPr>
            <p:txBody>
              <a:bodyPr/>
              <a:lstStyle/>
              <a:p>
                <a:pPr>
                  <a:defRPr/>
                </a:pPr>
                <a:endParaRPr lang="en-AU"/>
              </a:p>
            </p:txBody>
          </p:sp>
          <p:sp>
            <p:nvSpPr>
              <p:cNvPr id="55" name="Oval 35"/>
              <p:cNvSpPr>
                <a:spLocks noChangeArrowheads="1"/>
              </p:cNvSpPr>
              <p:nvPr/>
            </p:nvSpPr>
            <p:spPr bwMode="auto">
              <a:xfrm>
                <a:off x="4141788" y="6042025"/>
                <a:ext cx="19050" cy="22225"/>
              </a:xfrm>
              <a:prstGeom prst="ellipse">
                <a:avLst/>
              </a:prstGeom>
              <a:grpFill/>
              <a:ln>
                <a:noFill/>
              </a:ln>
              <a:extLst/>
            </p:spPr>
            <p:txBody>
              <a:bodyPr/>
              <a:lstStyle/>
              <a:p>
                <a:pPr>
                  <a:defRPr/>
                </a:pPr>
                <a:endParaRPr lang="en-AU"/>
              </a:p>
            </p:txBody>
          </p:sp>
          <p:sp>
            <p:nvSpPr>
              <p:cNvPr id="56" name="Freeform 36"/>
              <p:cNvSpPr>
                <a:spLocks noEditPoints="1"/>
              </p:cNvSpPr>
              <p:nvPr/>
            </p:nvSpPr>
            <p:spPr bwMode="auto">
              <a:xfrm>
                <a:off x="4176713" y="5997575"/>
                <a:ext cx="57150" cy="66675"/>
              </a:xfrm>
              <a:custGeom>
                <a:avLst/>
                <a:gdLst>
                  <a:gd name="T0" fmla="*/ 14 w 18"/>
                  <a:gd name="T1" fmla="*/ 21 h 21"/>
                  <a:gd name="T2" fmla="*/ 13 w 18"/>
                  <a:gd name="T3" fmla="*/ 19 h 21"/>
                  <a:gd name="T4" fmla="*/ 7 w 18"/>
                  <a:gd name="T5" fmla="*/ 21 h 21"/>
                  <a:gd name="T6" fmla="*/ 0 w 18"/>
                  <a:gd name="T7" fmla="*/ 15 h 21"/>
                  <a:gd name="T8" fmla="*/ 10 w 18"/>
                  <a:gd name="T9" fmla="*/ 8 h 21"/>
                  <a:gd name="T10" fmla="*/ 13 w 18"/>
                  <a:gd name="T11" fmla="*/ 8 h 21"/>
                  <a:gd name="T12" fmla="*/ 13 w 18"/>
                  <a:gd name="T13" fmla="*/ 7 h 21"/>
                  <a:gd name="T14" fmla="*/ 8 w 18"/>
                  <a:gd name="T15" fmla="*/ 4 h 21"/>
                  <a:gd name="T16" fmla="*/ 2 w 18"/>
                  <a:gd name="T17" fmla="*/ 5 h 21"/>
                  <a:gd name="T18" fmla="*/ 2 w 18"/>
                  <a:gd name="T19" fmla="*/ 1 h 21"/>
                  <a:gd name="T20" fmla="*/ 9 w 18"/>
                  <a:gd name="T21" fmla="*/ 0 h 21"/>
                  <a:gd name="T22" fmla="*/ 18 w 18"/>
                  <a:gd name="T23" fmla="*/ 7 h 21"/>
                  <a:gd name="T24" fmla="*/ 18 w 18"/>
                  <a:gd name="T25" fmla="*/ 21 h 21"/>
                  <a:gd name="T26" fmla="*/ 14 w 18"/>
                  <a:gd name="T27" fmla="*/ 21 h 21"/>
                  <a:gd name="T28" fmla="*/ 13 w 18"/>
                  <a:gd name="T29" fmla="*/ 12 h 21"/>
                  <a:gd name="T30" fmla="*/ 10 w 18"/>
                  <a:gd name="T31" fmla="*/ 12 h 21"/>
                  <a:gd name="T32" fmla="*/ 5 w 18"/>
                  <a:gd name="T33" fmla="*/ 15 h 21"/>
                  <a:gd name="T34" fmla="*/ 8 w 18"/>
                  <a:gd name="T35" fmla="*/ 17 h 21"/>
                  <a:gd name="T36" fmla="*/ 13 w 18"/>
                  <a:gd name="T37" fmla="*/ 15 h 21"/>
                  <a:gd name="T38" fmla="*/ 13 w 18"/>
                  <a:gd name="T39" fmla="*/ 12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 h="21">
                    <a:moveTo>
                      <a:pt x="14" y="21"/>
                    </a:moveTo>
                    <a:cubicBezTo>
                      <a:pt x="13" y="19"/>
                      <a:pt x="13" y="19"/>
                      <a:pt x="13" y="19"/>
                    </a:cubicBezTo>
                    <a:cubicBezTo>
                      <a:pt x="12" y="20"/>
                      <a:pt x="10" y="21"/>
                      <a:pt x="7" y="21"/>
                    </a:cubicBezTo>
                    <a:cubicBezTo>
                      <a:pt x="3" y="21"/>
                      <a:pt x="0" y="19"/>
                      <a:pt x="0" y="15"/>
                    </a:cubicBezTo>
                    <a:cubicBezTo>
                      <a:pt x="0" y="10"/>
                      <a:pt x="4" y="8"/>
                      <a:pt x="10" y="8"/>
                    </a:cubicBezTo>
                    <a:cubicBezTo>
                      <a:pt x="13" y="8"/>
                      <a:pt x="13" y="8"/>
                      <a:pt x="13" y="8"/>
                    </a:cubicBezTo>
                    <a:cubicBezTo>
                      <a:pt x="13" y="7"/>
                      <a:pt x="13" y="7"/>
                      <a:pt x="13" y="7"/>
                    </a:cubicBezTo>
                    <a:cubicBezTo>
                      <a:pt x="13" y="5"/>
                      <a:pt x="12" y="4"/>
                      <a:pt x="8" y="4"/>
                    </a:cubicBezTo>
                    <a:cubicBezTo>
                      <a:pt x="6" y="4"/>
                      <a:pt x="4" y="4"/>
                      <a:pt x="2" y="5"/>
                    </a:cubicBezTo>
                    <a:cubicBezTo>
                      <a:pt x="2" y="1"/>
                      <a:pt x="2" y="1"/>
                      <a:pt x="2" y="1"/>
                    </a:cubicBezTo>
                    <a:cubicBezTo>
                      <a:pt x="4" y="0"/>
                      <a:pt x="6" y="0"/>
                      <a:pt x="9" y="0"/>
                    </a:cubicBezTo>
                    <a:cubicBezTo>
                      <a:pt x="15" y="0"/>
                      <a:pt x="18" y="2"/>
                      <a:pt x="18" y="7"/>
                    </a:cubicBezTo>
                    <a:cubicBezTo>
                      <a:pt x="18" y="21"/>
                      <a:pt x="18" y="21"/>
                      <a:pt x="18" y="21"/>
                    </a:cubicBezTo>
                    <a:lnTo>
                      <a:pt x="14" y="21"/>
                    </a:lnTo>
                    <a:close/>
                    <a:moveTo>
                      <a:pt x="13" y="12"/>
                    </a:moveTo>
                    <a:cubicBezTo>
                      <a:pt x="10" y="12"/>
                      <a:pt x="10" y="12"/>
                      <a:pt x="10" y="12"/>
                    </a:cubicBezTo>
                    <a:cubicBezTo>
                      <a:pt x="7" y="12"/>
                      <a:pt x="5" y="13"/>
                      <a:pt x="5" y="15"/>
                    </a:cubicBezTo>
                    <a:cubicBezTo>
                      <a:pt x="5" y="16"/>
                      <a:pt x="6" y="17"/>
                      <a:pt x="8" y="17"/>
                    </a:cubicBezTo>
                    <a:cubicBezTo>
                      <a:pt x="10" y="17"/>
                      <a:pt x="11" y="17"/>
                      <a:pt x="13" y="15"/>
                    </a:cubicBezTo>
                    <a:lnTo>
                      <a:pt x="13" y="12"/>
                    </a:lnTo>
                    <a:close/>
                  </a:path>
                </a:pathLst>
              </a:custGeom>
              <a:grpFill/>
              <a:ln>
                <a:noFill/>
              </a:ln>
              <a:extLst/>
            </p:spPr>
            <p:txBody>
              <a:bodyPr/>
              <a:lstStyle/>
              <a:p>
                <a:pPr>
                  <a:defRPr/>
                </a:pPr>
                <a:endParaRPr lang="en-AU"/>
              </a:p>
            </p:txBody>
          </p:sp>
          <p:sp>
            <p:nvSpPr>
              <p:cNvPr id="57" name="Freeform 37"/>
              <p:cNvSpPr>
                <a:spLocks/>
              </p:cNvSpPr>
              <p:nvPr/>
            </p:nvSpPr>
            <p:spPr bwMode="auto">
              <a:xfrm>
                <a:off x="4252913" y="5997575"/>
                <a:ext cx="57150" cy="66675"/>
              </a:xfrm>
              <a:custGeom>
                <a:avLst/>
                <a:gdLst>
                  <a:gd name="T0" fmla="*/ 14 w 18"/>
                  <a:gd name="T1" fmla="*/ 21 h 21"/>
                  <a:gd name="T2" fmla="*/ 14 w 18"/>
                  <a:gd name="T3" fmla="*/ 18 h 21"/>
                  <a:gd name="T4" fmla="*/ 7 w 18"/>
                  <a:gd name="T5" fmla="*/ 21 h 21"/>
                  <a:gd name="T6" fmla="*/ 0 w 18"/>
                  <a:gd name="T7" fmla="*/ 13 h 21"/>
                  <a:gd name="T8" fmla="*/ 0 w 18"/>
                  <a:gd name="T9" fmla="*/ 0 h 21"/>
                  <a:gd name="T10" fmla="*/ 5 w 18"/>
                  <a:gd name="T11" fmla="*/ 0 h 21"/>
                  <a:gd name="T12" fmla="*/ 5 w 18"/>
                  <a:gd name="T13" fmla="*/ 12 h 21"/>
                  <a:gd name="T14" fmla="*/ 8 w 18"/>
                  <a:gd name="T15" fmla="*/ 17 h 21"/>
                  <a:gd name="T16" fmla="*/ 13 w 18"/>
                  <a:gd name="T17" fmla="*/ 14 h 21"/>
                  <a:gd name="T18" fmla="*/ 13 w 18"/>
                  <a:gd name="T19" fmla="*/ 0 h 21"/>
                  <a:gd name="T20" fmla="*/ 18 w 18"/>
                  <a:gd name="T21" fmla="*/ 0 h 21"/>
                  <a:gd name="T22" fmla="*/ 18 w 18"/>
                  <a:gd name="T23" fmla="*/ 21 h 21"/>
                  <a:gd name="T24" fmla="*/ 14 w 18"/>
                  <a:gd name="T25"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 h="21">
                    <a:moveTo>
                      <a:pt x="14" y="21"/>
                    </a:moveTo>
                    <a:cubicBezTo>
                      <a:pt x="14" y="18"/>
                      <a:pt x="14" y="18"/>
                      <a:pt x="14" y="18"/>
                    </a:cubicBezTo>
                    <a:cubicBezTo>
                      <a:pt x="12" y="20"/>
                      <a:pt x="10" y="21"/>
                      <a:pt x="7" y="21"/>
                    </a:cubicBezTo>
                    <a:cubicBezTo>
                      <a:pt x="2" y="21"/>
                      <a:pt x="0" y="18"/>
                      <a:pt x="0" y="13"/>
                    </a:cubicBezTo>
                    <a:cubicBezTo>
                      <a:pt x="0" y="0"/>
                      <a:pt x="0" y="0"/>
                      <a:pt x="0" y="0"/>
                    </a:cubicBezTo>
                    <a:cubicBezTo>
                      <a:pt x="5" y="0"/>
                      <a:pt x="5" y="0"/>
                      <a:pt x="5" y="0"/>
                    </a:cubicBezTo>
                    <a:cubicBezTo>
                      <a:pt x="5" y="12"/>
                      <a:pt x="5" y="12"/>
                      <a:pt x="5" y="12"/>
                    </a:cubicBezTo>
                    <a:cubicBezTo>
                      <a:pt x="5" y="15"/>
                      <a:pt x="6" y="17"/>
                      <a:pt x="8" y="17"/>
                    </a:cubicBezTo>
                    <a:cubicBezTo>
                      <a:pt x="10" y="17"/>
                      <a:pt x="11" y="16"/>
                      <a:pt x="13" y="14"/>
                    </a:cubicBezTo>
                    <a:cubicBezTo>
                      <a:pt x="13" y="0"/>
                      <a:pt x="13" y="0"/>
                      <a:pt x="13" y="0"/>
                    </a:cubicBezTo>
                    <a:cubicBezTo>
                      <a:pt x="18" y="0"/>
                      <a:pt x="18" y="0"/>
                      <a:pt x="18" y="0"/>
                    </a:cubicBezTo>
                    <a:cubicBezTo>
                      <a:pt x="18" y="21"/>
                      <a:pt x="18" y="21"/>
                      <a:pt x="18" y="21"/>
                    </a:cubicBezTo>
                    <a:lnTo>
                      <a:pt x="14" y="21"/>
                    </a:lnTo>
                    <a:close/>
                  </a:path>
                </a:pathLst>
              </a:custGeom>
              <a:grpFill/>
              <a:ln>
                <a:noFill/>
              </a:ln>
              <a:extLst/>
            </p:spPr>
            <p:txBody>
              <a:bodyPr/>
              <a:lstStyle/>
              <a:p>
                <a:pPr>
                  <a:defRPr/>
                </a:pPr>
                <a:endParaRPr lang="en-AU"/>
              </a:p>
            </p:txBody>
          </p:sp>
        </p:grpSp>
      </p:grpSp>
      <p:sp>
        <p:nvSpPr>
          <p:cNvPr id="3" name="Subtitle 2"/>
          <p:cNvSpPr>
            <a:spLocks noGrp="1"/>
          </p:cNvSpPr>
          <p:nvPr>
            <p:ph type="subTitle" idx="1" hasCustomPrompt="1"/>
          </p:nvPr>
        </p:nvSpPr>
        <p:spPr>
          <a:xfrm>
            <a:off x="358774" y="3717032"/>
            <a:ext cx="6121438" cy="1539200"/>
          </a:xfrm>
        </p:spPr>
        <p:txBody>
          <a:bodyPr numCol="2" spcCol="360000">
            <a:normAutofit/>
          </a:bodyPr>
          <a:lstStyle>
            <a:lvl1pPr marL="0" indent="0" algn="l">
              <a:lnSpc>
                <a:spcPct val="90000"/>
              </a:lnSpc>
              <a:spcBef>
                <a:spcPts val="3000"/>
              </a:spcBef>
              <a:buNone/>
              <a:defRPr sz="1600" b="1">
                <a:solidFill>
                  <a:schemeClr val="bg1"/>
                </a:solidFill>
              </a:defRPr>
            </a:lvl1pPr>
            <a:lvl2pPr marL="0" indent="0" algn="l">
              <a:lnSpc>
                <a:spcPct val="90000"/>
              </a:lnSpc>
              <a:spcBef>
                <a:spcPts val="0"/>
              </a:spcBef>
              <a:spcAft>
                <a:spcPts val="563"/>
              </a:spcAft>
              <a:buNone/>
              <a:defRPr sz="1600">
                <a:solidFill>
                  <a:schemeClr val="bg1"/>
                </a:solidFill>
              </a:defRPr>
            </a:lvl2pPr>
            <a:lvl3pPr marL="266400" indent="-266400" algn="l">
              <a:lnSpc>
                <a:spcPct val="90000"/>
              </a:lnSpc>
              <a:spcBef>
                <a:spcPts val="0"/>
              </a:spcBef>
              <a:buNone/>
              <a:tabLst>
                <a:tab pos="356400" algn="l"/>
              </a:tabLst>
              <a:defRPr sz="1600">
                <a:solidFill>
                  <a:schemeClr val="bg1"/>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27" name="Text Placeholder 14"/>
          <p:cNvSpPr>
            <a:spLocks noGrp="1"/>
          </p:cNvSpPr>
          <p:nvPr userDrawn="1">
            <p:ph type="body" sz="quarter" idx="17" hasCustomPrompt="1"/>
          </p:nvPr>
        </p:nvSpPr>
        <p:spPr>
          <a:xfrm>
            <a:off x="360000" y="5625959"/>
            <a:ext cx="4752000" cy="144000"/>
          </a:xfrm>
        </p:spPr>
        <p:txBody>
          <a:bodyPr anchor="ctr">
            <a:noAutofit/>
          </a:bodyPr>
          <a:lstStyle>
            <a:lvl1pPr marL="216000" marR="0" indent="-216000" algn="l" defTabSz="914400" rtl="0" eaLnBrk="1" fontAlgn="auto" latinLnBrk="0" hangingPunct="1">
              <a:lnSpc>
                <a:spcPct val="90000"/>
              </a:lnSpc>
              <a:spcBef>
                <a:spcPts val="600"/>
              </a:spcBef>
              <a:spcAft>
                <a:spcPts val="0"/>
              </a:spcAft>
              <a:buClrTx/>
              <a:buSzTx/>
              <a:buFontTx/>
              <a:buNone/>
              <a:tabLst/>
              <a:defRPr sz="1200" b="1" cap="all" baseline="0">
                <a:solidFill>
                  <a:schemeClr val="bg1"/>
                </a:solidFill>
              </a:defRPr>
            </a:lvl1pPr>
            <a:lvl2pPr marL="0" indent="0">
              <a:buFontTx/>
              <a:buNone/>
              <a:defRPr sz="1200">
                <a:solidFill>
                  <a:schemeClr val="bg2"/>
                </a:solidFill>
              </a:defRPr>
            </a:lvl2pPr>
            <a:lvl3pPr marL="0" indent="0">
              <a:buFontTx/>
              <a:buNone/>
              <a:defRPr sz="1200">
                <a:solidFill>
                  <a:schemeClr val="bg2"/>
                </a:solidFill>
              </a:defRPr>
            </a:lvl3pPr>
            <a:lvl4pPr marL="0" indent="0">
              <a:buFontTx/>
              <a:buNone/>
              <a:defRPr sz="1200">
                <a:solidFill>
                  <a:schemeClr val="bg2"/>
                </a:solidFill>
              </a:defRPr>
            </a:lvl4pPr>
            <a:lvl5pPr marL="0" indent="0">
              <a:buFontTx/>
              <a:buNone/>
              <a:defRPr sz="1200">
                <a:solidFill>
                  <a:schemeClr val="bg2"/>
                </a:solidFill>
              </a:defRPr>
            </a:lvl5pPr>
            <a:lvl6pPr marL="0" indent="0">
              <a:buFontTx/>
              <a:buNone/>
              <a:defRPr sz="1200">
                <a:solidFill>
                  <a:schemeClr val="bg2"/>
                </a:solidFill>
              </a:defRPr>
            </a:lvl6pPr>
            <a:lvl7pPr marL="0" indent="0">
              <a:buFontTx/>
              <a:buNone/>
              <a:defRPr sz="1200">
                <a:solidFill>
                  <a:schemeClr val="bg2"/>
                </a:solidFill>
              </a:defRPr>
            </a:lvl7pPr>
            <a:lvl8pPr marL="0" indent="0">
              <a:buFontTx/>
              <a:buNone/>
              <a:defRPr sz="1200">
                <a:solidFill>
                  <a:schemeClr val="bg2"/>
                </a:solidFill>
              </a:defRPr>
            </a:lvl8pPr>
            <a:lvl9pPr marL="0" indent="0">
              <a:buFontTx/>
              <a:buNone/>
              <a:defRPr sz="1200">
                <a:solidFill>
                  <a:schemeClr val="bg2"/>
                </a:solidFill>
              </a:defRPr>
            </a:lvl9pPr>
          </a:lstStyle>
          <a:p>
            <a:r>
              <a:rPr lang="en-AU" dirty="0" smtClean="0"/>
              <a:t>Click to Add Business Unit</a:t>
            </a:r>
          </a:p>
        </p:txBody>
      </p:sp>
      <p:sp>
        <p:nvSpPr>
          <p:cNvPr id="23" name="Title 22"/>
          <p:cNvSpPr>
            <a:spLocks noGrp="1"/>
          </p:cNvSpPr>
          <p:nvPr>
            <p:ph type="title"/>
          </p:nvPr>
        </p:nvSpPr>
        <p:spPr>
          <a:xfrm>
            <a:off x="358776" y="2744924"/>
            <a:ext cx="8461374" cy="852487"/>
          </a:xfrm>
        </p:spPr>
        <p:txBody>
          <a:bodyPr>
            <a:noAutofit/>
          </a:bodyPr>
          <a:lstStyle>
            <a:lvl1pPr>
              <a:defRPr sz="5500">
                <a:solidFill>
                  <a:schemeClr val="bg1"/>
                </a:solidFill>
              </a:defRPr>
            </a:lvl1pPr>
          </a:lstStyle>
          <a:p>
            <a:r>
              <a:rPr lang="en-US" smtClean="0"/>
              <a:t>Click to edit Master title style</a:t>
            </a:r>
            <a:endParaRPr lang="en-AU" dirty="0"/>
          </a:p>
        </p:txBody>
      </p:sp>
    </p:spTree>
    <p:extLst>
      <p:ext uri="{BB962C8B-B14F-4D97-AF65-F5344CB8AC3E}">
        <p14:creationId xmlns:p14="http://schemas.microsoft.com/office/powerpoint/2010/main" val="463021025"/>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hank You Option 2">
    <p:bg>
      <p:bgPr>
        <a:solidFill>
          <a:schemeClr val="accent1"/>
        </a:solidFill>
        <a:effectLst/>
      </p:bgPr>
    </p:bg>
    <p:spTree>
      <p:nvGrpSpPr>
        <p:cNvPr id="1" name=""/>
        <p:cNvGrpSpPr/>
        <p:nvPr/>
      </p:nvGrpSpPr>
      <p:grpSpPr>
        <a:xfrm>
          <a:off x="0" y="0"/>
          <a:ext cx="0" cy="0"/>
          <a:chOff x="0" y="0"/>
          <a:chExt cx="0" cy="0"/>
        </a:xfrm>
      </p:grpSpPr>
      <p:grpSp>
        <p:nvGrpSpPr>
          <p:cNvPr id="29" name="Group 28"/>
          <p:cNvGrpSpPr/>
          <p:nvPr userDrawn="1"/>
        </p:nvGrpSpPr>
        <p:grpSpPr>
          <a:xfrm>
            <a:off x="608" y="5500319"/>
            <a:ext cx="9167813" cy="996950"/>
            <a:chOff x="608" y="5500319"/>
            <a:chExt cx="9167813" cy="996950"/>
          </a:xfrm>
        </p:grpSpPr>
        <p:grpSp>
          <p:nvGrpSpPr>
            <p:cNvPr id="43" name="Group 22"/>
            <p:cNvGrpSpPr>
              <a:grpSpLocks/>
            </p:cNvGrpSpPr>
            <p:nvPr userDrawn="1"/>
          </p:nvGrpSpPr>
          <p:grpSpPr bwMode="auto">
            <a:xfrm>
              <a:off x="608" y="5500319"/>
              <a:ext cx="9167813" cy="996950"/>
              <a:chOff x="-7938" y="5668963"/>
              <a:chExt cx="9167813" cy="996950"/>
            </a:xfrm>
          </p:grpSpPr>
          <p:sp>
            <p:nvSpPr>
              <p:cNvPr id="58" name="Freeform 11"/>
              <p:cNvSpPr>
                <a:spLocks noEditPoints="1"/>
              </p:cNvSpPr>
              <p:nvPr userDrawn="1"/>
            </p:nvSpPr>
            <p:spPr bwMode="auto">
              <a:xfrm>
                <a:off x="-7938" y="5668963"/>
                <a:ext cx="9167813" cy="996950"/>
              </a:xfrm>
              <a:custGeom>
                <a:avLst/>
                <a:gdLst>
                  <a:gd name="T0" fmla="*/ 2880 w 2880"/>
                  <a:gd name="T1" fmla="*/ 20 h 313"/>
                  <a:gd name="T2" fmla="*/ 2789 w 2880"/>
                  <a:gd name="T3" fmla="*/ 20 h 313"/>
                  <a:gd name="T4" fmla="*/ 2313 w 2880"/>
                  <a:gd name="T5" fmla="*/ 137 h 313"/>
                  <a:gd name="T6" fmla="*/ 2784 w 2880"/>
                  <a:gd name="T7" fmla="*/ 313 h 313"/>
                  <a:gd name="T8" fmla="*/ 2880 w 2880"/>
                  <a:gd name="T9" fmla="*/ 313 h 313"/>
                  <a:gd name="T10" fmla="*/ 2880 w 2880"/>
                  <a:gd name="T11" fmla="*/ 20 h 313"/>
                  <a:gd name="T12" fmla="*/ 1860 w 2880"/>
                  <a:gd name="T13" fmla="*/ 0 h 313"/>
                  <a:gd name="T14" fmla="*/ 0 w 2880"/>
                  <a:gd name="T15" fmla="*/ 0 h 313"/>
                  <a:gd name="T16" fmla="*/ 0 w 2880"/>
                  <a:gd name="T17" fmla="*/ 157 h 313"/>
                  <a:gd name="T18" fmla="*/ 2030 w 2880"/>
                  <a:gd name="T19" fmla="*/ 157 h 313"/>
                  <a:gd name="T20" fmla="*/ 2313 w 2880"/>
                  <a:gd name="T21" fmla="*/ 137 h 313"/>
                  <a:gd name="T22" fmla="*/ 2313 w 2880"/>
                  <a:gd name="T23" fmla="*/ 137 h 313"/>
                  <a:gd name="T24" fmla="*/ 2313 w 2880"/>
                  <a:gd name="T25" fmla="*/ 137 h 313"/>
                  <a:gd name="T26" fmla="*/ 1860 w 2880"/>
                  <a:gd name="T27" fmla="*/ 0 h 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80" h="313">
                    <a:moveTo>
                      <a:pt x="2880" y="20"/>
                    </a:moveTo>
                    <a:cubicBezTo>
                      <a:pt x="2789" y="20"/>
                      <a:pt x="2789" y="20"/>
                      <a:pt x="2789" y="20"/>
                    </a:cubicBezTo>
                    <a:cubicBezTo>
                      <a:pt x="2500" y="20"/>
                      <a:pt x="2393" y="107"/>
                      <a:pt x="2313" y="137"/>
                    </a:cubicBezTo>
                    <a:cubicBezTo>
                      <a:pt x="2411" y="217"/>
                      <a:pt x="2542" y="313"/>
                      <a:pt x="2784" y="313"/>
                    </a:cubicBezTo>
                    <a:cubicBezTo>
                      <a:pt x="2842" y="313"/>
                      <a:pt x="2880" y="313"/>
                      <a:pt x="2880" y="313"/>
                    </a:cubicBezTo>
                    <a:cubicBezTo>
                      <a:pt x="2880" y="20"/>
                      <a:pt x="2880" y="20"/>
                      <a:pt x="2880" y="20"/>
                    </a:cubicBezTo>
                    <a:moveTo>
                      <a:pt x="1860" y="0"/>
                    </a:moveTo>
                    <a:cubicBezTo>
                      <a:pt x="0" y="0"/>
                      <a:pt x="0" y="0"/>
                      <a:pt x="0" y="0"/>
                    </a:cubicBezTo>
                    <a:cubicBezTo>
                      <a:pt x="0" y="157"/>
                      <a:pt x="0" y="157"/>
                      <a:pt x="0" y="157"/>
                    </a:cubicBezTo>
                    <a:cubicBezTo>
                      <a:pt x="2030" y="157"/>
                      <a:pt x="2030" y="157"/>
                      <a:pt x="2030" y="157"/>
                    </a:cubicBezTo>
                    <a:cubicBezTo>
                      <a:pt x="2214" y="157"/>
                      <a:pt x="2274" y="152"/>
                      <a:pt x="2313" y="137"/>
                    </a:cubicBezTo>
                    <a:cubicBezTo>
                      <a:pt x="2313" y="137"/>
                      <a:pt x="2313" y="137"/>
                      <a:pt x="2313" y="137"/>
                    </a:cubicBezTo>
                    <a:cubicBezTo>
                      <a:pt x="2313" y="137"/>
                      <a:pt x="2313" y="137"/>
                      <a:pt x="2313" y="137"/>
                    </a:cubicBezTo>
                    <a:cubicBezTo>
                      <a:pt x="2216" y="57"/>
                      <a:pt x="2053" y="0"/>
                      <a:pt x="1860" y="0"/>
                    </a:cubicBezTo>
                  </a:path>
                </a:pathLst>
              </a:custGeom>
              <a:solidFill>
                <a:schemeClr val="accent1">
                  <a:lumMod val="75000"/>
                </a:schemeClr>
              </a:solidFill>
              <a:ln>
                <a:noFill/>
              </a:ln>
              <a:extLst/>
            </p:spPr>
            <p:txBody>
              <a:bodyPr/>
              <a:lstStyle/>
              <a:p>
                <a:pPr>
                  <a:defRPr/>
                </a:pPr>
                <a:endParaRPr lang="en-AU"/>
              </a:p>
            </p:txBody>
          </p:sp>
          <p:sp>
            <p:nvSpPr>
              <p:cNvPr id="59" name="Freeform 24"/>
              <p:cNvSpPr>
                <a:spLocks/>
              </p:cNvSpPr>
              <p:nvPr userDrawn="1"/>
            </p:nvSpPr>
            <p:spPr bwMode="auto">
              <a:xfrm>
                <a:off x="-7938" y="5732463"/>
                <a:ext cx="7362826" cy="433387"/>
              </a:xfrm>
              <a:custGeom>
                <a:avLst/>
                <a:gdLst>
                  <a:gd name="T0" fmla="*/ 2313 w 2313"/>
                  <a:gd name="T1" fmla="*/ 117 h 136"/>
                  <a:gd name="T2" fmla="*/ 1860 w 2313"/>
                  <a:gd name="T3" fmla="*/ 0 h 136"/>
                  <a:gd name="T4" fmla="*/ 0 w 2313"/>
                  <a:gd name="T5" fmla="*/ 0 h 136"/>
                  <a:gd name="T6" fmla="*/ 0 w 2313"/>
                  <a:gd name="T7" fmla="*/ 136 h 136"/>
                  <a:gd name="T8" fmla="*/ 2030 w 2313"/>
                  <a:gd name="T9" fmla="*/ 136 h 136"/>
                  <a:gd name="T10" fmla="*/ 2313 w 2313"/>
                  <a:gd name="T11" fmla="*/ 117 h 136"/>
                </a:gdLst>
                <a:ahLst/>
                <a:cxnLst>
                  <a:cxn ang="0">
                    <a:pos x="T0" y="T1"/>
                  </a:cxn>
                  <a:cxn ang="0">
                    <a:pos x="T2" y="T3"/>
                  </a:cxn>
                  <a:cxn ang="0">
                    <a:pos x="T4" y="T5"/>
                  </a:cxn>
                  <a:cxn ang="0">
                    <a:pos x="T6" y="T7"/>
                  </a:cxn>
                  <a:cxn ang="0">
                    <a:pos x="T8" y="T9"/>
                  </a:cxn>
                  <a:cxn ang="0">
                    <a:pos x="T10" y="T11"/>
                  </a:cxn>
                </a:cxnLst>
                <a:rect l="0" t="0" r="r" b="b"/>
                <a:pathLst>
                  <a:path w="2313" h="136">
                    <a:moveTo>
                      <a:pt x="2313" y="117"/>
                    </a:moveTo>
                    <a:cubicBezTo>
                      <a:pt x="2204" y="55"/>
                      <a:pt x="2053" y="0"/>
                      <a:pt x="1860" y="0"/>
                    </a:cubicBezTo>
                    <a:cubicBezTo>
                      <a:pt x="0" y="0"/>
                      <a:pt x="0" y="0"/>
                      <a:pt x="0" y="0"/>
                    </a:cubicBezTo>
                    <a:cubicBezTo>
                      <a:pt x="0" y="136"/>
                      <a:pt x="0" y="136"/>
                      <a:pt x="0" y="136"/>
                    </a:cubicBezTo>
                    <a:cubicBezTo>
                      <a:pt x="2030" y="136"/>
                      <a:pt x="2030" y="136"/>
                      <a:pt x="2030" y="136"/>
                    </a:cubicBezTo>
                    <a:cubicBezTo>
                      <a:pt x="2214" y="136"/>
                      <a:pt x="2274" y="132"/>
                      <a:pt x="2313" y="117"/>
                    </a:cubicBezTo>
                  </a:path>
                </a:pathLst>
              </a:custGeom>
              <a:solidFill>
                <a:schemeClr val="accent2"/>
              </a:solidFill>
              <a:ln>
                <a:noFill/>
              </a:ln>
              <a:extLst/>
            </p:spPr>
            <p:txBody>
              <a:bodyPr/>
              <a:lstStyle/>
              <a:p>
                <a:pPr>
                  <a:defRPr/>
                </a:pPr>
                <a:endParaRPr lang="en-AU"/>
              </a:p>
            </p:txBody>
          </p:sp>
          <p:sp>
            <p:nvSpPr>
              <p:cNvPr id="60" name="Freeform 25"/>
              <p:cNvSpPr>
                <a:spLocks/>
              </p:cNvSpPr>
              <p:nvPr userDrawn="1"/>
            </p:nvSpPr>
            <p:spPr bwMode="auto">
              <a:xfrm>
                <a:off x="7354888" y="5732463"/>
                <a:ext cx="1804987" cy="869950"/>
              </a:xfrm>
              <a:custGeom>
                <a:avLst/>
                <a:gdLst>
                  <a:gd name="T0" fmla="*/ 476 w 567"/>
                  <a:gd name="T1" fmla="*/ 0 h 273"/>
                  <a:gd name="T2" fmla="*/ 0 w 567"/>
                  <a:gd name="T3" fmla="*/ 117 h 273"/>
                  <a:gd name="T4" fmla="*/ 471 w 567"/>
                  <a:gd name="T5" fmla="*/ 273 h 273"/>
                  <a:gd name="T6" fmla="*/ 567 w 567"/>
                  <a:gd name="T7" fmla="*/ 273 h 273"/>
                  <a:gd name="T8" fmla="*/ 567 w 567"/>
                  <a:gd name="T9" fmla="*/ 0 h 273"/>
                  <a:gd name="T10" fmla="*/ 476 w 567"/>
                  <a:gd name="T11" fmla="*/ 0 h 273"/>
                </a:gdLst>
                <a:ahLst/>
                <a:cxnLst>
                  <a:cxn ang="0">
                    <a:pos x="T0" y="T1"/>
                  </a:cxn>
                  <a:cxn ang="0">
                    <a:pos x="T2" y="T3"/>
                  </a:cxn>
                  <a:cxn ang="0">
                    <a:pos x="T4" y="T5"/>
                  </a:cxn>
                  <a:cxn ang="0">
                    <a:pos x="T6" y="T7"/>
                  </a:cxn>
                  <a:cxn ang="0">
                    <a:pos x="T8" y="T9"/>
                  </a:cxn>
                  <a:cxn ang="0">
                    <a:pos x="T10" y="T11"/>
                  </a:cxn>
                </a:cxnLst>
                <a:rect l="0" t="0" r="r" b="b"/>
                <a:pathLst>
                  <a:path w="567" h="273">
                    <a:moveTo>
                      <a:pt x="476" y="0"/>
                    </a:moveTo>
                    <a:cubicBezTo>
                      <a:pt x="187" y="0"/>
                      <a:pt x="80" y="87"/>
                      <a:pt x="0" y="117"/>
                    </a:cubicBezTo>
                    <a:cubicBezTo>
                      <a:pt x="128" y="190"/>
                      <a:pt x="229" y="273"/>
                      <a:pt x="471" y="273"/>
                    </a:cubicBezTo>
                    <a:cubicBezTo>
                      <a:pt x="529" y="273"/>
                      <a:pt x="567" y="273"/>
                      <a:pt x="567" y="273"/>
                    </a:cubicBezTo>
                    <a:cubicBezTo>
                      <a:pt x="567" y="0"/>
                      <a:pt x="567" y="0"/>
                      <a:pt x="567" y="0"/>
                    </a:cubicBezTo>
                    <a:lnTo>
                      <a:pt x="476" y="0"/>
                    </a:lnTo>
                    <a:close/>
                  </a:path>
                </a:pathLst>
              </a:custGeom>
              <a:solidFill>
                <a:srgbClr val="FFFFFF"/>
              </a:solidFill>
              <a:ln>
                <a:noFill/>
              </a:ln>
              <a:extLst/>
            </p:spPr>
            <p:txBody>
              <a:bodyPr/>
              <a:lstStyle/>
              <a:p>
                <a:pPr>
                  <a:defRPr/>
                </a:pPr>
                <a:endParaRPr lang="en-AU"/>
              </a:p>
            </p:txBody>
          </p:sp>
        </p:grpSp>
        <p:pic>
          <p:nvPicPr>
            <p:cNvPr id="44" name="Picture 78"/>
            <p:cNvPicPr>
              <a:picLocks noChangeAspect="1" noChangeArrowheads="1"/>
            </p:cNvPicPr>
            <p:nvPr userDrawn="1"/>
          </p:nvPicPr>
          <p:blipFill>
            <a:blip r:embed="rId2" cstate="print"/>
            <a:srcRect/>
            <a:stretch>
              <a:fillRect/>
            </a:stretch>
          </p:blipFill>
          <p:spPr bwMode="auto">
            <a:xfrm>
              <a:off x="8169275" y="5675743"/>
              <a:ext cx="655638" cy="655637"/>
            </a:xfrm>
            <a:prstGeom prst="rect">
              <a:avLst/>
            </a:prstGeom>
            <a:noFill/>
            <a:ln w="9525">
              <a:noFill/>
              <a:miter lim="800000"/>
              <a:headEnd/>
              <a:tailEnd/>
            </a:ln>
          </p:spPr>
        </p:pic>
        <p:grpSp>
          <p:nvGrpSpPr>
            <p:cNvPr id="45" name="Group 19"/>
            <p:cNvGrpSpPr/>
            <p:nvPr userDrawn="1"/>
          </p:nvGrpSpPr>
          <p:grpSpPr>
            <a:xfrm>
              <a:off x="360000" y="5807505"/>
              <a:ext cx="814388" cy="95250"/>
              <a:chOff x="3495675" y="5969000"/>
              <a:chExt cx="814388" cy="95250"/>
            </a:xfrm>
            <a:solidFill>
              <a:schemeClr val="accent1"/>
            </a:solidFill>
          </p:grpSpPr>
          <p:sp>
            <p:nvSpPr>
              <p:cNvPr id="46" name="Freeform 26"/>
              <p:cNvSpPr>
                <a:spLocks/>
              </p:cNvSpPr>
              <p:nvPr/>
            </p:nvSpPr>
            <p:spPr bwMode="auto">
              <a:xfrm>
                <a:off x="3495675" y="5997575"/>
                <a:ext cx="98425" cy="66675"/>
              </a:xfrm>
              <a:custGeom>
                <a:avLst/>
                <a:gdLst>
                  <a:gd name="T0" fmla="*/ 31 w 31"/>
                  <a:gd name="T1" fmla="*/ 0 h 21"/>
                  <a:gd name="T2" fmla="*/ 25 w 31"/>
                  <a:gd name="T3" fmla="*/ 21 h 21"/>
                  <a:gd name="T4" fmla="*/ 19 w 31"/>
                  <a:gd name="T5" fmla="*/ 21 h 21"/>
                  <a:gd name="T6" fmla="*/ 16 w 31"/>
                  <a:gd name="T7" fmla="*/ 9 h 21"/>
                  <a:gd name="T8" fmla="*/ 15 w 31"/>
                  <a:gd name="T9" fmla="*/ 7 h 21"/>
                  <a:gd name="T10" fmla="*/ 15 w 31"/>
                  <a:gd name="T11" fmla="*/ 7 h 21"/>
                  <a:gd name="T12" fmla="*/ 15 w 31"/>
                  <a:gd name="T13" fmla="*/ 9 h 21"/>
                  <a:gd name="T14" fmla="*/ 12 w 31"/>
                  <a:gd name="T15" fmla="*/ 21 h 21"/>
                  <a:gd name="T16" fmla="*/ 6 w 31"/>
                  <a:gd name="T17" fmla="*/ 21 h 21"/>
                  <a:gd name="T18" fmla="*/ 0 w 31"/>
                  <a:gd name="T19" fmla="*/ 0 h 21"/>
                  <a:gd name="T20" fmla="*/ 5 w 31"/>
                  <a:gd name="T21" fmla="*/ 0 h 21"/>
                  <a:gd name="T22" fmla="*/ 8 w 31"/>
                  <a:gd name="T23" fmla="*/ 13 h 21"/>
                  <a:gd name="T24" fmla="*/ 9 w 31"/>
                  <a:gd name="T25" fmla="*/ 16 h 21"/>
                  <a:gd name="T26" fmla="*/ 9 w 31"/>
                  <a:gd name="T27" fmla="*/ 16 h 21"/>
                  <a:gd name="T28" fmla="*/ 10 w 31"/>
                  <a:gd name="T29" fmla="*/ 13 h 21"/>
                  <a:gd name="T30" fmla="*/ 13 w 31"/>
                  <a:gd name="T31" fmla="*/ 0 h 21"/>
                  <a:gd name="T32" fmla="*/ 18 w 31"/>
                  <a:gd name="T33" fmla="*/ 0 h 21"/>
                  <a:gd name="T34" fmla="*/ 21 w 31"/>
                  <a:gd name="T35" fmla="*/ 13 h 21"/>
                  <a:gd name="T36" fmla="*/ 22 w 31"/>
                  <a:gd name="T37" fmla="*/ 16 h 21"/>
                  <a:gd name="T38" fmla="*/ 22 w 31"/>
                  <a:gd name="T39" fmla="*/ 16 h 21"/>
                  <a:gd name="T40" fmla="*/ 23 w 31"/>
                  <a:gd name="T41" fmla="*/ 12 h 21"/>
                  <a:gd name="T42" fmla="*/ 26 w 31"/>
                  <a:gd name="T43" fmla="*/ 0 h 21"/>
                  <a:gd name="T44" fmla="*/ 31 w 31"/>
                  <a:gd name="T4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21">
                    <a:moveTo>
                      <a:pt x="31" y="0"/>
                    </a:moveTo>
                    <a:cubicBezTo>
                      <a:pt x="29" y="7"/>
                      <a:pt x="27" y="14"/>
                      <a:pt x="25" y="21"/>
                    </a:cubicBezTo>
                    <a:cubicBezTo>
                      <a:pt x="19" y="21"/>
                      <a:pt x="19" y="21"/>
                      <a:pt x="19" y="21"/>
                    </a:cubicBezTo>
                    <a:cubicBezTo>
                      <a:pt x="16" y="9"/>
                      <a:pt x="16" y="9"/>
                      <a:pt x="16" y="9"/>
                    </a:cubicBezTo>
                    <a:cubicBezTo>
                      <a:pt x="15" y="7"/>
                      <a:pt x="15" y="7"/>
                      <a:pt x="15" y="7"/>
                    </a:cubicBezTo>
                    <a:cubicBezTo>
                      <a:pt x="15" y="7"/>
                      <a:pt x="15" y="7"/>
                      <a:pt x="15" y="7"/>
                    </a:cubicBezTo>
                    <a:cubicBezTo>
                      <a:pt x="15" y="9"/>
                      <a:pt x="15" y="9"/>
                      <a:pt x="15" y="9"/>
                    </a:cubicBezTo>
                    <a:cubicBezTo>
                      <a:pt x="12" y="21"/>
                      <a:pt x="12" y="21"/>
                      <a:pt x="12" y="21"/>
                    </a:cubicBezTo>
                    <a:cubicBezTo>
                      <a:pt x="6" y="21"/>
                      <a:pt x="6" y="21"/>
                      <a:pt x="6" y="21"/>
                    </a:cubicBezTo>
                    <a:cubicBezTo>
                      <a:pt x="4" y="14"/>
                      <a:pt x="1" y="7"/>
                      <a:pt x="0" y="0"/>
                    </a:cubicBezTo>
                    <a:cubicBezTo>
                      <a:pt x="5" y="0"/>
                      <a:pt x="5" y="0"/>
                      <a:pt x="5" y="0"/>
                    </a:cubicBezTo>
                    <a:cubicBezTo>
                      <a:pt x="6" y="5"/>
                      <a:pt x="7" y="9"/>
                      <a:pt x="8" y="13"/>
                    </a:cubicBezTo>
                    <a:cubicBezTo>
                      <a:pt x="8" y="14"/>
                      <a:pt x="9" y="15"/>
                      <a:pt x="9" y="16"/>
                    </a:cubicBezTo>
                    <a:cubicBezTo>
                      <a:pt x="9" y="16"/>
                      <a:pt x="9" y="16"/>
                      <a:pt x="9" y="16"/>
                    </a:cubicBezTo>
                    <a:cubicBezTo>
                      <a:pt x="10" y="13"/>
                      <a:pt x="10" y="13"/>
                      <a:pt x="10" y="13"/>
                    </a:cubicBezTo>
                    <a:cubicBezTo>
                      <a:pt x="13" y="0"/>
                      <a:pt x="13" y="0"/>
                      <a:pt x="13" y="0"/>
                    </a:cubicBezTo>
                    <a:cubicBezTo>
                      <a:pt x="18" y="0"/>
                      <a:pt x="18" y="0"/>
                      <a:pt x="18" y="0"/>
                    </a:cubicBezTo>
                    <a:cubicBezTo>
                      <a:pt x="21" y="13"/>
                      <a:pt x="21" y="13"/>
                      <a:pt x="21" y="13"/>
                    </a:cubicBezTo>
                    <a:cubicBezTo>
                      <a:pt x="22" y="16"/>
                      <a:pt x="22" y="16"/>
                      <a:pt x="22" y="16"/>
                    </a:cubicBezTo>
                    <a:cubicBezTo>
                      <a:pt x="22" y="16"/>
                      <a:pt x="22" y="16"/>
                      <a:pt x="22" y="16"/>
                    </a:cubicBezTo>
                    <a:cubicBezTo>
                      <a:pt x="23" y="15"/>
                      <a:pt x="23" y="13"/>
                      <a:pt x="23" y="12"/>
                    </a:cubicBezTo>
                    <a:cubicBezTo>
                      <a:pt x="24" y="8"/>
                      <a:pt x="25" y="4"/>
                      <a:pt x="26" y="0"/>
                    </a:cubicBezTo>
                    <a:lnTo>
                      <a:pt x="31" y="0"/>
                    </a:lnTo>
                    <a:close/>
                  </a:path>
                </a:pathLst>
              </a:custGeom>
              <a:grpFill/>
              <a:ln>
                <a:noFill/>
              </a:ln>
              <a:extLst/>
            </p:spPr>
            <p:txBody>
              <a:bodyPr/>
              <a:lstStyle/>
              <a:p>
                <a:pPr>
                  <a:defRPr/>
                </a:pPr>
                <a:endParaRPr lang="en-AU"/>
              </a:p>
            </p:txBody>
          </p:sp>
          <p:sp>
            <p:nvSpPr>
              <p:cNvPr id="47" name="Freeform 27"/>
              <p:cNvSpPr>
                <a:spLocks/>
              </p:cNvSpPr>
              <p:nvPr/>
            </p:nvSpPr>
            <p:spPr bwMode="auto">
              <a:xfrm>
                <a:off x="3603625" y="5997575"/>
                <a:ext cx="98425" cy="66675"/>
              </a:xfrm>
              <a:custGeom>
                <a:avLst/>
                <a:gdLst>
                  <a:gd name="T0" fmla="*/ 31 w 31"/>
                  <a:gd name="T1" fmla="*/ 0 h 21"/>
                  <a:gd name="T2" fmla="*/ 25 w 31"/>
                  <a:gd name="T3" fmla="*/ 21 h 21"/>
                  <a:gd name="T4" fmla="*/ 19 w 31"/>
                  <a:gd name="T5" fmla="*/ 21 h 21"/>
                  <a:gd name="T6" fmla="*/ 16 w 31"/>
                  <a:gd name="T7" fmla="*/ 9 h 21"/>
                  <a:gd name="T8" fmla="*/ 15 w 31"/>
                  <a:gd name="T9" fmla="*/ 7 h 21"/>
                  <a:gd name="T10" fmla="*/ 15 w 31"/>
                  <a:gd name="T11" fmla="*/ 7 h 21"/>
                  <a:gd name="T12" fmla="*/ 15 w 31"/>
                  <a:gd name="T13" fmla="*/ 9 h 21"/>
                  <a:gd name="T14" fmla="*/ 12 w 31"/>
                  <a:gd name="T15" fmla="*/ 21 h 21"/>
                  <a:gd name="T16" fmla="*/ 6 w 31"/>
                  <a:gd name="T17" fmla="*/ 21 h 21"/>
                  <a:gd name="T18" fmla="*/ 0 w 31"/>
                  <a:gd name="T19" fmla="*/ 0 h 21"/>
                  <a:gd name="T20" fmla="*/ 5 w 31"/>
                  <a:gd name="T21" fmla="*/ 0 h 21"/>
                  <a:gd name="T22" fmla="*/ 8 w 31"/>
                  <a:gd name="T23" fmla="*/ 13 h 21"/>
                  <a:gd name="T24" fmla="*/ 9 w 31"/>
                  <a:gd name="T25" fmla="*/ 16 h 21"/>
                  <a:gd name="T26" fmla="*/ 9 w 31"/>
                  <a:gd name="T27" fmla="*/ 16 h 21"/>
                  <a:gd name="T28" fmla="*/ 10 w 31"/>
                  <a:gd name="T29" fmla="*/ 13 h 21"/>
                  <a:gd name="T30" fmla="*/ 13 w 31"/>
                  <a:gd name="T31" fmla="*/ 0 h 21"/>
                  <a:gd name="T32" fmla="*/ 18 w 31"/>
                  <a:gd name="T33" fmla="*/ 0 h 21"/>
                  <a:gd name="T34" fmla="*/ 22 w 31"/>
                  <a:gd name="T35" fmla="*/ 13 h 21"/>
                  <a:gd name="T36" fmla="*/ 22 w 31"/>
                  <a:gd name="T37" fmla="*/ 16 h 21"/>
                  <a:gd name="T38" fmla="*/ 22 w 31"/>
                  <a:gd name="T39" fmla="*/ 16 h 21"/>
                  <a:gd name="T40" fmla="*/ 23 w 31"/>
                  <a:gd name="T41" fmla="*/ 12 h 21"/>
                  <a:gd name="T42" fmla="*/ 26 w 31"/>
                  <a:gd name="T43" fmla="*/ 0 h 21"/>
                  <a:gd name="T44" fmla="*/ 31 w 31"/>
                  <a:gd name="T4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21">
                    <a:moveTo>
                      <a:pt x="31" y="0"/>
                    </a:moveTo>
                    <a:cubicBezTo>
                      <a:pt x="29" y="7"/>
                      <a:pt x="27" y="14"/>
                      <a:pt x="25" y="21"/>
                    </a:cubicBezTo>
                    <a:cubicBezTo>
                      <a:pt x="19" y="21"/>
                      <a:pt x="19" y="21"/>
                      <a:pt x="19" y="21"/>
                    </a:cubicBezTo>
                    <a:cubicBezTo>
                      <a:pt x="16" y="9"/>
                      <a:pt x="16" y="9"/>
                      <a:pt x="16" y="9"/>
                    </a:cubicBezTo>
                    <a:cubicBezTo>
                      <a:pt x="15" y="7"/>
                      <a:pt x="15" y="7"/>
                      <a:pt x="15" y="7"/>
                    </a:cubicBezTo>
                    <a:cubicBezTo>
                      <a:pt x="15" y="7"/>
                      <a:pt x="15" y="7"/>
                      <a:pt x="15" y="7"/>
                    </a:cubicBezTo>
                    <a:cubicBezTo>
                      <a:pt x="15" y="9"/>
                      <a:pt x="15" y="9"/>
                      <a:pt x="15" y="9"/>
                    </a:cubicBezTo>
                    <a:cubicBezTo>
                      <a:pt x="12" y="21"/>
                      <a:pt x="12" y="21"/>
                      <a:pt x="12" y="21"/>
                    </a:cubicBezTo>
                    <a:cubicBezTo>
                      <a:pt x="6" y="21"/>
                      <a:pt x="6" y="21"/>
                      <a:pt x="6" y="21"/>
                    </a:cubicBezTo>
                    <a:cubicBezTo>
                      <a:pt x="4" y="14"/>
                      <a:pt x="2" y="7"/>
                      <a:pt x="0" y="0"/>
                    </a:cubicBezTo>
                    <a:cubicBezTo>
                      <a:pt x="5" y="0"/>
                      <a:pt x="5" y="0"/>
                      <a:pt x="5" y="0"/>
                    </a:cubicBezTo>
                    <a:cubicBezTo>
                      <a:pt x="6" y="5"/>
                      <a:pt x="7" y="9"/>
                      <a:pt x="8" y="13"/>
                    </a:cubicBezTo>
                    <a:cubicBezTo>
                      <a:pt x="8" y="14"/>
                      <a:pt x="9" y="15"/>
                      <a:pt x="9" y="16"/>
                    </a:cubicBezTo>
                    <a:cubicBezTo>
                      <a:pt x="9" y="16"/>
                      <a:pt x="9" y="16"/>
                      <a:pt x="9" y="16"/>
                    </a:cubicBezTo>
                    <a:cubicBezTo>
                      <a:pt x="10" y="13"/>
                      <a:pt x="10" y="13"/>
                      <a:pt x="10" y="13"/>
                    </a:cubicBezTo>
                    <a:cubicBezTo>
                      <a:pt x="13" y="0"/>
                      <a:pt x="13" y="0"/>
                      <a:pt x="13" y="0"/>
                    </a:cubicBezTo>
                    <a:cubicBezTo>
                      <a:pt x="18" y="0"/>
                      <a:pt x="18" y="0"/>
                      <a:pt x="18" y="0"/>
                    </a:cubicBezTo>
                    <a:cubicBezTo>
                      <a:pt x="22" y="13"/>
                      <a:pt x="22" y="13"/>
                      <a:pt x="22" y="13"/>
                    </a:cubicBezTo>
                    <a:cubicBezTo>
                      <a:pt x="22" y="16"/>
                      <a:pt x="22" y="16"/>
                      <a:pt x="22" y="16"/>
                    </a:cubicBezTo>
                    <a:cubicBezTo>
                      <a:pt x="22" y="16"/>
                      <a:pt x="22" y="16"/>
                      <a:pt x="22" y="16"/>
                    </a:cubicBezTo>
                    <a:cubicBezTo>
                      <a:pt x="23" y="15"/>
                      <a:pt x="23" y="13"/>
                      <a:pt x="23" y="12"/>
                    </a:cubicBezTo>
                    <a:cubicBezTo>
                      <a:pt x="24" y="8"/>
                      <a:pt x="25" y="4"/>
                      <a:pt x="26" y="0"/>
                    </a:cubicBezTo>
                    <a:lnTo>
                      <a:pt x="31" y="0"/>
                    </a:lnTo>
                    <a:close/>
                  </a:path>
                </a:pathLst>
              </a:custGeom>
              <a:grpFill/>
              <a:ln>
                <a:noFill/>
              </a:ln>
              <a:extLst/>
            </p:spPr>
            <p:txBody>
              <a:bodyPr/>
              <a:lstStyle/>
              <a:p>
                <a:pPr>
                  <a:defRPr/>
                </a:pPr>
                <a:endParaRPr lang="en-AU"/>
              </a:p>
            </p:txBody>
          </p:sp>
          <p:sp>
            <p:nvSpPr>
              <p:cNvPr id="48" name="Freeform 28"/>
              <p:cNvSpPr>
                <a:spLocks/>
              </p:cNvSpPr>
              <p:nvPr/>
            </p:nvSpPr>
            <p:spPr bwMode="auto">
              <a:xfrm>
                <a:off x="3711575" y="5997575"/>
                <a:ext cx="98425" cy="66675"/>
              </a:xfrm>
              <a:custGeom>
                <a:avLst/>
                <a:gdLst>
                  <a:gd name="T0" fmla="*/ 31 w 31"/>
                  <a:gd name="T1" fmla="*/ 0 h 21"/>
                  <a:gd name="T2" fmla="*/ 25 w 31"/>
                  <a:gd name="T3" fmla="*/ 21 h 21"/>
                  <a:gd name="T4" fmla="*/ 19 w 31"/>
                  <a:gd name="T5" fmla="*/ 21 h 21"/>
                  <a:gd name="T6" fmla="*/ 16 w 31"/>
                  <a:gd name="T7" fmla="*/ 9 h 21"/>
                  <a:gd name="T8" fmla="*/ 15 w 31"/>
                  <a:gd name="T9" fmla="*/ 7 h 21"/>
                  <a:gd name="T10" fmla="*/ 15 w 31"/>
                  <a:gd name="T11" fmla="*/ 7 h 21"/>
                  <a:gd name="T12" fmla="*/ 15 w 31"/>
                  <a:gd name="T13" fmla="*/ 9 h 21"/>
                  <a:gd name="T14" fmla="*/ 12 w 31"/>
                  <a:gd name="T15" fmla="*/ 21 h 21"/>
                  <a:gd name="T16" fmla="*/ 6 w 31"/>
                  <a:gd name="T17" fmla="*/ 21 h 21"/>
                  <a:gd name="T18" fmla="*/ 0 w 31"/>
                  <a:gd name="T19" fmla="*/ 0 h 21"/>
                  <a:gd name="T20" fmla="*/ 5 w 31"/>
                  <a:gd name="T21" fmla="*/ 0 h 21"/>
                  <a:gd name="T22" fmla="*/ 8 w 31"/>
                  <a:gd name="T23" fmla="*/ 13 h 21"/>
                  <a:gd name="T24" fmla="*/ 9 w 31"/>
                  <a:gd name="T25" fmla="*/ 16 h 21"/>
                  <a:gd name="T26" fmla="*/ 9 w 31"/>
                  <a:gd name="T27" fmla="*/ 16 h 21"/>
                  <a:gd name="T28" fmla="*/ 10 w 31"/>
                  <a:gd name="T29" fmla="*/ 13 h 21"/>
                  <a:gd name="T30" fmla="*/ 13 w 31"/>
                  <a:gd name="T31" fmla="*/ 0 h 21"/>
                  <a:gd name="T32" fmla="*/ 18 w 31"/>
                  <a:gd name="T33" fmla="*/ 0 h 21"/>
                  <a:gd name="T34" fmla="*/ 22 w 31"/>
                  <a:gd name="T35" fmla="*/ 13 h 21"/>
                  <a:gd name="T36" fmla="*/ 22 w 31"/>
                  <a:gd name="T37" fmla="*/ 16 h 21"/>
                  <a:gd name="T38" fmla="*/ 22 w 31"/>
                  <a:gd name="T39" fmla="*/ 16 h 21"/>
                  <a:gd name="T40" fmla="*/ 23 w 31"/>
                  <a:gd name="T41" fmla="*/ 12 h 21"/>
                  <a:gd name="T42" fmla="*/ 26 w 31"/>
                  <a:gd name="T43" fmla="*/ 0 h 21"/>
                  <a:gd name="T44" fmla="*/ 31 w 31"/>
                  <a:gd name="T4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21">
                    <a:moveTo>
                      <a:pt x="31" y="0"/>
                    </a:moveTo>
                    <a:cubicBezTo>
                      <a:pt x="29" y="7"/>
                      <a:pt x="27" y="14"/>
                      <a:pt x="25" y="21"/>
                    </a:cubicBezTo>
                    <a:cubicBezTo>
                      <a:pt x="19" y="21"/>
                      <a:pt x="19" y="21"/>
                      <a:pt x="19" y="21"/>
                    </a:cubicBezTo>
                    <a:cubicBezTo>
                      <a:pt x="16" y="9"/>
                      <a:pt x="16" y="9"/>
                      <a:pt x="16" y="9"/>
                    </a:cubicBezTo>
                    <a:cubicBezTo>
                      <a:pt x="15" y="7"/>
                      <a:pt x="15" y="7"/>
                      <a:pt x="15" y="7"/>
                    </a:cubicBezTo>
                    <a:cubicBezTo>
                      <a:pt x="15" y="7"/>
                      <a:pt x="15" y="7"/>
                      <a:pt x="15" y="7"/>
                    </a:cubicBezTo>
                    <a:cubicBezTo>
                      <a:pt x="15" y="9"/>
                      <a:pt x="15" y="9"/>
                      <a:pt x="15" y="9"/>
                    </a:cubicBezTo>
                    <a:cubicBezTo>
                      <a:pt x="12" y="21"/>
                      <a:pt x="12" y="21"/>
                      <a:pt x="12" y="21"/>
                    </a:cubicBezTo>
                    <a:cubicBezTo>
                      <a:pt x="6" y="21"/>
                      <a:pt x="6" y="21"/>
                      <a:pt x="6" y="21"/>
                    </a:cubicBezTo>
                    <a:cubicBezTo>
                      <a:pt x="4" y="14"/>
                      <a:pt x="2" y="7"/>
                      <a:pt x="0" y="0"/>
                    </a:cubicBezTo>
                    <a:cubicBezTo>
                      <a:pt x="5" y="0"/>
                      <a:pt x="5" y="0"/>
                      <a:pt x="5" y="0"/>
                    </a:cubicBezTo>
                    <a:cubicBezTo>
                      <a:pt x="6" y="5"/>
                      <a:pt x="7" y="9"/>
                      <a:pt x="8" y="13"/>
                    </a:cubicBezTo>
                    <a:cubicBezTo>
                      <a:pt x="9" y="14"/>
                      <a:pt x="9" y="15"/>
                      <a:pt x="9" y="16"/>
                    </a:cubicBezTo>
                    <a:cubicBezTo>
                      <a:pt x="9" y="16"/>
                      <a:pt x="9" y="16"/>
                      <a:pt x="9" y="16"/>
                    </a:cubicBezTo>
                    <a:cubicBezTo>
                      <a:pt x="10" y="13"/>
                      <a:pt x="10" y="13"/>
                      <a:pt x="10" y="13"/>
                    </a:cubicBezTo>
                    <a:cubicBezTo>
                      <a:pt x="13" y="0"/>
                      <a:pt x="13" y="0"/>
                      <a:pt x="13" y="0"/>
                    </a:cubicBezTo>
                    <a:cubicBezTo>
                      <a:pt x="18" y="0"/>
                      <a:pt x="18" y="0"/>
                      <a:pt x="18" y="0"/>
                    </a:cubicBezTo>
                    <a:cubicBezTo>
                      <a:pt x="22" y="13"/>
                      <a:pt x="22" y="13"/>
                      <a:pt x="22" y="13"/>
                    </a:cubicBezTo>
                    <a:cubicBezTo>
                      <a:pt x="22" y="16"/>
                      <a:pt x="22" y="16"/>
                      <a:pt x="22" y="16"/>
                    </a:cubicBezTo>
                    <a:cubicBezTo>
                      <a:pt x="22" y="16"/>
                      <a:pt x="22" y="16"/>
                      <a:pt x="22" y="16"/>
                    </a:cubicBezTo>
                    <a:cubicBezTo>
                      <a:pt x="23" y="15"/>
                      <a:pt x="23" y="13"/>
                      <a:pt x="23" y="12"/>
                    </a:cubicBezTo>
                    <a:cubicBezTo>
                      <a:pt x="24" y="8"/>
                      <a:pt x="25" y="4"/>
                      <a:pt x="26" y="0"/>
                    </a:cubicBezTo>
                    <a:lnTo>
                      <a:pt x="31" y="0"/>
                    </a:lnTo>
                    <a:close/>
                  </a:path>
                </a:pathLst>
              </a:custGeom>
              <a:grpFill/>
              <a:ln>
                <a:noFill/>
              </a:ln>
              <a:extLst/>
            </p:spPr>
            <p:txBody>
              <a:bodyPr/>
              <a:lstStyle/>
              <a:p>
                <a:pPr>
                  <a:defRPr/>
                </a:pPr>
                <a:endParaRPr lang="en-AU"/>
              </a:p>
            </p:txBody>
          </p:sp>
          <p:sp>
            <p:nvSpPr>
              <p:cNvPr id="49" name="Oval 29"/>
              <p:cNvSpPr>
                <a:spLocks noChangeArrowheads="1"/>
              </p:cNvSpPr>
              <p:nvPr/>
            </p:nvSpPr>
            <p:spPr bwMode="auto">
              <a:xfrm>
                <a:off x="3819525" y="6042025"/>
                <a:ext cx="19050" cy="22225"/>
              </a:xfrm>
              <a:prstGeom prst="ellipse">
                <a:avLst/>
              </a:prstGeom>
              <a:grpFill/>
              <a:ln>
                <a:noFill/>
              </a:ln>
              <a:extLst/>
            </p:spPr>
            <p:txBody>
              <a:bodyPr/>
              <a:lstStyle/>
              <a:p>
                <a:pPr>
                  <a:defRPr/>
                </a:pPr>
                <a:endParaRPr lang="en-AU"/>
              </a:p>
            </p:txBody>
          </p:sp>
          <p:sp>
            <p:nvSpPr>
              <p:cNvPr id="50" name="Freeform 30"/>
              <p:cNvSpPr>
                <a:spLocks/>
              </p:cNvSpPr>
              <p:nvPr/>
            </p:nvSpPr>
            <p:spPr bwMode="auto">
              <a:xfrm>
                <a:off x="3851275" y="5997575"/>
                <a:ext cx="50800" cy="66675"/>
              </a:xfrm>
              <a:custGeom>
                <a:avLst/>
                <a:gdLst>
                  <a:gd name="T0" fmla="*/ 16 w 16"/>
                  <a:gd name="T1" fmla="*/ 20 h 21"/>
                  <a:gd name="T2" fmla="*/ 10 w 16"/>
                  <a:gd name="T3" fmla="*/ 21 h 21"/>
                  <a:gd name="T4" fmla="*/ 0 w 16"/>
                  <a:gd name="T5" fmla="*/ 11 h 21"/>
                  <a:gd name="T6" fmla="*/ 10 w 16"/>
                  <a:gd name="T7" fmla="*/ 0 h 21"/>
                  <a:gd name="T8" fmla="*/ 16 w 16"/>
                  <a:gd name="T9" fmla="*/ 1 h 21"/>
                  <a:gd name="T10" fmla="*/ 14 w 16"/>
                  <a:gd name="T11" fmla="*/ 5 h 21"/>
                  <a:gd name="T12" fmla="*/ 11 w 16"/>
                  <a:gd name="T13" fmla="*/ 4 h 21"/>
                  <a:gd name="T14" fmla="*/ 6 w 16"/>
                  <a:gd name="T15" fmla="*/ 10 h 21"/>
                  <a:gd name="T16" fmla="*/ 11 w 16"/>
                  <a:gd name="T17" fmla="*/ 17 h 21"/>
                  <a:gd name="T18" fmla="*/ 15 w 16"/>
                  <a:gd name="T19" fmla="*/ 16 h 21"/>
                  <a:gd name="T20" fmla="*/ 16 w 16"/>
                  <a:gd name="T21" fmla="*/ 2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21">
                    <a:moveTo>
                      <a:pt x="16" y="20"/>
                    </a:moveTo>
                    <a:cubicBezTo>
                      <a:pt x="14" y="21"/>
                      <a:pt x="12" y="21"/>
                      <a:pt x="10" y="21"/>
                    </a:cubicBezTo>
                    <a:cubicBezTo>
                      <a:pt x="3" y="21"/>
                      <a:pt x="0" y="17"/>
                      <a:pt x="0" y="11"/>
                    </a:cubicBezTo>
                    <a:cubicBezTo>
                      <a:pt x="0" y="4"/>
                      <a:pt x="4" y="0"/>
                      <a:pt x="10" y="0"/>
                    </a:cubicBezTo>
                    <a:cubicBezTo>
                      <a:pt x="12" y="0"/>
                      <a:pt x="14" y="0"/>
                      <a:pt x="16" y="1"/>
                    </a:cubicBezTo>
                    <a:cubicBezTo>
                      <a:pt x="14" y="5"/>
                      <a:pt x="14" y="5"/>
                      <a:pt x="14" y="5"/>
                    </a:cubicBezTo>
                    <a:cubicBezTo>
                      <a:pt x="13" y="4"/>
                      <a:pt x="12" y="4"/>
                      <a:pt x="11" y="4"/>
                    </a:cubicBezTo>
                    <a:cubicBezTo>
                      <a:pt x="7" y="4"/>
                      <a:pt x="6" y="6"/>
                      <a:pt x="6" y="10"/>
                    </a:cubicBezTo>
                    <a:cubicBezTo>
                      <a:pt x="6" y="15"/>
                      <a:pt x="7" y="17"/>
                      <a:pt x="11" y="17"/>
                    </a:cubicBezTo>
                    <a:cubicBezTo>
                      <a:pt x="12" y="17"/>
                      <a:pt x="14" y="17"/>
                      <a:pt x="15" y="16"/>
                    </a:cubicBezTo>
                    <a:lnTo>
                      <a:pt x="16" y="20"/>
                    </a:lnTo>
                    <a:close/>
                  </a:path>
                </a:pathLst>
              </a:custGeom>
              <a:grpFill/>
              <a:ln>
                <a:noFill/>
              </a:ln>
              <a:extLst/>
            </p:spPr>
            <p:txBody>
              <a:bodyPr/>
              <a:lstStyle/>
              <a:p>
                <a:pPr>
                  <a:defRPr/>
                </a:pPr>
                <a:endParaRPr lang="en-AU"/>
              </a:p>
            </p:txBody>
          </p:sp>
          <p:sp>
            <p:nvSpPr>
              <p:cNvPr id="51" name="Freeform 31"/>
              <p:cNvSpPr>
                <a:spLocks/>
              </p:cNvSpPr>
              <p:nvPr/>
            </p:nvSpPr>
            <p:spPr bwMode="auto">
              <a:xfrm>
                <a:off x="3911600" y="5997575"/>
                <a:ext cx="47625" cy="66675"/>
              </a:xfrm>
              <a:custGeom>
                <a:avLst/>
                <a:gdLst>
                  <a:gd name="T0" fmla="*/ 6 w 15"/>
                  <a:gd name="T1" fmla="*/ 21 h 21"/>
                  <a:gd name="T2" fmla="*/ 0 w 15"/>
                  <a:gd name="T3" fmla="*/ 20 h 21"/>
                  <a:gd name="T4" fmla="*/ 1 w 15"/>
                  <a:gd name="T5" fmla="*/ 16 h 21"/>
                  <a:gd name="T6" fmla="*/ 6 w 15"/>
                  <a:gd name="T7" fmla="*/ 17 h 21"/>
                  <a:gd name="T8" fmla="*/ 9 w 15"/>
                  <a:gd name="T9" fmla="*/ 15 h 21"/>
                  <a:gd name="T10" fmla="*/ 6 w 15"/>
                  <a:gd name="T11" fmla="*/ 12 h 21"/>
                  <a:gd name="T12" fmla="*/ 0 w 15"/>
                  <a:gd name="T13" fmla="*/ 6 h 21"/>
                  <a:gd name="T14" fmla="*/ 8 w 15"/>
                  <a:gd name="T15" fmla="*/ 0 h 21"/>
                  <a:gd name="T16" fmla="*/ 13 w 15"/>
                  <a:gd name="T17" fmla="*/ 0 h 21"/>
                  <a:gd name="T18" fmla="*/ 13 w 15"/>
                  <a:gd name="T19" fmla="*/ 4 h 21"/>
                  <a:gd name="T20" fmla="*/ 9 w 15"/>
                  <a:gd name="T21" fmla="*/ 4 h 21"/>
                  <a:gd name="T22" fmla="*/ 6 w 15"/>
                  <a:gd name="T23" fmla="*/ 6 h 21"/>
                  <a:gd name="T24" fmla="*/ 9 w 15"/>
                  <a:gd name="T25" fmla="*/ 9 h 21"/>
                  <a:gd name="T26" fmla="*/ 15 w 15"/>
                  <a:gd name="T27" fmla="*/ 14 h 21"/>
                  <a:gd name="T28" fmla="*/ 6 w 15"/>
                  <a:gd name="T29"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 h="21">
                    <a:moveTo>
                      <a:pt x="6" y="21"/>
                    </a:moveTo>
                    <a:cubicBezTo>
                      <a:pt x="4" y="21"/>
                      <a:pt x="2" y="21"/>
                      <a:pt x="0" y="20"/>
                    </a:cubicBezTo>
                    <a:cubicBezTo>
                      <a:pt x="1" y="16"/>
                      <a:pt x="1" y="16"/>
                      <a:pt x="1" y="16"/>
                    </a:cubicBezTo>
                    <a:cubicBezTo>
                      <a:pt x="3" y="17"/>
                      <a:pt x="5" y="17"/>
                      <a:pt x="6" y="17"/>
                    </a:cubicBezTo>
                    <a:cubicBezTo>
                      <a:pt x="8" y="17"/>
                      <a:pt x="9" y="16"/>
                      <a:pt x="9" y="15"/>
                    </a:cubicBezTo>
                    <a:cubicBezTo>
                      <a:pt x="9" y="14"/>
                      <a:pt x="8" y="13"/>
                      <a:pt x="6" y="12"/>
                    </a:cubicBezTo>
                    <a:cubicBezTo>
                      <a:pt x="3" y="11"/>
                      <a:pt x="0" y="10"/>
                      <a:pt x="0" y="6"/>
                    </a:cubicBezTo>
                    <a:cubicBezTo>
                      <a:pt x="0" y="2"/>
                      <a:pt x="3" y="0"/>
                      <a:pt x="8" y="0"/>
                    </a:cubicBezTo>
                    <a:cubicBezTo>
                      <a:pt x="10" y="0"/>
                      <a:pt x="12" y="0"/>
                      <a:pt x="13" y="0"/>
                    </a:cubicBezTo>
                    <a:cubicBezTo>
                      <a:pt x="13" y="4"/>
                      <a:pt x="13" y="4"/>
                      <a:pt x="13" y="4"/>
                    </a:cubicBezTo>
                    <a:cubicBezTo>
                      <a:pt x="11" y="4"/>
                      <a:pt x="10" y="4"/>
                      <a:pt x="9" y="4"/>
                    </a:cubicBezTo>
                    <a:cubicBezTo>
                      <a:pt x="6" y="4"/>
                      <a:pt x="6" y="5"/>
                      <a:pt x="6" y="6"/>
                    </a:cubicBezTo>
                    <a:cubicBezTo>
                      <a:pt x="6" y="7"/>
                      <a:pt x="7" y="8"/>
                      <a:pt x="9" y="9"/>
                    </a:cubicBezTo>
                    <a:cubicBezTo>
                      <a:pt x="13" y="10"/>
                      <a:pt x="15" y="11"/>
                      <a:pt x="15" y="14"/>
                    </a:cubicBezTo>
                    <a:cubicBezTo>
                      <a:pt x="15" y="18"/>
                      <a:pt x="11" y="21"/>
                      <a:pt x="6" y="21"/>
                    </a:cubicBezTo>
                  </a:path>
                </a:pathLst>
              </a:custGeom>
              <a:grpFill/>
              <a:ln>
                <a:noFill/>
              </a:ln>
              <a:extLst/>
            </p:spPr>
            <p:txBody>
              <a:bodyPr/>
              <a:lstStyle/>
              <a:p>
                <a:pPr>
                  <a:defRPr/>
                </a:pPr>
                <a:endParaRPr lang="en-AU"/>
              </a:p>
            </p:txBody>
          </p:sp>
          <p:sp>
            <p:nvSpPr>
              <p:cNvPr id="52" name="Freeform 32"/>
              <p:cNvSpPr>
                <a:spLocks noEditPoints="1"/>
              </p:cNvSpPr>
              <p:nvPr/>
            </p:nvSpPr>
            <p:spPr bwMode="auto">
              <a:xfrm>
                <a:off x="3965575" y="5969000"/>
                <a:ext cx="28575" cy="95250"/>
              </a:xfrm>
              <a:custGeom>
                <a:avLst/>
                <a:gdLst>
                  <a:gd name="T0" fmla="*/ 4 w 9"/>
                  <a:gd name="T1" fmla="*/ 30 h 30"/>
                  <a:gd name="T2" fmla="*/ 4 w 9"/>
                  <a:gd name="T3" fmla="*/ 13 h 30"/>
                  <a:gd name="T4" fmla="*/ 0 w 9"/>
                  <a:gd name="T5" fmla="*/ 13 h 30"/>
                  <a:gd name="T6" fmla="*/ 0 w 9"/>
                  <a:gd name="T7" fmla="*/ 9 h 30"/>
                  <a:gd name="T8" fmla="*/ 9 w 9"/>
                  <a:gd name="T9" fmla="*/ 9 h 30"/>
                  <a:gd name="T10" fmla="*/ 9 w 9"/>
                  <a:gd name="T11" fmla="*/ 30 h 30"/>
                  <a:gd name="T12" fmla="*/ 4 w 9"/>
                  <a:gd name="T13" fmla="*/ 30 h 30"/>
                  <a:gd name="T14" fmla="*/ 6 w 9"/>
                  <a:gd name="T15" fmla="*/ 6 h 30"/>
                  <a:gd name="T16" fmla="*/ 3 w 9"/>
                  <a:gd name="T17" fmla="*/ 3 h 30"/>
                  <a:gd name="T18" fmla="*/ 6 w 9"/>
                  <a:gd name="T19" fmla="*/ 0 h 30"/>
                  <a:gd name="T20" fmla="*/ 9 w 9"/>
                  <a:gd name="T21" fmla="*/ 3 h 30"/>
                  <a:gd name="T22" fmla="*/ 6 w 9"/>
                  <a:gd name="T23" fmla="*/ 6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30">
                    <a:moveTo>
                      <a:pt x="4" y="30"/>
                    </a:moveTo>
                    <a:cubicBezTo>
                      <a:pt x="4" y="13"/>
                      <a:pt x="4" y="13"/>
                      <a:pt x="4" y="13"/>
                    </a:cubicBezTo>
                    <a:cubicBezTo>
                      <a:pt x="0" y="13"/>
                      <a:pt x="0" y="13"/>
                      <a:pt x="0" y="13"/>
                    </a:cubicBezTo>
                    <a:cubicBezTo>
                      <a:pt x="0" y="9"/>
                      <a:pt x="0" y="9"/>
                      <a:pt x="0" y="9"/>
                    </a:cubicBezTo>
                    <a:cubicBezTo>
                      <a:pt x="9" y="9"/>
                      <a:pt x="9" y="9"/>
                      <a:pt x="9" y="9"/>
                    </a:cubicBezTo>
                    <a:cubicBezTo>
                      <a:pt x="9" y="30"/>
                      <a:pt x="9" y="30"/>
                      <a:pt x="9" y="30"/>
                    </a:cubicBezTo>
                    <a:lnTo>
                      <a:pt x="4" y="30"/>
                    </a:lnTo>
                    <a:close/>
                    <a:moveTo>
                      <a:pt x="6" y="6"/>
                    </a:moveTo>
                    <a:cubicBezTo>
                      <a:pt x="4" y="6"/>
                      <a:pt x="3" y="5"/>
                      <a:pt x="3" y="3"/>
                    </a:cubicBezTo>
                    <a:cubicBezTo>
                      <a:pt x="3" y="1"/>
                      <a:pt x="4" y="0"/>
                      <a:pt x="6" y="0"/>
                    </a:cubicBezTo>
                    <a:cubicBezTo>
                      <a:pt x="8" y="0"/>
                      <a:pt x="9" y="1"/>
                      <a:pt x="9" y="3"/>
                    </a:cubicBezTo>
                    <a:cubicBezTo>
                      <a:pt x="9" y="5"/>
                      <a:pt x="8" y="6"/>
                      <a:pt x="6" y="6"/>
                    </a:cubicBezTo>
                  </a:path>
                </a:pathLst>
              </a:custGeom>
              <a:grpFill/>
              <a:ln>
                <a:noFill/>
              </a:ln>
              <a:extLst/>
            </p:spPr>
            <p:txBody>
              <a:bodyPr/>
              <a:lstStyle/>
              <a:p>
                <a:pPr>
                  <a:defRPr/>
                </a:pPr>
                <a:endParaRPr lang="en-AU"/>
              </a:p>
            </p:txBody>
          </p:sp>
          <p:sp>
            <p:nvSpPr>
              <p:cNvPr id="53" name="Freeform 33"/>
              <p:cNvSpPr>
                <a:spLocks/>
              </p:cNvSpPr>
              <p:nvPr/>
            </p:nvSpPr>
            <p:spPr bwMode="auto">
              <a:xfrm>
                <a:off x="4013200" y="5997575"/>
                <a:ext cx="39687" cy="66675"/>
              </a:xfrm>
              <a:custGeom>
                <a:avLst/>
                <a:gdLst>
                  <a:gd name="T0" fmla="*/ 11 w 12"/>
                  <a:gd name="T1" fmla="*/ 5 h 21"/>
                  <a:gd name="T2" fmla="*/ 9 w 12"/>
                  <a:gd name="T3" fmla="*/ 5 h 21"/>
                  <a:gd name="T4" fmla="*/ 5 w 12"/>
                  <a:gd name="T5" fmla="*/ 8 h 21"/>
                  <a:gd name="T6" fmla="*/ 5 w 12"/>
                  <a:gd name="T7" fmla="*/ 21 h 21"/>
                  <a:gd name="T8" fmla="*/ 0 w 12"/>
                  <a:gd name="T9" fmla="*/ 21 h 21"/>
                  <a:gd name="T10" fmla="*/ 0 w 12"/>
                  <a:gd name="T11" fmla="*/ 0 h 21"/>
                  <a:gd name="T12" fmla="*/ 4 w 12"/>
                  <a:gd name="T13" fmla="*/ 0 h 21"/>
                  <a:gd name="T14" fmla="*/ 4 w 12"/>
                  <a:gd name="T15" fmla="*/ 4 h 21"/>
                  <a:gd name="T16" fmla="*/ 10 w 12"/>
                  <a:gd name="T17" fmla="*/ 0 h 21"/>
                  <a:gd name="T18" fmla="*/ 12 w 12"/>
                  <a:gd name="T19" fmla="*/ 0 h 21"/>
                  <a:gd name="T20" fmla="*/ 11 w 12"/>
                  <a:gd name="T21" fmla="*/ 5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 h="21">
                    <a:moveTo>
                      <a:pt x="11" y="5"/>
                    </a:moveTo>
                    <a:cubicBezTo>
                      <a:pt x="11" y="5"/>
                      <a:pt x="10" y="5"/>
                      <a:pt x="9" y="5"/>
                    </a:cubicBezTo>
                    <a:cubicBezTo>
                      <a:pt x="8" y="5"/>
                      <a:pt x="7" y="6"/>
                      <a:pt x="5" y="8"/>
                    </a:cubicBezTo>
                    <a:cubicBezTo>
                      <a:pt x="5" y="21"/>
                      <a:pt x="5" y="21"/>
                      <a:pt x="5" y="21"/>
                    </a:cubicBezTo>
                    <a:cubicBezTo>
                      <a:pt x="0" y="21"/>
                      <a:pt x="0" y="21"/>
                      <a:pt x="0" y="21"/>
                    </a:cubicBezTo>
                    <a:cubicBezTo>
                      <a:pt x="0" y="0"/>
                      <a:pt x="0" y="0"/>
                      <a:pt x="0" y="0"/>
                    </a:cubicBezTo>
                    <a:cubicBezTo>
                      <a:pt x="4" y="0"/>
                      <a:pt x="4" y="0"/>
                      <a:pt x="4" y="0"/>
                    </a:cubicBezTo>
                    <a:cubicBezTo>
                      <a:pt x="4" y="4"/>
                      <a:pt x="4" y="4"/>
                      <a:pt x="4" y="4"/>
                    </a:cubicBezTo>
                    <a:cubicBezTo>
                      <a:pt x="6" y="1"/>
                      <a:pt x="8" y="0"/>
                      <a:pt x="10" y="0"/>
                    </a:cubicBezTo>
                    <a:cubicBezTo>
                      <a:pt x="11" y="0"/>
                      <a:pt x="11" y="0"/>
                      <a:pt x="12" y="0"/>
                    </a:cubicBezTo>
                    <a:lnTo>
                      <a:pt x="11" y="5"/>
                    </a:lnTo>
                    <a:close/>
                  </a:path>
                </a:pathLst>
              </a:custGeom>
              <a:grpFill/>
              <a:ln>
                <a:noFill/>
              </a:ln>
              <a:extLst/>
            </p:spPr>
            <p:txBody>
              <a:bodyPr/>
              <a:lstStyle/>
              <a:p>
                <a:pPr>
                  <a:defRPr/>
                </a:pPr>
                <a:endParaRPr lang="en-AU"/>
              </a:p>
            </p:txBody>
          </p:sp>
          <p:sp>
            <p:nvSpPr>
              <p:cNvPr id="54" name="Freeform 34"/>
              <p:cNvSpPr>
                <a:spLocks noEditPoints="1"/>
              </p:cNvSpPr>
              <p:nvPr/>
            </p:nvSpPr>
            <p:spPr bwMode="auto">
              <a:xfrm>
                <a:off x="4062413" y="5997575"/>
                <a:ext cx="66675" cy="66675"/>
              </a:xfrm>
              <a:custGeom>
                <a:avLst/>
                <a:gdLst>
                  <a:gd name="T0" fmla="*/ 10 w 21"/>
                  <a:gd name="T1" fmla="*/ 21 h 21"/>
                  <a:gd name="T2" fmla="*/ 0 w 21"/>
                  <a:gd name="T3" fmla="*/ 11 h 21"/>
                  <a:gd name="T4" fmla="*/ 10 w 21"/>
                  <a:gd name="T5" fmla="*/ 0 h 21"/>
                  <a:gd name="T6" fmla="*/ 21 w 21"/>
                  <a:gd name="T7" fmla="*/ 10 h 21"/>
                  <a:gd name="T8" fmla="*/ 10 w 21"/>
                  <a:gd name="T9" fmla="*/ 21 h 21"/>
                  <a:gd name="T10" fmla="*/ 10 w 21"/>
                  <a:gd name="T11" fmla="*/ 4 h 21"/>
                  <a:gd name="T12" fmla="*/ 5 w 21"/>
                  <a:gd name="T13" fmla="*/ 10 h 21"/>
                  <a:gd name="T14" fmla="*/ 10 w 21"/>
                  <a:gd name="T15" fmla="*/ 17 h 21"/>
                  <a:gd name="T16" fmla="*/ 15 w 21"/>
                  <a:gd name="T17" fmla="*/ 11 h 21"/>
                  <a:gd name="T18" fmla="*/ 10 w 21"/>
                  <a:gd name="T19" fmla="*/ 4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 h="21">
                    <a:moveTo>
                      <a:pt x="10" y="21"/>
                    </a:moveTo>
                    <a:cubicBezTo>
                      <a:pt x="3" y="21"/>
                      <a:pt x="0" y="17"/>
                      <a:pt x="0" y="11"/>
                    </a:cubicBezTo>
                    <a:cubicBezTo>
                      <a:pt x="0" y="4"/>
                      <a:pt x="3" y="0"/>
                      <a:pt x="10" y="0"/>
                    </a:cubicBezTo>
                    <a:cubicBezTo>
                      <a:pt x="17" y="0"/>
                      <a:pt x="21" y="4"/>
                      <a:pt x="21" y="10"/>
                    </a:cubicBezTo>
                    <a:cubicBezTo>
                      <a:pt x="21" y="17"/>
                      <a:pt x="17" y="21"/>
                      <a:pt x="10" y="21"/>
                    </a:cubicBezTo>
                    <a:moveTo>
                      <a:pt x="10" y="4"/>
                    </a:moveTo>
                    <a:cubicBezTo>
                      <a:pt x="7" y="4"/>
                      <a:pt x="5" y="7"/>
                      <a:pt x="5" y="10"/>
                    </a:cubicBezTo>
                    <a:cubicBezTo>
                      <a:pt x="5" y="14"/>
                      <a:pt x="6" y="17"/>
                      <a:pt x="10" y="17"/>
                    </a:cubicBezTo>
                    <a:cubicBezTo>
                      <a:pt x="14" y="17"/>
                      <a:pt x="15" y="14"/>
                      <a:pt x="15" y="11"/>
                    </a:cubicBezTo>
                    <a:cubicBezTo>
                      <a:pt x="15" y="6"/>
                      <a:pt x="14" y="4"/>
                      <a:pt x="10" y="4"/>
                    </a:cubicBezTo>
                  </a:path>
                </a:pathLst>
              </a:custGeom>
              <a:grpFill/>
              <a:ln>
                <a:noFill/>
              </a:ln>
              <a:extLst/>
            </p:spPr>
            <p:txBody>
              <a:bodyPr/>
              <a:lstStyle/>
              <a:p>
                <a:pPr>
                  <a:defRPr/>
                </a:pPr>
                <a:endParaRPr lang="en-AU"/>
              </a:p>
            </p:txBody>
          </p:sp>
          <p:sp>
            <p:nvSpPr>
              <p:cNvPr id="55" name="Oval 35"/>
              <p:cNvSpPr>
                <a:spLocks noChangeArrowheads="1"/>
              </p:cNvSpPr>
              <p:nvPr/>
            </p:nvSpPr>
            <p:spPr bwMode="auto">
              <a:xfrm>
                <a:off x="4141788" y="6042025"/>
                <a:ext cx="19050" cy="22225"/>
              </a:xfrm>
              <a:prstGeom prst="ellipse">
                <a:avLst/>
              </a:prstGeom>
              <a:grpFill/>
              <a:ln>
                <a:noFill/>
              </a:ln>
              <a:extLst/>
            </p:spPr>
            <p:txBody>
              <a:bodyPr/>
              <a:lstStyle/>
              <a:p>
                <a:pPr>
                  <a:defRPr/>
                </a:pPr>
                <a:endParaRPr lang="en-AU"/>
              </a:p>
            </p:txBody>
          </p:sp>
          <p:sp>
            <p:nvSpPr>
              <p:cNvPr id="56" name="Freeform 36"/>
              <p:cNvSpPr>
                <a:spLocks noEditPoints="1"/>
              </p:cNvSpPr>
              <p:nvPr/>
            </p:nvSpPr>
            <p:spPr bwMode="auto">
              <a:xfrm>
                <a:off x="4176713" y="5997575"/>
                <a:ext cx="57150" cy="66675"/>
              </a:xfrm>
              <a:custGeom>
                <a:avLst/>
                <a:gdLst>
                  <a:gd name="T0" fmla="*/ 14 w 18"/>
                  <a:gd name="T1" fmla="*/ 21 h 21"/>
                  <a:gd name="T2" fmla="*/ 13 w 18"/>
                  <a:gd name="T3" fmla="*/ 19 h 21"/>
                  <a:gd name="T4" fmla="*/ 7 w 18"/>
                  <a:gd name="T5" fmla="*/ 21 h 21"/>
                  <a:gd name="T6" fmla="*/ 0 w 18"/>
                  <a:gd name="T7" fmla="*/ 15 h 21"/>
                  <a:gd name="T8" fmla="*/ 10 w 18"/>
                  <a:gd name="T9" fmla="*/ 8 h 21"/>
                  <a:gd name="T10" fmla="*/ 13 w 18"/>
                  <a:gd name="T11" fmla="*/ 8 h 21"/>
                  <a:gd name="T12" fmla="*/ 13 w 18"/>
                  <a:gd name="T13" fmla="*/ 7 h 21"/>
                  <a:gd name="T14" fmla="*/ 8 w 18"/>
                  <a:gd name="T15" fmla="*/ 4 h 21"/>
                  <a:gd name="T16" fmla="*/ 2 w 18"/>
                  <a:gd name="T17" fmla="*/ 5 h 21"/>
                  <a:gd name="T18" fmla="*/ 2 w 18"/>
                  <a:gd name="T19" fmla="*/ 1 h 21"/>
                  <a:gd name="T20" fmla="*/ 9 w 18"/>
                  <a:gd name="T21" fmla="*/ 0 h 21"/>
                  <a:gd name="T22" fmla="*/ 18 w 18"/>
                  <a:gd name="T23" fmla="*/ 7 h 21"/>
                  <a:gd name="T24" fmla="*/ 18 w 18"/>
                  <a:gd name="T25" fmla="*/ 21 h 21"/>
                  <a:gd name="T26" fmla="*/ 14 w 18"/>
                  <a:gd name="T27" fmla="*/ 21 h 21"/>
                  <a:gd name="T28" fmla="*/ 13 w 18"/>
                  <a:gd name="T29" fmla="*/ 12 h 21"/>
                  <a:gd name="T30" fmla="*/ 10 w 18"/>
                  <a:gd name="T31" fmla="*/ 12 h 21"/>
                  <a:gd name="T32" fmla="*/ 5 w 18"/>
                  <a:gd name="T33" fmla="*/ 15 h 21"/>
                  <a:gd name="T34" fmla="*/ 8 w 18"/>
                  <a:gd name="T35" fmla="*/ 17 h 21"/>
                  <a:gd name="T36" fmla="*/ 13 w 18"/>
                  <a:gd name="T37" fmla="*/ 15 h 21"/>
                  <a:gd name="T38" fmla="*/ 13 w 18"/>
                  <a:gd name="T39" fmla="*/ 12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 h="21">
                    <a:moveTo>
                      <a:pt x="14" y="21"/>
                    </a:moveTo>
                    <a:cubicBezTo>
                      <a:pt x="13" y="19"/>
                      <a:pt x="13" y="19"/>
                      <a:pt x="13" y="19"/>
                    </a:cubicBezTo>
                    <a:cubicBezTo>
                      <a:pt x="12" y="20"/>
                      <a:pt x="10" y="21"/>
                      <a:pt x="7" y="21"/>
                    </a:cubicBezTo>
                    <a:cubicBezTo>
                      <a:pt x="3" y="21"/>
                      <a:pt x="0" y="19"/>
                      <a:pt x="0" y="15"/>
                    </a:cubicBezTo>
                    <a:cubicBezTo>
                      <a:pt x="0" y="10"/>
                      <a:pt x="4" y="8"/>
                      <a:pt x="10" y="8"/>
                    </a:cubicBezTo>
                    <a:cubicBezTo>
                      <a:pt x="13" y="8"/>
                      <a:pt x="13" y="8"/>
                      <a:pt x="13" y="8"/>
                    </a:cubicBezTo>
                    <a:cubicBezTo>
                      <a:pt x="13" y="7"/>
                      <a:pt x="13" y="7"/>
                      <a:pt x="13" y="7"/>
                    </a:cubicBezTo>
                    <a:cubicBezTo>
                      <a:pt x="13" y="5"/>
                      <a:pt x="12" y="4"/>
                      <a:pt x="8" y="4"/>
                    </a:cubicBezTo>
                    <a:cubicBezTo>
                      <a:pt x="6" y="4"/>
                      <a:pt x="4" y="4"/>
                      <a:pt x="2" y="5"/>
                    </a:cubicBezTo>
                    <a:cubicBezTo>
                      <a:pt x="2" y="1"/>
                      <a:pt x="2" y="1"/>
                      <a:pt x="2" y="1"/>
                    </a:cubicBezTo>
                    <a:cubicBezTo>
                      <a:pt x="4" y="0"/>
                      <a:pt x="6" y="0"/>
                      <a:pt x="9" y="0"/>
                    </a:cubicBezTo>
                    <a:cubicBezTo>
                      <a:pt x="15" y="0"/>
                      <a:pt x="18" y="2"/>
                      <a:pt x="18" y="7"/>
                    </a:cubicBezTo>
                    <a:cubicBezTo>
                      <a:pt x="18" y="21"/>
                      <a:pt x="18" y="21"/>
                      <a:pt x="18" y="21"/>
                    </a:cubicBezTo>
                    <a:lnTo>
                      <a:pt x="14" y="21"/>
                    </a:lnTo>
                    <a:close/>
                    <a:moveTo>
                      <a:pt x="13" y="12"/>
                    </a:moveTo>
                    <a:cubicBezTo>
                      <a:pt x="10" y="12"/>
                      <a:pt x="10" y="12"/>
                      <a:pt x="10" y="12"/>
                    </a:cubicBezTo>
                    <a:cubicBezTo>
                      <a:pt x="7" y="12"/>
                      <a:pt x="5" y="13"/>
                      <a:pt x="5" y="15"/>
                    </a:cubicBezTo>
                    <a:cubicBezTo>
                      <a:pt x="5" y="16"/>
                      <a:pt x="6" y="17"/>
                      <a:pt x="8" y="17"/>
                    </a:cubicBezTo>
                    <a:cubicBezTo>
                      <a:pt x="10" y="17"/>
                      <a:pt x="11" y="17"/>
                      <a:pt x="13" y="15"/>
                    </a:cubicBezTo>
                    <a:lnTo>
                      <a:pt x="13" y="12"/>
                    </a:lnTo>
                    <a:close/>
                  </a:path>
                </a:pathLst>
              </a:custGeom>
              <a:grpFill/>
              <a:ln>
                <a:noFill/>
              </a:ln>
              <a:extLst/>
            </p:spPr>
            <p:txBody>
              <a:bodyPr/>
              <a:lstStyle/>
              <a:p>
                <a:pPr>
                  <a:defRPr/>
                </a:pPr>
                <a:endParaRPr lang="en-AU"/>
              </a:p>
            </p:txBody>
          </p:sp>
          <p:sp>
            <p:nvSpPr>
              <p:cNvPr id="57" name="Freeform 37"/>
              <p:cNvSpPr>
                <a:spLocks/>
              </p:cNvSpPr>
              <p:nvPr/>
            </p:nvSpPr>
            <p:spPr bwMode="auto">
              <a:xfrm>
                <a:off x="4252913" y="5997575"/>
                <a:ext cx="57150" cy="66675"/>
              </a:xfrm>
              <a:custGeom>
                <a:avLst/>
                <a:gdLst>
                  <a:gd name="T0" fmla="*/ 14 w 18"/>
                  <a:gd name="T1" fmla="*/ 21 h 21"/>
                  <a:gd name="T2" fmla="*/ 14 w 18"/>
                  <a:gd name="T3" fmla="*/ 18 h 21"/>
                  <a:gd name="T4" fmla="*/ 7 w 18"/>
                  <a:gd name="T5" fmla="*/ 21 h 21"/>
                  <a:gd name="T6" fmla="*/ 0 w 18"/>
                  <a:gd name="T7" fmla="*/ 13 h 21"/>
                  <a:gd name="T8" fmla="*/ 0 w 18"/>
                  <a:gd name="T9" fmla="*/ 0 h 21"/>
                  <a:gd name="T10" fmla="*/ 5 w 18"/>
                  <a:gd name="T11" fmla="*/ 0 h 21"/>
                  <a:gd name="T12" fmla="*/ 5 w 18"/>
                  <a:gd name="T13" fmla="*/ 12 h 21"/>
                  <a:gd name="T14" fmla="*/ 8 w 18"/>
                  <a:gd name="T15" fmla="*/ 17 h 21"/>
                  <a:gd name="T16" fmla="*/ 13 w 18"/>
                  <a:gd name="T17" fmla="*/ 14 h 21"/>
                  <a:gd name="T18" fmla="*/ 13 w 18"/>
                  <a:gd name="T19" fmla="*/ 0 h 21"/>
                  <a:gd name="T20" fmla="*/ 18 w 18"/>
                  <a:gd name="T21" fmla="*/ 0 h 21"/>
                  <a:gd name="T22" fmla="*/ 18 w 18"/>
                  <a:gd name="T23" fmla="*/ 21 h 21"/>
                  <a:gd name="T24" fmla="*/ 14 w 18"/>
                  <a:gd name="T25"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 h="21">
                    <a:moveTo>
                      <a:pt x="14" y="21"/>
                    </a:moveTo>
                    <a:cubicBezTo>
                      <a:pt x="14" y="18"/>
                      <a:pt x="14" y="18"/>
                      <a:pt x="14" y="18"/>
                    </a:cubicBezTo>
                    <a:cubicBezTo>
                      <a:pt x="12" y="20"/>
                      <a:pt x="10" y="21"/>
                      <a:pt x="7" y="21"/>
                    </a:cubicBezTo>
                    <a:cubicBezTo>
                      <a:pt x="2" y="21"/>
                      <a:pt x="0" y="18"/>
                      <a:pt x="0" y="13"/>
                    </a:cubicBezTo>
                    <a:cubicBezTo>
                      <a:pt x="0" y="0"/>
                      <a:pt x="0" y="0"/>
                      <a:pt x="0" y="0"/>
                    </a:cubicBezTo>
                    <a:cubicBezTo>
                      <a:pt x="5" y="0"/>
                      <a:pt x="5" y="0"/>
                      <a:pt x="5" y="0"/>
                    </a:cubicBezTo>
                    <a:cubicBezTo>
                      <a:pt x="5" y="12"/>
                      <a:pt x="5" y="12"/>
                      <a:pt x="5" y="12"/>
                    </a:cubicBezTo>
                    <a:cubicBezTo>
                      <a:pt x="5" y="15"/>
                      <a:pt x="6" y="17"/>
                      <a:pt x="8" y="17"/>
                    </a:cubicBezTo>
                    <a:cubicBezTo>
                      <a:pt x="10" y="17"/>
                      <a:pt x="11" y="16"/>
                      <a:pt x="13" y="14"/>
                    </a:cubicBezTo>
                    <a:cubicBezTo>
                      <a:pt x="13" y="0"/>
                      <a:pt x="13" y="0"/>
                      <a:pt x="13" y="0"/>
                    </a:cubicBezTo>
                    <a:cubicBezTo>
                      <a:pt x="18" y="0"/>
                      <a:pt x="18" y="0"/>
                      <a:pt x="18" y="0"/>
                    </a:cubicBezTo>
                    <a:cubicBezTo>
                      <a:pt x="18" y="21"/>
                      <a:pt x="18" y="21"/>
                      <a:pt x="18" y="21"/>
                    </a:cubicBezTo>
                    <a:lnTo>
                      <a:pt x="14" y="21"/>
                    </a:lnTo>
                    <a:close/>
                  </a:path>
                </a:pathLst>
              </a:custGeom>
              <a:grpFill/>
              <a:ln>
                <a:noFill/>
              </a:ln>
              <a:extLst/>
            </p:spPr>
            <p:txBody>
              <a:bodyPr/>
              <a:lstStyle/>
              <a:p>
                <a:pPr>
                  <a:defRPr/>
                </a:pPr>
                <a:endParaRPr lang="en-AU"/>
              </a:p>
            </p:txBody>
          </p:sp>
        </p:grpSp>
      </p:grpSp>
      <p:sp>
        <p:nvSpPr>
          <p:cNvPr id="3" name="Subtitle 2"/>
          <p:cNvSpPr>
            <a:spLocks noGrp="1"/>
          </p:cNvSpPr>
          <p:nvPr>
            <p:ph type="subTitle" idx="1" hasCustomPrompt="1"/>
          </p:nvPr>
        </p:nvSpPr>
        <p:spPr>
          <a:xfrm>
            <a:off x="358774" y="2168860"/>
            <a:ext cx="6121438" cy="3087372"/>
          </a:xfrm>
        </p:spPr>
        <p:txBody>
          <a:bodyPr numCol="2" spcCol="360000">
            <a:normAutofit/>
          </a:bodyPr>
          <a:lstStyle>
            <a:lvl1pPr marL="0" indent="0" algn="l">
              <a:lnSpc>
                <a:spcPct val="90000"/>
              </a:lnSpc>
              <a:spcBef>
                <a:spcPts val="3000"/>
              </a:spcBef>
              <a:buNone/>
              <a:defRPr sz="1600" b="1">
                <a:solidFill>
                  <a:schemeClr val="bg1"/>
                </a:solidFill>
              </a:defRPr>
            </a:lvl1pPr>
            <a:lvl2pPr marL="0" indent="0" algn="l">
              <a:lnSpc>
                <a:spcPct val="90000"/>
              </a:lnSpc>
              <a:spcBef>
                <a:spcPts val="0"/>
              </a:spcBef>
              <a:spcAft>
                <a:spcPts val="563"/>
              </a:spcAft>
              <a:buNone/>
              <a:defRPr sz="1600">
                <a:solidFill>
                  <a:schemeClr val="bg1"/>
                </a:solidFill>
              </a:defRPr>
            </a:lvl2pPr>
            <a:lvl3pPr marL="266400" indent="-266400" algn="l">
              <a:lnSpc>
                <a:spcPct val="90000"/>
              </a:lnSpc>
              <a:spcBef>
                <a:spcPts val="0"/>
              </a:spcBef>
              <a:buNone/>
              <a:tabLst>
                <a:tab pos="356400" algn="l"/>
              </a:tabLst>
              <a:defRPr sz="1600">
                <a:solidFill>
                  <a:schemeClr val="bg1"/>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27" name="Text Placeholder 14"/>
          <p:cNvSpPr>
            <a:spLocks noGrp="1"/>
          </p:cNvSpPr>
          <p:nvPr userDrawn="1">
            <p:ph type="body" sz="quarter" idx="17" hasCustomPrompt="1"/>
          </p:nvPr>
        </p:nvSpPr>
        <p:spPr>
          <a:xfrm>
            <a:off x="360000" y="5625959"/>
            <a:ext cx="4752000" cy="144000"/>
          </a:xfrm>
        </p:spPr>
        <p:txBody>
          <a:bodyPr anchor="ctr">
            <a:noAutofit/>
          </a:bodyPr>
          <a:lstStyle>
            <a:lvl1pPr marL="216000" marR="0" indent="-216000" algn="l" defTabSz="914400" rtl="0" eaLnBrk="1" fontAlgn="auto" latinLnBrk="0" hangingPunct="1">
              <a:lnSpc>
                <a:spcPct val="90000"/>
              </a:lnSpc>
              <a:spcBef>
                <a:spcPts val="600"/>
              </a:spcBef>
              <a:spcAft>
                <a:spcPts val="0"/>
              </a:spcAft>
              <a:buClrTx/>
              <a:buSzTx/>
              <a:buFontTx/>
              <a:buNone/>
              <a:tabLst/>
              <a:defRPr sz="1200" b="1" cap="all" baseline="0">
                <a:solidFill>
                  <a:schemeClr val="bg1"/>
                </a:solidFill>
              </a:defRPr>
            </a:lvl1pPr>
            <a:lvl2pPr marL="0" indent="0">
              <a:buFontTx/>
              <a:buNone/>
              <a:defRPr sz="1200">
                <a:solidFill>
                  <a:schemeClr val="bg2"/>
                </a:solidFill>
              </a:defRPr>
            </a:lvl2pPr>
            <a:lvl3pPr marL="0" indent="0">
              <a:buFontTx/>
              <a:buNone/>
              <a:defRPr sz="1200">
                <a:solidFill>
                  <a:schemeClr val="bg2"/>
                </a:solidFill>
              </a:defRPr>
            </a:lvl3pPr>
            <a:lvl4pPr marL="0" indent="0">
              <a:buFontTx/>
              <a:buNone/>
              <a:defRPr sz="1200">
                <a:solidFill>
                  <a:schemeClr val="bg2"/>
                </a:solidFill>
              </a:defRPr>
            </a:lvl4pPr>
            <a:lvl5pPr marL="0" indent="0">
              <a:buFontTx/>
              <a:buNone/>
              <a:defRPr sz="1200">
                <a:solidFill>
                  <a:schemeClr val="bg2"/>
                </a:solidFill>
              </a:defRPr>
            </a:lvl5pPr>
            <a:lvl6pPr marL="0" indent="0">
              <a:buFontTx/>
              <a:buNone/>
              <a:defRPr sz="1200">
                <a:solidFill>
                  <a:schemeClr val="bg2"/>
                </a:solidFill>
              </a:defRPr>
            </a:lvl6pPr>
            <a:lvl7pPr marL="0" indent="0">
              <a:buFontTx/>
              <a:buNone/>
              <a:defRPr sz="1200">
                <a:solidFill>
                  <a:schemeClr val="bg2"/>
                </a:solidFill>
              </a:defRPr>
            </a:lvl7pPr>
            <a:lvl8pPr marL="0" indent="0">
              <a:buFontTx/>
              <a:buNone/>
              <a:defRPr sz="1200">
                <a:solidFill>
                  <a:schemeClr val="bg2"/>
                </a:solidFill>
              </a:defRPr>
            </a:lvl8pPr>
            <a:lvl9pPr marL="0" indent="0">
              <a:buFontTx/>
              <a:buNone/>
              <a:defRPr sz="1200">
                <a:solidFill>
                  <a:schemeClr val="bg2"/>
                </a:solidFill>
              </a:defRPr>
            </a:lvl9pPr>
          </a:lstStyle>
          <a:p>
            <a:r>
              <a:rPr lang="en-AU" dirty="0" smtClean="0"/>
              <a:t>Click to Add Business Unit</a:t>
            </a:r>
          </a:p>
        </p:txBody>
      </p:sp>
    </p:spTree>
    <p:extLst>
      <p:ext uri="{BB962C8B-B14F-4D97-AF65-F5344CB8AC3E}">
        <p14:creationId xmlns:p14="http://schemas.microsoft.com/office/powerpoint/2010/main" val="46302102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Alternative Title Slide">
    <p:bg>
      <p:bgPr>
        <a:solidFill>
          <a:schemeClr val="accent1"/>
        </a:solidFill>
        <a:effectLst/>
      </p:bgPr>
    </p:bg>
    <p:spTree>
      <p:nvGrpSpPr>
        <p:cNvPr id="1" name=""/>
        <p:cNvGrpSpPr/>
        <p:nvPr/>
      </p:nvGrpSpPr>
      <p:grpSpPr>
        <a:xfrm>
          <a:off x="0" y="0"/>
          <a:ext cx="0" cy="0"/>
          <a:chOff x="0" y="0"/>
          <a:chExt cx="0" cy="0"/>
        </a:xfrm>
      </p:grpSpPr>
      <p:grpSp>
        <p:nvGrpSpPr>
          <p:cNvPr id="28" name="Group 27"/>
          <p:cNvGrpSpPr/>
          <p:nvPr userDrawn="1"/>
        </p:nvGrpSpPr>
        <p:grpSpPr>
          <a:xfrm>
            <a:off x="-26988" y="357188"/>
            <a:ext cx="9195409" cy="6140081"/>
            <a:chOff x="-26988" y="357188"/>
            <a:chExt cx="9195409" cy="6140081"/>
          </a:xfrm>
        </p:grpSpPr>
        <p:grpSp>
          <p:nvGrpSpPr>
            <p:cNvPr id="29" name="Group 28"/>
            <p:cNvGrpSpPr/>
            <p:nvPr userDrawn="1"/>
          </p:nvGrpSpPr>
          <p:grpSpPr>
            <a:xfrm>
              <a:off x="608" y="5500319"/>
              <a:ext cx="9167813" cy="996950"/>
              <a:chOff x="608" y="5500319"/>
              <a:chExt cx="9167813" cy="996950"/>
            </a:xfrm>
          </p:grpSpPr>
          <p:grpSp>
            <p:nvGrpSpPr>
              <p:cNvPr id="43" name="Group 22"/>
              <p:cNvGrpSpPr>
                <a:grpSpLocks/>
              </p:cNvGrpSpPr>
              <p:nvPr userDrawn="1"/>
            </p:nvGrpSpPr>
            <p:grpSpPr bwMode="auto">
              <a:xfrm>
                <a:off x="608" y="5500319"/>
                <a:ext cx="9167813" cy="996950"/>
                <a:chOff x="-7938" y="5668963"/>
                <a:chExt cx="9167813" cy="996950"/>
              </a:xfrm>
            </p:grpSpPr>
            <p:sp>
              <p:nvSpPr>
                <p:cNvPr id="58" name="Freeform 11"/>
                <p:cNvSpPr>
                  <a:spLocks noEditPoints="1"/>
                </p:cNvSpPr>
                <p:nvPr userDrawn="1"/>
              </p:nvSpPr>
              <p:spPr bwMode="auto">
                <a:xfrm>
                  <a:off x="-7938" y="5668963"/>
                  <a:ext cx="9167813" cy="996950"/>
                </a:xfrm>
                <a:custGeom>
                  <a:avLst/>
                  <a:gdLst>
                    <a:gd name="T0" fmla="*/ 2880 w 2880"/>
                    <a:gd name="T1" fmla="*/ 20 h 313"/>
                    <a:gd name="T2" fmla="*/ 2789 w 2880"/>
                    <a:gd name="T3" fmla="*/ 20 h 313"/>
                    <a:gd name="T4" fmla="*/ 2313 w 2880"/>
                    <a:gd name="T5" fmla="*/ 137 h 313"/>
                    <a:gd name="T6" fmla="*/ 2784 w 2880"/>
                    <a:gd name="T7" fmla="*/ 313 h 313"/>
                    <a:gd name="T8" fmla="*/ 2880 w 2880"/>
                    <a:gd name="T9" fmla="*/ 313 h 313"/>
                    <a:gd name="T10" fmla="*/ 2880 w 2880"/>
                    <a:gd name="T11" fmla="*/ 20 h 313"/>
                    <a:gd name="T12" fmla="*/ 1860 w 2880"/>
                    <a:gd name="T13" fmla="*/ 0 h 313"/>
                    <a:gd name="T14" fmla="*/ 0 w 2880"/>
                    <a:gd name="T15" fmla="*/ 0 h 313"/>
                    <a:gd name="T16" fmla="*/ 0 w 2880"/>
                    <a:gd name="T17" fmla="*/ 157 h 313"/>
                    <a:gd name="T18" fmla="*/ 2030 w 2880"/>
                    <a:gd name="T19" fmla="*/ 157 h 313"/>
                    <a:gd name="T20" fmla="*/ 2313 w 2880"/>
                    <a:gd name="T21" fmla="*/ 137 h 313"/>
                    <a:gd name="T22" fmla="*/ 2313 w 2880"/>
                    <a:gd name="T23" fmla="*/ 137 h 313"/>
                    <a:gd name="T24" fmla="*/ 2313 w 2880"/>
                    <a:gd name="T25" fmla="*/ 137 h 313"/>
                    <a:gd name="T26" fmla="*/ 1860 w 2880"/>
                    <a:gd name="T27" fmla="*/ 0 h 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80" h="313">
                      <a:moveTo>
                        <a:pt x="2880" y="20"/>
                      </a:moveTo>
                      <a:cubicBezTo>
                        <a:pt x="2789" y="20"/>
                        <a:pt x="2789" y="20"/>
                        <a:pt x="2789" y="20"/>
                      </a:cubicBezTo>
                      <a:cubicBezTo>
                        <a:pt x="2500" y="20"/>
                        <a:pt x="2393" y="107"/>
                        <a:pt x="2313" y="137"/>
                      </a:cubicBezTo>
                      <a:cubicBezTo>
                        <a:pt x="2411" y="217"/>
                        <a:pt x="2542" y="313"/>
                        <a:pt x="2784" y="313"/>
                      </a:cubicBezTo>
                      <a:cubicBezTo>
                        <a:pt x="2842" y="313"/>
                        <a:pt x="2880" y="313"/>
                        <a:pt x="2880" y="313"/>
                      </a:cubicBezTo>
                      <a:cubicBezTo>
                        <a:pt x="2880" y="20"/>
                        <a:pt x="2880" y="20"/>
                        <a:pt x="2880" y="20"/>
                      </a:cubicBezTo>
                      <a:moveTo>
                        <a:pt x="1860" y="0"/>
                      </a:moveTo>
                      <a:cubicBezTo>
                        <a:pt x="0" y="0"/>
                        <a:pt x="0" y="0"/>
                        <a:pt x="0" y="0"/>
                      </a:cubicBezTo>
                      <a:cubicBezTo>
                        <a:pt x="0" y="157"/>
                        <a:pt x="0" y="157"/>
                        <a:pt x="0" y="157"/>
                      </a:cubicBezTo>
                      <a:cubicBezTo>
                        <a:pt x="2030" y="157"/>
                        <a:pt x="2030" y="157"/>
                        <a:pt x="2030" y="157"/>
                      </a:cubicBezTo>
                      <a:cubicBezTo>
                        <a:pt x="2214" y="157"/>
                        <a:pt x="2274" y="152"/>
                        <a:pt x="2313" y="137"/>
                      </a:cubicBezTo>
                      <a:cubicBezTo>
                        <a:pt x="2313" y="137"/>
                        <a:pt x="2313" y="137"/>
                        <a:pt x="2313" y="137"/>
                      </a:cubicBezTo>
                      <a:cubicBezTo>
                        <a:pt x="2313" y="137"/>
                        <a:pt x="2313" y="137"/>
                        <a:pt x="2313" y="137"/>
                      </a:cubicBezTo>
                      <a:cubicBezTo>
                        <a:pt x="2216" y="57"/>
                        <a:pt x="2053" y="0"/>
                        <a:pt x="1860" y="0"/>
                      </a:cubicBezTo>
                    </a:path>
                  </a:pathLst>
                </a:custGeom>
                <a:solidFill>
                  <a:schemeClr val="accent1">
                    <a:lumMod val="75000"/>
                  </a:schemeClr>
                </a:solidFill>
                <a:ln>
                  <a:noFill/>
                </a:ln>
                <a:extLst/>
              </p:spPr>
              <p:txBody>
                <a:bodyPr/>
                <a:lstStyle/>
                <a:p>
                  <a:pPr>
                    <a:defRPr/>
                  </a:pPr>
                  <a:endParaRPr lang="en-AU"/>
                </a:p>
              </p:txBody>
            </p:sp>
            <p:sp>
              <p:nvSpPr>
                <p:cNvPr id="59" name="Freeform 24"/>
                <p:cNvSpPr>
                  <a:spLocks/>
                </p:cNvSpPr>
                <p:nvPr userDrawn="1"/>
              </p:nvSpPr>
              <p:spPr bwMode="auto">
                <a:xfrm>
                  <a:off x="-7938" y="5732463"/>
                  <a:ext cx="7362826" cy="433387"/>
                </a:xfrm>
                <a:custGeom>
                  <a:avLst/>
                  <a:gdLst>
                    <a:gd name="T0" fmla="*/ 2313 w 2313"/>
                    <a:gd name="T1" fmla="*/ 117 h 136"/>
                    <a:gd name="T2" fmla="*/ 1860 w 2313"/>
                    <a:gd name="T3" fmla="*/ 0 h 136"/>
                    <a:gd name="T4" fmla="*/ 0 w 2313"/>
                    <a:gd name="T5" fmla="*/ 0 h 136"/>
                    <a:gd name="T6" fmla="*/ 0 w 2313"/>
                    <a:gd name="T7" fmla="*/ 136 h 136"/>
                    <a:gd name="T8" fmla="*/ 2030 w 2313"/>
                    <a:gd name="T9" fmla="*/ 136 h 136"/>
                    <a:gd name="T10" fmla="*/ 2313 w 2313"/>
                    <a:gd name="T11" fmla="*/ 117 h 136"/>
                  </a:gdLst>
                  <a:ahLst/>
                  <a:cxnLst>
                    <a:cxn ang="0">
                      <a:pos x="T0" y="T1"/>
                    </a:cxn>
                    <a:cxn ang="0">
                      <a:pos x="T2" y="T3"/>
                    </a:cxn>
                    <a:cxn ang="0">
                      <a:pos x="T4" y="T5"/>
                    </a:cxn>
                    <a:cxn ang="0">
                      <a:pos x="T6" y="T7"/>
                    </a:cxn>
                    <a:cxn ang="0">
                      <a:pos x="T8" y="T9"/>
                    </a:cxn>
                    <a:cxn ang="0">
                      <a:pos x="T10" y="T11"/>
                    </a:cxn>
                  </a:cxnLst>
                  <a:rect l="0" t="0" r="r" b="b"/>
                  <a:pathLst>
                    <a:path w="2313" h="136">
                      <a:moveTo>
                        <a:pt x="2313" y="117"/>
                      </a:moveTo>
                      <a:cubicBezTo>
                        <a:pt x="2204" y="55"/>
                        <a:pt x="2053" y="0"/>
                        <a:pt x="1860" y="0"/>
                      </a:cubicBezTo>
                      <a:cubicBezTo>
                        <a:pt x="0" y="0"/>
                        <a:pt x="0" y="0"/>
                        <a:pt x="0" y="0"/>
                      </a:cubicBezTo>
                      <a:cubicBezTo>
                        <a:pt x="0" y="136"/>
                        <a:pt x="0" y="136"/>
                        <a:pt x="0" y="136"/>
                      </a:cubicBezTo>
                      <a:cubicBezTo>
                        <a:pt x="2030" y="136"/>
                        <a:pt x="2030" y="136"/>
                        <a:pt x="2030" y="136"/>
                      </a:cubicBezTo>
                      <a:cubicBezTo>
                        <a:pt x="2214" y="136"/>
                        <a:pt x="2274" y="132"/>
                        <a:pt x="2313" y="117"/>
                      </a:cubicBezTo>
                    </a:path>
                  </a:pathLst>
                </a:custGeom>
                <a:solidFill>
                  <a:schemeClr val="accent2"/>
                </a:solidFill>
                <a:ln>
                  <a:noFill/>
                </a:ln>
                <a:extLst/>
              </p:spPr>
              <p:txBody>
                <a:bodyPr/>
                <a:lstStyle/>
                <a:p>
                  <a:pPr>
                    <a:defRPr/>
                  </a:pPr>
                  <a:endParaRPr lang="en-AU"/>
                </a:p>
              </p:txBody>
            </p:sp>
            <p:sp>
              <p:nvSpPr>
                <p:cNvPr id="60" name="Freeform 25"/>
                <p:cNvSpPr>
                  <a:spLocks/>
                </p:cNvSpPr>
                <p:nvPr userDrawn="1"/>
              </p:nvSpPr>
              <p:spPr bwMode="auto">
                <a:xfrm>
                  <a:off x="7354888" y="5732463"/>
                  <a:ext cx="1804987" cy="869950"/>
                </a:xfrm>
                <a:custGeom>
                  <a:avLst/>
                  <a:gdLst>
                    <a:gd name="T0" fmla="*/ 476 w 567"/>
                    <a:gd name="T1" fmla="*/ 0 h 273"/>
                    <a:gd name="T2" fmla="*/ 0 w 567"/>
                    <a:gd name="T3" fmla="*/ 117 h 273"/>
                    <a:gd name="T4" fmla="*/ 471 w 567"/>
                    <a:gd name="T5" fmla="*/ 273 h 273"/>
                    <a:gd name="T6" fmla="*/ 567 w 567"/>
                    <a:gd name="T7" fmla="*/ 273 h 273"/>
                    <a:gd name="T8" fmla="*/ 567 w 567"/>
                    <a:gd name="T9" fmla="*/ 0 h 273"/>
                    <a:gd name="T10" fmla="*/ 476 w 567"/>
                    <a:gd name="T11" fmla="*/ 0 h 273"/>
                  </a:gdLst>
                  <a:ahLst/>
                  <a:cxnLst>
                    <a:cxn ang="0">
                      <a:pos x="T0" y="T1"/>
                    </a:cxn>
                    <a:cxn ang="0">
                      <a:pos x="T2" y="T3"/>
                    </a:cxn>
                    <a:cxn ang="0">
                      <a:pos x="T4" y="T5"/>
                    </a:cxn>
                    <a:cxn ang="0">
                      <a:pos x="T6" y="T7"/>
                    </a:cxn>
                    <a:cxn ang="0">
                      <a:pos x="T8" y="T9"/>
                    </a:cxn>
                    <a:cxn ang="0">
                      <a:pos x="T10" y="T11"/>
                    </a:cxn>
                  </a:cxnLst>
                  <a:rect l="0" t="0" r="r" b="b"/>
                  <a:pathLst>
                    <a:path w="567" h="273">
                      <a:moveTo>
                        <a:pt x="476" y="0"/>
                      </a:moveTo>
                      <a:cubicBezTo>
                        <a:pt x="187" y="0"/>
                        <a:pt x="80" y="87"/>
                        <a:pt x="0" y="117"/>
                      </a:cubicBezTo>
                      <a:cubicBezTo>
                        <a:pt x="128" y="190"/>
                        <a:pt x="229" y="273"/>
                        <a:pt x="471" y="273"/>
                      </a:cubicBezTo>
                      <a:cubicBezTo>
                        <a:pt x="529" y="273"/>
                        <a:pt x="567" y="273"/>
                        <a:pt x="567" y="273"/>
                      </a:cubicBezTo>
                      <a:cubicBezTo>
                        <a:pt x="567" y="0"/>
                        <a:pt x="567" y="0"/>
                        <a:pt x="567" y="0"/>
                      </a:cubicBezTo>
                      <a:lnTo>
                        <a:pt x="476" y="0"/>
                      </a:lnTo>
                      <a:close/>
                    </a:path>
                  </a:pathLst>
                </a:custGeom>
                <a:solidFill>
                  <a:srgbClr val="FFFFFF"/>
                </a:solidFill>
                <a:ln>
                  <a:noFill/>
                </a:ln>
                <a:extLst/>
              </p:spPr>
              <p:txBody>
                <a:bodyPr/>
                <a:lstStyle/>
                <a:p>
                  <a:pPr>
                    <a:defRPr/>
                  </a:pPr>
                  <a:endParaRPr lang="en-AU"/>
                </a:p>
              </p:txBody>
            </p:sp>
          </p:grpSp>
          <p:pic>
            <p:nvPicPr>
              <p:cNvPr id="44" name="Picture 78"/>
              <p:cNvPicPr>
                <a:picLocks noChangeAspect="1" noChangeArrowheads="1"/>
              </p:cNvPicPr>
              <p:nvPr userDrawn="1"/>
            </p:nvPicPr>
            <p:blipFill>
              <a:blip r:embed="rId2" cstate="print"/>
              <a:srcRect/>
              <a:stretch>
                <a:fillRect/>
              </a:stretch>
            </p:blipFill>
            <p:spPr bwMode="auto">
              <a:xfrm>
                <a:off x="8169275" y="5675743"/>
                <a:ext cx="655638" cy="655637"/>
              </a:xfrm>
              <a:prstGeom prst="rect">
                <a:avLst/>
              </a:prstGeom>
              <a:noFill/>
              <a:ln w="9525">
                <a:noFill/>
                <a:miter lim="800000"/>
                <a:headEnd/>
                <a:tailEnd/>
              </a:ln>
            </p:spPr>
          </p:pic>
          <p:grpSp>
            <p:nvGrpSpPr>
              <p:cNvPr id="45" name="Group 19"/>
              <p:cNvGrpSpPr/>
              <p:nvPr userDrawn="1"/>
            </p:nvGrpSpPr>
            <p:grpSpPr>
              <a:xfrm>
                <a:off x="360000" y="5807505"/>
                <a:ext cx="814388" cy="95250"/>
                <a:chOff x="3495675" y="5969000"/>
                <a:chExt cx="814388" cy="95250"/>
              </a:xfrm>
              <a:solidFill>
                <a:schemeClr val="accent1"/>
              </a:solidFill>
            </p:grpSpPr>
            <p:sp>
              <p:nvSpPr>
                <p:cNvPr id="46" name="Freeform 26"/>
                <p:cNvSpPr>
                  <a:spLocks/>
                </p:cNvSpPr>
                <p:nvPr/>
              </p:nvSpPr>
              <p:spPr bwMode="auto">
                <a:xfrm>
                  <a:off x="3495675" y="5997575"/>
                  <a:ext cx="98425" cy="66675"/>
                </a:xfrm>
                <a:custGeom>
                  <a:avLst/>
                  <a:gdLst>
                    <a:gd name="T0" fmla="*/ 31 w 31"/>
                    <a:gd name="T1" fmla="*/ 0 h 21"/>
                    <a:gd name="T2" fmla="*/ 25 w 31"/>
                    <a:gd name="T3" fmla="*/ 21 h 21"/>
                    <a:gd name="T4" fmla="*/ 19 w 31"/>
                    <a:gd name="T5" fmla="*/ 21 h 21"/>
                    <a:gd name="T6" fmla="*/ 16 w 31"/>
                    <a:gd name="T7" fmla="*/ 9 h 21"/>
                    <a:gd name="T8" fmla="*/ 15 w 31"/>
                    <a:gd name="T9" fmla="*/ 7 h 21"/>
                    <a:gd name="T10" fmla="*/ 15 w 31"/>
                    <a:gd name="T11" fmla="*/ 7 h 21"/>
                    <a:gd name="T12" fmla="*/ 15 w 31"/>
                    <a:gd name="T13" fmla="*/ 9 h 21"/>
                    <a:gd name="T14" fmla="*/ 12 w 31"/>
                    <a:gd name="T15" fmla="*/ 21 h 21"/>
                    <a:gd name="T16" fmla="*/ 6 w 31"/>
                    <a:gd name="T17" fmla="*/ 21 h 21"/>
                    <a:gd name="T18" fmla="*/ 0 w 31"/>
                    <a:gd name="T19" fmla="*/ 0 h 21"/>
                    <a:gd name="T20" fmla="*/ 5 w 31"/>
                    <a:gd name="T21" fmla="*/ 0 h 21"/>
                    <a:gd name="T22" fmla="*/ 8 w 31"/>
                    <a:gd name="T23" fmla="*/ 13 h 21"/>
                    <a:gd name="T24" fmla="*/ 9 w 31"/>
                    <a:gd name="T25" fmla="*/ 16 h 21"/>
                    <a:gd name="T26" fmla="*/ 9 w 31"/>
                    <a:gd name="T27" fmla="*/ 16 h 21"/>
                    <a:gd name="T28" fmla="*/ 10 w 31"/>
                    <a:gd name="T29" fmla="*/ 13 h 21"/>
                    <a:gd name="T30" fmla="*/ 13 w 31"/>
                    <a:gd name="T31" fmla="*/ 0 h 21"/>
                    <a:gd name="T32" fmla="*/ 18 w 31"/>
                    <a:gd name="T33" fmla="*/ 0 h 21"/>
                    <a:gd name="T34" fmla="*/ 21 w 31"/>
                    <a:gd name="T35" fmla="*/ 13 h 21"/>
                    <a:gd name="T36" fmla="*/ 22 w 31"/>
                    <a:gd name="T37" fmla="*/ 16 h 21"/>
                    <a:gd name="T38" fmla="*/ 22 w 31"/>
                    <a:gd name="T39" fmla="*/ 16 h 21"/>
                    <a:gd name="T40" fmla="*/ 23 w 31"/>
                    <a:gd name="T41" fmla="*/ 12 h 21"/>
                    <a:gd name="T42" fmla="*/ 26 w 31"/>
                    <a:gd name="T43" fmla="*/ 0 h 21"/>
                    <a:gd name="T44" fmla="*/ 31 w 31"/>
                    <a:gd name="T4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21">
                      <a:moveTo>
                        <a:pt x="31" y="0"/>
                      </a:moveTo>
                      <a:cubicBezTo>
                        <a:pt x="29" y="7"/>
                        <a:pt x="27" y="14"/>
                        <a:pt x="25" y="21"/>
                      </a:cubicBezTo>
                      <a:cubicBezTo>
                        <a:pt x="19" y="21"/>
                        <a:pt x="19" y="21"/>
                        <a:pt x="19" y="21"/>
                      </a:cubicBezTo>
                      <a:cubicBezTo>
                        <a:pt x="16" y="9"/>
                        <a:pt x="16" y="9"/>
                        <a:pt x="16" y="9"/>
                      </a:cubicBezTo>
                      <a:cubicBezTo>
                        <a:pt x="15" y="7"/>
                        <a:pt x="15" y="7"/>
                        <a:pt x="15" y="7"/>
                      </a:cubicBezTo>
                      <a:cubicBezTo>
                        <a:pt x="15" y="7"/>
                        <a:pt x="15" y="7"/>
                        <a:pt x="15" y="7"/>
                      </a:cubicBezTo>
                      <a:cubicBezTo>
                        <a:pt x="15" y="9"/>
                        <a:pt x="15" y="9"/>
                        <a:pt x="15" y="9"/>
                      </a:cubicBezTo>
                      <a:cubicBezTo>
                        <a:pt x="12" y="21"/>
                        <a:pt x="12" y="21"/>
                        <a:pt x="12" y="21"/>
                      </a:cubicBezTo>
                      <a:cubicBezTo>
                        <a:pt x="6" y="21"/>
                        <a:pt x="6" y="21"/>
                        <a:pt x="6" y="21"/>
                      </a:cubicBezTo>
                      <a:cubicBezTo>
                        <a:pt x="4" y="14"/>
                        <a:pt x="1" y="7"/>
                        <a:pt x="0" y="0"/>
                      </a:cubicBezTo>
                      <a:cubicBezTo>
                        <a:pt x="5" y="0"/>
                        <a:pt x="5" y="0"/>
                        <a:pt x="5" y="0"/>
                      </a:cubicBezTo>
                      <a:cubicBezTo>
                        <a:pt x="6" y="5"/>
                        <a:pt x="7" y="9"/>
                        <a:pt x="8" y="13"/>
                      </a:cubicBezTo>
                      <a:cubicBezTo>
                        <a:pt x="8" y="14"/>
                        <a:pt x="9" y="15"/>
                        <a:pt x="9" y="16"/>
                      </a:cubicBezTo>
                      <a:cubicBezTo>
                        <a:pt x="9" y="16"/>
                        <a:pt x="9" y="16"/>
                        <a:pt x="9" y="16"/>
                      </a:cubicBezTo>
                      <a:cubicBezTo>
                        <a:pt x="10" y="13"/>
                        <a:pt x="10" y="13"/>
                        <a:pt x="10" y="13"/>
                      </a:cubicBezTo>
                      <a:cubicBezTo>
                        <a:pt x="13" y="0"/>
                        <a:pt x="13" y="0"/>
                        <a:pt x="13" y="0"/>
                      </a:cubicBezTo>
                      <a:cubicBezTo>
                        <a:pt x="18" y="0"/>
                        <a:pt x="18" y="0"/>
                        <a:pt x="18" y="0"/>
                      </a:cubicBezTo>
                      <a:cubicBezTo>
                        <a:pt x="21" y="13"/>
                        <a:pt x="21" y="13"/>
                        <a:pt x="21" y="13"/>
                      </a:cubicBezTo>
                      <a:cubicBezTo>
                        <a:pt x="22" y="16"/>
                        <a:pt x="22" y="16"/>
                        <a:pt x="22" y="16"/>
                      </a:cubicBezTo>
                      <a:cubicBezTo>
                        <a:pt x="22" y="16"/>
                        <a:pt x="22" y="16"/>
                        <a:pt x="22" y="16"/>
                      </a:cubicBezTo>
                      <a:cubicBezTo>
                        <a:pt x="23" y="15"/>
                        <a:pt x="23" y="13"/>
                        <a:pt x="23" y="12"/>
                      </a:cubicBezTo>
                      <a:cubicBezTo>
                        <a:pt x="24" y="8"/>
                        <a:pt x="25" y="4"/>
                        <a:pt x="26" y="0"/>
                      </a:cubicBezTo>
                      <a:lnTo>
                        <a:pt x="31" y="0"/>
                      </a:lnTo>
                      <a:close/>
                    </a:path>
                  </a:pathLst>
                </a:custGeom>
                <a:grpFill/>
                <a:ln>
                  <a:noFill/>
                </a:ln>
                <a:extLst/>
              </p:spPr>
              <p:txBody>
                <a:bodyPr/>
                <a:lstStyle/>
                <a:p>
                  <a:pPr>
                    <a:defRPr/>
                  </a:pPr>
                  <a:endParaRPr lang="en-AU"/>
                </a:p>
              </p:txBody>
            </p:sp>
            <p:sp>
              <p:nvSpPr>
                <p:cNvPr id="47" name="Freeform 27"/>
                <p:cNvSpPr>
                  <a:spLocks/>
                </p:cNvSpPr>
                <p:nvPr/>
              </p:nvSpPr>
              <p:spPr bwMode="auto">
                <a:xfrm>
                  <a:off x="3603625" y="5997575"/>
                  <a:ext cx="98425" cy="66675"/>
                </a:xfrm>
                <a:custGeom>
                  <a:avLst/>
                  <a:gdLst>
                    <a:gd name="T0" fmla="*/ 31 w 31"/>
                    <a:gd name="T1" fmla="*/ 0 h 21"/>
                    <a:gd name="T2" fmla="*/ 25 w 31"/>
                    <a:gd name="T3" fmla="*/ 21 h 21"/>
                    <a:gd name="T4" fmla="*/ 19 w 31"/>
                    <a:gd name="T5" fmla="*/ 21 h 21"/>
                    <a:gd name="T6" fmla="*/ 16 w 31"/>
                    <a:gd name="T7" fmla="*/ 9 h 21"/>
                    <a:gd name="T8" fmla="*/ 15 w 31"/>
                    <a:gd name="T9" fmla="*/ 7 h 21"/>
                    <a:gd name="T10" fmla="*/ 15 w 31"/>
                    <a:gd name="T11" fmla="*/ 7 h 21"/>
                    <a:gd name="T12" fmla="*/ 15 w 31"/>
                    <a:gd name="T13" fmla="*/ 9 h 21"/>
                    <a:gd name="T14" fmla="*/ 12 w 31"/>
                    <a:gd name="T15" fmla="*/ 21 h 21"/>
                    <a:gd name="T16" fmla="*/ 6 w 31"/>
                    <a:gd name="T17" fmla="*/ 21 h 21"/>
                    <a:gd name="T18" fmla="*/ 0 w 31"/>
                    <a:gd name="T19" fmla="*/ 0 h 21"/>
                    <a:gd name="T20" fmla="*/ 5 w 31"/>
                    <a:gd name="T21" fmla="*/ 0 h 21"/>
                    <a:gd name="T22" fmla="*/ 8 w 31"/>
                    <a:gd name="T23" fmla="*/ 13 h 21"/>
                    <a:gd name="T24" fmla="*/ 9 w 31"/>
                    <a:gd name="T25" fmla="*/ 16 h 21"/>
                    <a:gd name="T26" fmla="*/ 9 w 31"/>
                    <a:gd name="T27" fmla="*/ 16 h 21"/>
                    <a:gd name="T28" fmla="*/ 10 w 31"/>
                    <a:gd name="T29" fmla="*/ 13 h 21"/>
                    <a:gd name="T30" fmla="*/ 13 w 31"/>
                    <a:gd name="T31" fmla="*/ 0 h 21"/>
                    <a:gd name="T32" fmla="*/ 18 w 31"/>
                    <a:gd name="T33" fmla="*/ 0 h 21"/>
                    <a:gd name="T34" fmla="*/ 22 w 31"/>
                    <a:gd name="T35" fmla="*/ 13 h 21"/>
                    <a:gd name="T36" fmla="*/ 22 w 31"/>
                    <a:gd name="T37" fmla="*/ 16 h 21"/>
                    <a:gd name="T38" fmla="*/ 22 w 31"/>
                    <a:gd name="T39" fmla="*/ 16 h 21"/>
                    <a:gd name="T40" fmla="*/ 23 w 31"/>
                    <a:gd name="T41" fmla="*/ 12 h 21"/>
                    <a:gd name="T42" fmla="*/ 26 w 31"/>
                    <a:gd name="T43" fmla="*/ 0 h 21"/>
                    <a:gd name="T44" fmla="*/ 31 w 31"/>
                    <a:gd name="T4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21">
                      <a:moveTo>
                        <a:pt x="31" y="0"/>
                      </a:moveTo>
                      <a:cubicBezTo>
                        <a:pt x="29" y="7"/>
                        <a:pt x="27" y="14"/>
                        <a:pt x="25" y="21"/>
                      </a:cubicBezTo>
                      <a:cubicBezTo>
                        <a:pt x="19" y="21"/>
                        <a:pt x="19" y="21"/>
                        <a:pt x="19" y="21"/>
                      </a:cubicBezTo>
                      <a:cubicBezTo>
                        <a:pt x="16" y="9"/>
                        <a:pt x="16" y="9"/>
                        <a:pt x="16" y="9"/>
                      </a:cubicBezTo>
                      <a:cubicBezTo>
                        <a:pt x="15" y="7"/>
                        <a:pt x="15" y="7"/>
                        <a:pt x="15" y="7"/>
                      </a:cubicBezTo>
                      <a:cubicBezTo>
                        <a:pt x="15" y="7"/>
                        <a:pt x="15" y="7"/>
                        <a:pt x="15" y="7"/>
                      </a:cubicBezTo>
                      <a:cubicBezTo>
                        <a:pt x="15" y="9"/>
                        <a:pt x="15" y="9"/>
                        <a:pt x="15" y="9"/>
                      </a:cubicBezTo>
                      <a:cubicBezTo>
                        <a:pt x="12" y="21"/>
                        <a:pt x="12" y="21"/>
                        <a:pt x="12" y="21"/>
                      </a:cubicBezTo>
                      <a:cubicBezTo>
                        <a:pt x="6" y="21"/>
                        <a:pt x="6" y="21"/>
                        <a:pt x="6" y="21"/>
                      </a:cubicBezTo>
                      <a:cubicBezTo>
                        <a:pt x="4" y="14"/>
                        <a:pt x="2" y="7"/>
                        <a:pt x="0" y="0"/>
                      </a:cubicBezTo>
                      <a:cubicBezTo>
                        <a:pt x="5" y="0"/>
                        <a:pt x="5" y="0"/>
                        <a:pt x="5" y="0"/>
                      </a:cubicBezTo>
                      <a:cubicBezTo>
                        <a:pt x="6" y="5"/>
                        <a:pt x="7" y="9"/>
                        <a:pt x="8" y="13"/>
                      </a:cubicBezTo>
                      <a:cubicBezTo>
                        <a:pt x="8" y="14"/>
                        <a:pt x="9" y="15"/>
                        <a:pt x="9" y="16"/>
                      </a:cubicBezTo>
                      <a:cubicBezTo>
                        <a:pt x="9" y="16"/>
                        <a:pt x="9" y="16"/>
                        <a:pt x="9" y="16"/>
                      </a:cubicBezTo>
                      <a:cubicBezTo>
                        <a:pt x="10" y="13"/>
                        <a:pt x="10" y="13"/>
                        <a:pt x="10" y="13"/>
                      </a:cubicBezTo>
                      <a:cubicBezTo>
                        <a:pt x="13" y="0"/>
                        <a:pt x="13" y="0"/>
                        <a:pt x="13" y="0"/>
                      </a:cubicBezTo>
                      <a:cubicBezTo>
                        <a:pt x="18" y="0"/>
                        <a:pt x="18" y="0"/>
                        <a:pt x="18" y="0"/>
                      </a:cubicBezTo>
                      <a:cubicBezTo>
                        <a:pt x="22" y="13"/>
                        <a:pt x="22" y="13"/>
                        <a:pt x="22" y="13"/>
                      </a:cubicBezTo>
                      <a:cubicBezTo>
                        <a:pt x="22" y="16"/>
                        <a:pt x="22" y="16"/>
                        <a:pt x="22" y="16"/>
                      </a:cubicBezTo>
                      <a:cubicBezTo>
                        <a:pt x="22" y="16"/>
                        <a:pt x="22" y="16"/>
                        <a:pt x="22" y="16"/>
                      </a:cubicBezTo>
                      <a:cubicBezTo>
                        <a:pt x="23" y="15"/>
                        <a:pt x="23" y="13"/>
                        <a:pt x="23" y="12"/>
                      </a:cubicBezTo>
                      <a:cubicBezTo>
                        <a:pt x="24" y="8"/>
                        <a:pt x="25" y="4"/>
                        <a:pt x="26" y="0"/>
                      </a:cubicBezTo>
                      <a:lnTo>
                        <a:pt x="31" y="0"/>
                      </a:lnTo>
                      <a:close/>
                    </a:path>
                  </a:pathLst>
                </a:custGeom>
                <a:grpFill/>
                <a:ln>
                  <a:noFill/>
                </a:ln>
                <a:extLst/>
              </p:spPr>
              <p:txBody>
                <a:bodyPr/>
                <a:lstStyle/>
                <a:p>
                  <a:pPr>
                    <a:defRPr/>
                  </a:pPr>
                  <a:endParaRPr lang="en-AU"/>
                </a:p>
              </p:txBody>
            </p:sp>
            <p:sp>
              <p:nvSpPr>
                <p:cNvPr id="48" name="Freeform 28"/>
                <p:cNvSpPr>
                  <a:spLocks/>
                </p:cNvSpPr>
                <p:nvPr/>
              </p:nvSpPr>
              <p:spPr bwMode="auto">
                <a:xfrm>
                  <a:off x="3711575" y="5997575"/>
                  <a:ext cx="98425" cy="66675"/>
                </a:xfrm>
                <a:custGeom>
                  <a:avLst/>
                  <a:gdLst>
                    <a:gd name="T0" fmla="*/ 31 w 31"/>
                    <a:gd name="T1" fmla="*/ 0 h 21"/>
                    <a:gd name="T2" fmla="*/ 25 w 31"/>
                    <a:gd name="T3" fmla="*/ 21 h 21"/>
                    <a:gd name="T4" fmla="*/ 19 w 31"/>
                    <a:gd name="T5" fmla="*/ 21 h 21"/>
                    <a:gd name="T6" fmla="*/ 16 w 31"/>
                    <a:gd name="T7" fmla="*/ 9 h 21"/>
                    <a:gd name="T8" fmla="*/ 15 w 31"/>
                    <a:gd name="T9" fmla="*/ 7 h 21"/>
                    <a:gd name="T10" fmla="*/ 15 w 31"/>
                    <a:gd name="T11" fmla="*/ 7 h 21"/>
                    <a:gd name="T12" fmla="*/ 15 w 31"/>
                    <a:gd name="T13" fmla="*/ 9 h 21"/>
                    <a:gd name="T14" fmla="*/ 12 w 31"/>
                    <a:gd name="T15" fmla="*/ 21 h 21"/>
                    <a:gd name="T16" fmla="*/ 6 w 31"/>
                    <a:gd name="T17" fmla="*/ 21 h 21"/>
                    <a:gd name="T18" fmla="*/ 0 w 31"/>
                    <a:gd name="T19" fmla="*/ 0 h 21"/>
                    <a:gd name="T20" fmla="*/ 5 w 31"/>
                    <a:gd name="T21" fmla="*/ 0 h 21"/>
                    <a:gd name="T22" fmla="*/ 8 w 31"/>
                    <a:gd name="T23" fmla="*/ 13 h 21"/>
                    <a:gd name="T24" fmla="*/ 9 w 31"/>
                    <a:gd name="T25" fmla="*/ 16 h 21"/>
                    <a:gd name="T26" fmla="*/ 9 w 31"/>
                    <a:gd name="T27" fmla="*/ 16 h 21"/>
                    <a:gd name="T28" fmla="*/ 10 w 31"/>
                    <a:gd name="T29" fmla="*/ 13 h 21"/>
                    <a:gd name="T30" fmla="*/ 13 w 31"/>
                    <a:gd name="T31" fmla="*/ 0 h 21"/>
                    <a:gd name="T32" fmla="*/ 18 w 31"/>
                    <a:gd name="T33" fmla="*/ 0 h 21"/>
                    <a:gd name="T34" fmla="*/ 22 w 31"/>
                    <a:gd name="T35" fmla="*/ 13 h 21"/>
                    <a:gd name="T36" fmla="*/ 22 w 31"/>
                    <a:gd name="T37" fmla="*/ 16 h 21"/>
                    <a:gd name="T38" fmla="*/ 22 w 31"/>
                    <a:gd name="T39" fmla="*/ 16 h 21"/>
                    <a:gd name="T40" fmla="*/ 23 w 31"/>
                    <a:gd name="T41" fmla="*/ 12 h 21"/>
                    <a:gd name="T42" fmla="*/ 26 w 31"/>
                    <a:gd name="T43" fmla="*/ 0 h 21"/>
                    <a:gd name="T44" fmla="*/ 31 w 31"/>
                    <a:gd name="T4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21">
                      <a:moveTo>
                        <a:pt x="31" y="0"/>
                      </a:moveTo>
                      <a:cubicBezTo>
                        <a:pt x="29" y="7"/>
                        <a:pt x="27" y="14"/>
                        <a:pt x="25" y="21"/>
                      </a:cubicBezTo>
                      <a:cubicBezTo>
                        <a:pt x="19" y="21"/>
                        <a:pt x="19" y="21"/>
                        <a:pt x="19" y="21"/>
                      </a:cubicBezTo>
                      <a:cubicBezTo>
                        <a:pt x="16" y="9"/>
                        <a:pt x="16" y="9"/>
                        <a:pt x="16" y="9"/>
                      </a:cubicBezTo>
                      <a:cubicBezTo>
                        <a:pt x="15" y="7"/>
                        <a:pt x="15" y="7"/>
                        <a:pt x="15" y="7"/>
                      </a:cubicBezTo>
                      <a:cubicBezTo>
                        <a:pt x="15" y="7"/>
                        <a:pt x="15" y="7"/>
                        <a:pt x="15" y="7"/>
                      </a:cubicBezTo>
                      <a:cubicBezTo>
                        <a:pt x="15" y="9"/>
                        <a:pt x="15" y="9"/>
                        <a:pt x="15" y="9"/>
                      </a:cubicBezTo>
                      <a:cubicBezTo>
                        <a:pt x="12" y="21"/>
                        <a:pt x="12" y="21"/>
                        <a:pt x="12" y="21"/>
                      </a:cubicBezTo>
                      <a:cubicBezTo>
                        <a:pt x="6" y="21"/>
                        <a:pt x="6" y="21"/>
                        <a:pt x="6" y="21"/>
                      </a:cubicBezTo>
                      <a:cubicBezTo>
                        <a:pt x="4" y="14"/>
                        <a:pt x="2" y="7"/>
                        <a:pt x="0" y="0"/>
                      </a:cubicBezTo>
                      <a:cubicBezTo>
                        <a:pt x="5" y="0"/>
                        <a:pt x="5" y="0"/>
                        <a:pt x="5" y="0"/>
                      </a:cubicBezTo>
                      <a:cubicBezTo>
                        <a:pt x="6" y="5"/>
                        <a:pt x="7" y="9"/>
                        <a:pt x="8" y="13"/>
                      </a:cubicBezTo>
                      <a:cubicBezTo>
                        <a:pt x="9" y="14"/>
                        <a:pt x="9" y="15"/>
                        <a:pt x="9" y="16"/>
                      </a:cubicBezTo>
                      <a:cubicBezTo>
                        <a:pt x="9" y="16"/>
                        <a:pt x="9" y="16"/>
                        <a:pt x="9" y="16"/>
                      </a:cubicBezTo>
                      <a:cubicBezTo>
                        <a:pt x="10" y="13"/>
                        <a:pt x="10" y="13"/>
                        <a:pt x="10" y="13"/>
                      </a:cubicBezTo>
                      <a:cubicBezTo>
                        <a:pt x="13" y="0"/>
                        <a:pt x="13" y="0"/>
                        <a:pt x="13" y="0"/>
                      </a:cubicBezTo>
                      <a:cubicBezTo>
                        <a:pt x="18" y="0"/>
                        <a:pt x="18" y="0"/>
                        <a:pt x="18" y="0"/>
                      </a:cubicBezTo>
                      <a:cubicBezTo>
                        <a:pt x="22" y="13"/>
                        <a:pt x="22" y="13"/>
                        <a:pt x="22" y="13"/>
                      </a:cubicBezTo>
                      <a:cubicBezTo>
                        <a:pt x="22" y="16"/>
                        <a:pt x="22" y="16"/>
                        <a:pt x="22" y="16"/>
                      </a:cubicBezTo>
                      <a:cubicBezTo>
                        <a:pt x="22" y="16"/>
                        <a:pt x="22" y="16"/>
                        <a:pt x="22" y="16"/>
                      </a:cubicBezTo>
                      <a:cubicBezTo>
                        <a:pt x="23" y="15"/>
                        <a:pt x="23" y="13"/>
                        <a:pt x="23" y="12"/>
                      </a:cubicBezTo>
                      <a:cubicBezTo>
                        <a:pt x="24" y="8"/>
                        <a:pt x="25" y="4"/>
                        <a:pt x="26" y="0"/>
                      </a:cubicBezTo>
                      <a:lnTo>
                        <a:pt x="31" y="0"/>
                      </a:lnTo>
                      <a:close/>
                    </a:path>
                  </a:pathLst>
                </a:custGeom>
                <a:grpFill/>
                <a:ln>
                  <a:noFill/>
                </a:ln>
                <a:extLst/>
              </p:spPr>
              <p:txBody>
                <a:bodyPr/>
                <a:lstStyle/>
                <a:p>
                  <a:pPr>
                    <a:defRPr/>
                  </a:pPr>
                  <a:endParaRPr lang="en-AU"/>
                </a:p>
              </p:txBody>
            </p:sp>
            <p:sp>
              <p:nvSpPr>
                <p:cNvPr id="49" name="Oval 29"/>
                <p:cNvSpPr>
                  <a:spLocks noChangeArrowheads="1"/>
                </p:cNvSpPr>
                <p:nvPr/>
              </p:nvSpPr>
              <p:spPr bwMode="auto">
                <a:xfrm>
                  <a:off x="3819525" y="6042025"/>
                  <a:ext cx="19050" cy="22225"/>
                </a:xfrm>
                <a:prstGeom prst="ellipse">
                  <a:avLst/>
                </a:prstGeom>
                <a:grpFill/>
                <a:ln>
                  <a:noFill/>
                </a:ln>
                <a:extLst/>
              </p:spPr>
              <p:txBody>
                <a:bodyPr/>
                <a:lstStyle/>
                <a:p>
                  <a:pPr>
                    <a:defRPr/>
                  </a:pPr>
                  <a:endParaRPr lang="en-AU"/>
                </a:p>
              </p:txBody>
            </p:sp>
            <p:sp>
              <p:nvSpPr>
                <p:cNvPr id="50" name="Freeform 30"/>
                <p:cNvSpPr>
                  <a:spLocks/>
                </p:cNvSpPr>
                <p:nvPr/>
              </p:nvSpPr>
              <p:spPr bwMode="auto">
                <a:xfrm>
                  <a:off x="3851275" y="5997575"/>
                  <a:ext cx="50800" cy="66675"/>
                </a:xfrm>
                <a:custGeom>
                  <a:avLst/>
                  <a:gdLst>
                    <a:gd name="T0" fmla="*/ 16 w 16"/>
                    <a:gd name="T1" fmla="*/ 20 h 21"/>
                    <a:gd name="T2" fmla="*/ 10 w 16"/>
                    <a:gd name="T3" fmla="*/ 21 h 21"/>
                    <a:gd name="T4" fmla="*/ 0 w 16"/>
                    <a:gd name="T5" fmla="*/ 11 h 21"/>
                    <a:gd name="T6" fmla="*/ 10 w 16"/>
                    <a:gd name="T7" fmla="*/ 0 h 21"/>
                    <a:gd name="T8" fmla="*/ 16 w 16"/>
                    <a:gd name="T9" fmla="*/ 1 h 21"/>
                    <a:gd name="T10" fmla="*/ 14 w 16"/>
                    <a:gd name="T11" fmla="*/ 5 h 21"/>
                    <a:gd name="T12" fmla="*/ 11 w 16"/>
                    <a:gd name="T13" fmla="*/ 4 h 21"/>
                    <a:gd name="T14" fmla="*/ 6 w 16"/>
                    <a:gd name="T15" fmla="*/ 10 h 21"/>
                    <a:gd name="T16" fmla="*/ 11 w 16"/>
                    <a:gd name="T17" fmla="*/ 17 h 21"/>
                    <a:gd name="T18" fmla="*/ 15 w 16"/>
                    <a:gd name="T19" fmla="*/ 16 h 21"/>
                    <a:gd name="T20" fmla="*/ 16 w 16"/>
                    <a:gd name="T21" fmla="*/ 2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21">
                      <a:moveTo>
                        <a:pt x="16" y="20"/>
                      </a:moveTo>
                      <a:cubicBezTo>
                        <a:pt x="14" y="21"/>
                        <a:pt x="12" y="21"/>
                        <a:pt x="10" y="21"/>
                      </a:cubicBezTo>
                      <a:cubicBezTo>
                        <a:pt x="3" y="21"/>
                        <a:pt x="0" y="17"/>
                        <a:pt x="0" y="11"/>
                      </a:cubicBezTo>
                      <a:cubicBezTo>
                        <a:pt x="0" y="4"/>
                        <a:pt x="4" y="0"/>
                        <a:pt x="10" y="0"/>
                      </a:cubicBezTo>
                      <a:cubicBezTo>
                        <a:pt x="12" y="0"/>
                        <a:pt x="14" y="0"/>
                        <a:pt x="16" y="1"/>
                      </a:cubicBezTo>
                      <a:cubicBezTo>
                        <a:pt x="14" y="5"/>
                        <a:pt x="14" y="5"/>
                        <a:pt x="14" y="5"/>
                      </a:cubicBezTo>
                      <a:cubicBezTo>
                        <a:pt x="13" y="4"/>
                        <a:pt x="12" y="4"/>
                        <a:pt x="11" y="4"/>
                      </a:cubicBezTo>
                      <a:cubicBezTo>
                        <a:pt x="7" y="4"/>
                        <a:pt x="6" y="6"/>
                        <a:pt x="6" y="10"/>
                      </a:cubicBezTo>
                      <a:cubicBezTo>
                        <a:pt x="6" y="15"/>
                        <a:pt x="7" y="17"/>
                        <a:pt x="11" y="17"/>
                      </a:cubicBezTo>
                      <a:cubicBezTo>
                        <a:pt x="12" y="17"/>
                        <a:pt x="14" y="17"/>
                        <a:pt x="15" y="16"/>
                      </a:cubicBezTo>
                      <a:lnTo>
                        <a:pt x="16" y="20"/>
                      </a:lnTo>
                      <a:close/>
                    </a:path>
                  </a:pathLst>
                </a:custGeom>
                <a:grpFill/>
                <a:ln>
                  <a:noFill/>
                </a:ln>
                <a:extLst/>
              </p:spPr>
              <p:txBody>
                <a:bodyPr/>
                <a:lstStyle/>
                <a:p>
                  <a:pPr>
                    <a:defRPr/>
                  </a:pPr>
                  <a:endParaRPr lang="en-AU"/>
                </a:p>
              </p:txBody>
            </p:sp>
            <p:sp>
              <p:nvSpPr>
                <p:cNvPr id="51" name="Freeform 31"/>
                <p:cNvSpPr>
                  <a:spLocks/>
                </p:cNvSpPr>
                <p:nvPr/>
              </p:nvSpPr>
              <p:spPr bwMode="auto">
                <a:xfrm>
                  <a:off x="3911600" y="5997575"/>
                  <a:ext cx="47625" cy="66675"/>
                </a:xfrm>
                <a:custGeom>
                  <a:avLst/>
                  <a:gdLst>
                    <a:gd name="T0" fmla="*/ 6 w 15"/>
                    <a:gd name="T1" fmla="*/ 21 h 21"/>
                    <a:gd name="T2" fmla="*/ 0 w 15"/>
                    <a:gd name="T3" fmla="*/ 20 h 21"/>
                    <a:gd name="T4" fmla="*/ 1 w 15"/>
                    <a:gd name="T5" fmla="*/ 16 h 21"/>
                    <a:gd name="T6" fmla="*/ 6 w 15"/>
                    <a:gd name="T7" fmla="*/ 17 h 21"/>
                    <a:gd name="T8" fmla="*/ 9 w 15"/>
                    <a:gd name="T9" fmla="*/ 15 h 21"/>
                    <a:gd name="T10" fmla="*/ 6 w 15"/>
                    <a:gd name="T11" fmla="*/ 12 h 21"/>
                    <a:gd name="T12" fmla="*/ 0 w 15"/>
                    <a:gd name="T13" fmla="*/ 6 h 21"/>
                    <a:gd name="T14" fmla="*/ 8 w 15"/>
                    <a:gd name="T15" fmla="*/ 0 h 21"/>
                    <a:gd name="T16" fmla="*/ 13 w 15"/>
                    <a:gd name="T17" fmla="*/ 0 h 21"/>
                    <a:gd name="T18" fmla="*/ 13 w 15"/>
                    <a:gd name="T19" fmla="*/ 4 h 21"/>
                    <a:gd name="T20" fmla="*/ 9 w 15"/>
                    <a:gd name="T21" fmla="*/ 4 h 21"/>
                    <a:gd name="T22" fmla="*/ 6 w 15"/>
                    <a:gd name="T23" fmla="*/ 6 h 21"/>
                    <a:gd name="T24" fmla="*/ 9 w 15"/>
                    <a:gd name="T25" fmla="*/ 9 h 21"/>
                    <a:gd name="T26" fmla="*/ 15 w 15"/>
                    <a:gd name="T27" fmla="*/ 14 h 21"/>
                    <a:gd name="T28" fmla="*/ 6 w 15"/>
                    <a:gd name="T29"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 h="21">
                      <a:moveTo>
                        <a:pt x="6" y="21"/>
                      </a:moveTo>
                      <a:cubicBezTo>
                        <a:pt x="4" y="21"/>
                        <a:pt x="2" y="21"/>
                        <a:pt x="0" y="20"/>
                      </a:cubicBezTo>
                      <a:cubicBezTo>
                        <a:pt x="1" y="16"/>
                        <a:pt x="1" y="16"/>
                        <a:pt x="1" y="16"/>
                      </a:cubicBezTo>
                      <a:cubicBezTo>
                        <a:pt x="3" y="17"/>
                        <a:pt x="5" y="17"/>
                        <a:pt x="6" y="17"/>
                      </a:cubicBezTo>
                      <a:cubicBezTo>
                        <a:pt x="8" y="17"/>
                        <a:pt x="9" y="16"/>
                        <a:pt x="9" y="15"/>
                      </a:cubicBezTo>
                      <a:cubicBezTo>
                        <a:pt x="9" y="14"/>
                        <a:pt x="8" y="13"/>
                        <a:pt x="6" y="12"/>
                      </a:cubicBezTo>
                      <a:cubicBezTo>
                        <a:pt x="3" y="11"/>
                        <a:pt x="0" y="10"/>
                        <a:pt x="0" y="6"/>
                      </a:cubicBezTo>
                      <a:cubicBezTo>
                        <a:pt x="0" y="2"/>
                        <a:pt x="3" y="0"/>
                        <a:pt x="8" y="0"/>
                      </a:cubicBezTo>
                      <a:cubicBezTo>
                        <a:pt x="10" y="0"/>
                        <a:pt x="12" y="0"/>
                        <a:pt x="13" y="0"/>
                      </a:cubicBezTo>
                      <a:cubicBezTo>
                        <a:pt x="13" y="4"/>
                        <a:pt x="13" y="4"/>
                        <a:pt x="13" y="4"/>
                      </a:cubicBezTo>
                      <a:cubicBezTo>
                        <a:pt x="11" y="4"/>
                        <a:pt x="10" y="4"/>
                        <a:pt x="9" y="4"/>
                      </a:cubicBezTo>
                      <a:cubicBezTo>
                        <a:pt x="6" y="4"/>
                        <a:pt x="6" y="5"/>
                        <a:pt x="6" y="6"/>
                      </a:cubicBezTo>
                      <a:cubicBezTo>
                        <a:pt x="6" y="7"/>
                        <a:pt x="7" y="8"/>
                        <a:pt x="9" y="9"/>
                      </a:cubicBezTo>
                      <a:cubicBezTo>
                        <a:pt x="13" y="10"/>
                        <a:pt x="15" y="11"/>
                        <a:pt x="15" y="14"/>
                      </a:cubicBezTo>
                      <a:cubicBezTo>
                        <a:pt x="15" y="18"/>
                        <a:pt x="11" y="21"/>
                        <a:pt x="6" y="21"/>
                      </a:cubicBezTo>
                    </a:path>
                  </a:pathLst>
                </a:custGeom>
                <a:grpFill/>
                <a:ln>
                  <a:noFill/>
                </a:ln>
                <a:extLst/>
              </p:spPr>
              <p:txBody>
                <a:bodyPr/>
                <a:lstStyle/>
                <a:p>
                  <a:pPr>
                    <a:defRPr/>
                  </a:pPr>
                  <a:endParaRPr lang="en-AU"/>
                </a:p>
              </p:txBody>
            </p:sp>
            <p:sp>
              <p:nvSpPr>
                <p:cNvPr id="52" name="Freeform 32"/>
                <p:cNvSpPr>
                  <a:spLocks noEditPoints="1"/>
                </p:cNvSpPr>
                <p:nvPr/>
              </p:nvSpPr>
              <p:spPr bwMode="auto">
                <a:xfrm>
                  <a:off x="3965575" y="5969000"/>
                  <a:ext cx="28575" cy="95250"/>
                </a:xfrm>
                <a:custGeom>
                  <a:avLst/>
                  <a:gdLst>
                    <a:gd name="T0" fmla="*/ 4 w 9"/>
                    <a:gd name="T1" fmla="*/ 30 h 30"/>
                    <a:gd name="T2" fmla="*/ 4 w 9"/>
                    <a:gd name="T3" fmla="*/ 13 h 30"/>
                    <a:gd name="T4" fmla="*/ 0 w 9"/>
                    <a:gd name="T5" fmla="*/ 13 h 30"/>
                    <a:gd name="T6" fmla="*/ 0 w 9"/>
                    <a:gd name="T7" fmla="*/ 9 h 30"/>
                    <a:gd name="T8" fmla="*/ 9 w 9"/>
                    <a:gd name="T9" fmla="*/ 9 h 30"/>
                    <a:gd name="T10" fmla="*/ 9 w 9"/>
                    <a:gd name="T11" fmla="*/ 30 h 30"/>
                    <a:gd name="T12" fmla="*/ 4 w 9"/>
                    <a:gd name="T13" fmla="*/ 30 h 30"/>
                    <a:gd name="T14" fmla="*/ 6 w 9"/>
                    <a:gd name="T15" fmla="*/ 6 h 30"/>
                    <a:gd name="T16" fmla="*/ 3 w 9"/>
                    <a:gd name="T17" fmla="*/ 3 h 30"/>
                    <a:gd name="T18" fmla="*/ 6 w 9"/>
                    <a:gd name="T19" fmla="*/ 0 h 30"/>
                    <a:gd name="T20" fmla="*/ 9 w 9"/>
                    <a:gd name="T21" fmla="*/ 3 h 30"/>
                    <a:gd name="T22" fmla="*/ 6 w 9"/>
                    <a:gd name="T23" fmla="*/ 6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30">
                      <a:moveTo>
                        <a:pt x="4" y="30"/>
                      </a:moveTo>
                      <a:cubicBezTo>
                        <a:pt x="4" y="13"/>
                        <a:pt x="4" y="13"/>
                        <a:pt x="4" y="13"/>
                      </a:cubicBezTo>
                      <a:cubicBezTo>
                        <a:pt x="0" y="13"/>
                        <a:pt x="0" y="13"/>
                        <a:pt x="0" y="13"/>
                      </a:cubicBezTo>
                      <a:cubicBezTo>
                        <a:pt x="0" y="9"/>
                        <a:pt x="0" y="9"/>
                        <a:pt x="0" y="9"/>
                      </a:cubicBezTo>
                      <a:cubicBezTo>
                        <a:pt x="9" y="9"/>
                        <a:pt x="9" y="9"/>
                        <a:pt x="9" y="9"/>
                      </a:cubicBezTo>
                      <a:cubicBezTo>
                        <a:pt x="9" y="30"/>
                        <a:pt x="9" y="30"/>
                        <a:pt x="9" y="30"/>
                      </a:cubicBezTo>
                      <a:lnTo>
                        <a:pt x="4" y="30"/>
                      </a:lnTo>
                      <a:close/>
                      <a:moveTo>
                        <a:pt x="6" y="6"/>
                      </a:moveTo>
                      <a:cubicBezTo>
                        <a:pt x="4" y="6"/>
                        <a:pt x="3" y="5"/>
                        <a:pt x="3" y="3"/>
                      </a:cubicBezTo>
                      <a:cubicBezTo>
                        <a:pt x="3" y="1"/>
                        <a:pt x="4" y="0"/>
                        <a:pt x="6" y="0"/>
                      </a:cubicBezTo>
                      <a:cubicBezTo>
                        <a:pt x="8" y="0"/>
                        <a:pt x="9" y="1"/>
                        <a:pt x="9" y="3"/>
                      </a:cubicBezTo>
                      <a:cubicBezTo>
                        <a:pt x="9" y="5"/>
                        <a:pt x="8" y="6"/>
                        <a:pt x="6" y="6"/>
                      </a:cubicBezTo>
                    </a:path>
                  </a:pathLst>
                </a:custGeom>
                <a:grpFill/>
                <a:ln>
                  <a:noFill/>
                </a:ln>
                <a:extLst/>
              </p:spPr>
              <p:txBody>
                <a:bodyPr/>
                <a:lstStyle/>
                <a:p>
                  <a:pPr>
                    <a:defRPr/>
                  </a:pPr>
                  <a:endParaRPr lang="en-AU"/>
                </a:p>
              </p:txBody>
            </p:sp>
            <p:sp>
              <p:nvSpPr>
                <p:cNvPr id="53" name="Freeform 33"/>
                <p:cNvSpPr>
                  <a:spLocks/>
                </p:cNvSpPr>
                <p:nvPr/>
              </p:nvSpPr>
              <p:spPr bwMode="auto">
                <a:xfrm>
                  <a:off x="4013200" y="5997575"/>
                  <a:ext cx="39687" cy="66675"/>
                </a:xfrm>
                <a:custGeom>
                  <a:avLst/>
                  <a:gdLst>
                    <a:gd name="T0" fmla="*/ 11 w 12"/>
                    <a:gd name="T1" fmla="*/ 5 h 21"/>
                    <a:gd name="T2" fmla="*/ 9 w 12"/>
                    <a:gd name="T3" fmla="*/ 5 h 21"/>
                    <a:gd name="T4" fmla="*/ 5 w 12"/>
                    <a:gd name="T5" fmla="*/ 8 h 21"/>
                    <a:gd name="T6" fmla="*/ 5 w 12"/>
                    <a:gd name="T7" fmla="*/ 21 h 21"/>
                    <a:gd name="T8" fmla="*/ 0 w 12"/>
                    <a:gd name="T9" fmla="*/ 21 h 21"/>
                    <a:gd name="T10" fmla="*/ 0 w 12"/>
                    <a:gd name="T11" fmla="*/ 0 h 21"/>
                    <a:gd name="T12" fmla="*/ 4 w 12"/>
                    <a:gd name="T13" fmla="*/ 0 h 21"/>
                    <a:gd name="T14" fmla="*/ 4 w 12"/>
                    <a:gd name="T15" fmla="*/ 4 h 21"/>
                    <a:gd name="T16" fmla="*/ 10 w 12"/>
                    <a:gd name="T17" fmla="*/ 0 h 21"/>
                    <a:gd name="T18" fmla="*/ 12 w 12"/>
                    <a:gd name="T19" fmla="*/ 0 h 21"/>
                    <a:gd name="T20" fmla="*/ 11 w 12"/>
                    <a:gd name="T21" fmla="*/ 5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 h="21">
                      <a:moveTo>
                        <a:pt x="11" y="5"/>
                      </a:moveTo>
                      <a:cubicBezTo>
                        <a:pt x="11" y="5"/>
                        <a:pt x="10" y="5"/>
                        <a:pt x="9" y="5"/>
                      </a:cubicBezTo>
                      <a:cubicBezTo>
                        <a:pt x="8" y="5"/>
                        <a:pt x="7" y="6"/>
                        <a:pt x="5" y="8"/>
                      </a:cubicBezTo>
                      <a:cubicBezTo>
                        <a:pt x="5" y="21"/>
                        <a:pt x="5" y="21"/>
                        <a:pt x="5" y="21"/>
                      </a:cubicBezTo>
                      <a:cubicBezTo>
                        <a:pt x="0" y="21"/>
                        <a:pt x="0" y="21"/>
                        <a:pt x="0" y="21"/>
                      </a:cubicBezTo>
                      <a:cubicBezTo>
                        <a:pt x="0" y="0"/>
                        <a:pt x="0" y="0"/>
                        <a:pt x="0" y="0"/>
                      </a:cubicBezTo>
                      <a:cubicBezTo>
                        <a:pt x="4" y="0"/>
                        <a:pt x="4" y="0"/>
                        <a:pt x="4" y="0"/>
                      </a:cubicBezTo>
                      <a:cubicBezTo>
                        <a:pt x="4" y="4"/>
                        <a:pt x="4" y="4"/>
                        <a:pt x="4" y="4"/>
                      </a:cubicBezTo>
                      <a:cubicBezTo>
                        <a:pt x="6" y="1"/>
                        <a:pt x="8" y="0"/>
                        <a:pt x="10" y="0"/>
                      </a:cubicBezTo>
                      <a:cubicBezTo>
                        <a:pt x="11" y="0"/>
                        <a:pt x="11" y="0"/>
                        <a:pt x="12" y="0"/>
                      </a:cubicBezTo>
                      <a:lnTo>
                        <a:pt x="11" y="5"/>
                      </a:lnTo>
                      <a:close/>
                    </a:path>
                  </a:pathLst>
                </a:custGeom>
                <a:grpFill/>
                <a:ln>
                  <a:noFill/>
                </a:ln>
                <a:extLst/>
              </p:spPr>
              <p:txBody>
                <a:bodyPr/>
                <a:lstStyle/>
                <a:p>
                  <a:pPr>
                    <a:defRPr/>
                  </a:pPr>
                  <a:endParaRPr lang="en-AU"/>
                </a:p>
              </p:txBody>
            </p:sp>
            <p:sp>
              <p:nvSpPr>
                <p:cNvPr id="54" name="Freeform 34"/>
                <p:cNvSpPr>
                  <a:spLocks noEditPoints="1"/>
                </p:cNvSpPr>
                <p:nvPr/>
              </p:nvSpPr>
              <p:spPr bwMode="auto">
                <a:xfrm>
                  <a:off x="4062413" y="5997575"/>
                  <a:ext cx="66675" cy="66675"/>
                </a:xfrm>
                <a:custGeom>
                  <a:avLst/>
                  <a:gdLst>
                    <a:gd name="T0" fmla="*/ 10 w 21"/>
                    <a:gd name="T1" fmla="*/ 21 h 21"/>
                    <a:gd name="T2" fmla="*/ 0 w 21"/>
                    <a:gd name="T3" fmla="*/ 11 h 21"/>
                    <a:gd name="T4" fmla="*/ 10 w 21"/>
                    <a:gd name="T5" fmla="*/ 0 h 21"/>
                    <a:gd name="T6" fmla="*/ 21 w 21"/>
                    <a:gd name="T7" fmla="*/ 10 h 21"/>
                    <a:gd name="T8" fmla="*/ 10 w 21"/>
                    <a:gd name="T9" fmla="*/ 21 h 21"/>
                    <a:gd name="T10" fmla="*/ 10 w 21"/>
                    <a:gd name="T11" fmla="*/ 4 h 21"/>
                    <a:gd name="T12" fmla="*/ 5 w 21"/>
                    <a:gd name="T13" fmla="*/ 10 h 21"/>
                    <a:gd name="T14" fmla="*/ 10 w 21"/>
                    <a:gd name="T15" fmla="*/ 17 h 21"/>
                    <a:gd name="T16" fmla="*/ 15 w 21"/>
                    <a:gd name="T17" fmla="*/ 11 h 21"/>
                    <a:gd name="T18" fmla="*/ 10 w 21"/>
                    <a:gd name="T19" fmla="*/ 4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 h="21">
                      <a:moveTo>
                        <a:pt x="10" y="21"/>
                      </a:moveTo>
                      <a:cubicBezTo>
                        <a:pt x="3" y="21"/>
                        <a:pt x="0" y="17"/>
                        <a:pt x="0" y="11"/>
                      </a:cubicBezTo>
                      <a:cubicBezTo>
                        <a:pt x="0" y="4"/>
                        <a:pt x="3" y="0"/>
                        <a:pt x="10" y="0"/>
                      </a:cubicBezTo>
                      <a:cubicBezTo>
                        <a:pt x="17" y="0"/>
                        <a:pt x="21" y="4"/>
                        <a:pt x="21" y="10"/>
                      </a:cubicBezTo>
                      <a:cubicBezTo>
                        <a:pt x="21" y="17"/>
                        <a:pt x="17" y="21"/>
                        <a:pt x="10" y="21"/>
                      </a:cubicBezTo>
                      <a:moveTo>
                        <a:pt x="10" y="4"/>
                      </a:moveTo>
                      <a:cubicBezTo>
                        <a:pt x="7" y="4"/>
                        <a:pt x="5" y="7"/>
                        <a:pt x="5" y="10"/>
                      </a:cubicBezTo>
                      <a:cubicBezTo>
                        <a:pt x="5" y="14"/>
                        <a:pt x="6" y="17"/>
                        <a:pt x="10" y="17"/>
                      </a:cubicBezTo>
                      <a:cubicBezTo>
                        <a:pt x="14" y="17"/>
                        <a:pt x="15" y="14"/>
                        <a:pt x="15" y="11"/>
                      </a:cubicBezTo>
                      <a:cubicBezTo>
                        <a:pt x="15" y="6"/>
                        <a:pt x="14" y="4"/>
                        <a:pt x="10" y="4"/>
                      </a:cubicBezTo>
                    </a:path>
                  </a:pathLst>
                </a:custGeom>
                <a:grpFill/>
                <a:ln>
                  <a:noFill/>
                </a:ln>
                <a:extLst/>
              </p:spPr>
              <p:txBody>
                <a:bodyPr/>
                <a:lstStyle/>
                <a:p>
                  <a:pPr>
                    <a:defRPr/>
                  </a:pPr>
                  <a:endParaRPr lang="en-AU"/>
                </a:p>
              </p:txBody>
            </p:sp>
            <p:sp>
              <p:nvSpPr>
                <p:cNvPr id="55" name="Oval 35"/>
                <p:cNvSpPr>
                  <a:spLocks noChangeArrowheads="1"/>
                </p:cNvSpPr>
                <p:nvPr/>
              </p:nvSpPr>
              <p:spPr bwMode="auto">
                <a:xfrm>
                  <a:off x="4141788" y="6042025"/>
                  <a:ext cx="19050" cy="22225"/>
                </a:xfrm>
                <a:prstGeom prst="ellipse">
                  <a:avLst/>
                </a:prstGeom>
                <a:grpFill/>
                <a:ln>
                  <a:noFill/>
                </a:ln>
                <a:extLst/>
              </p:spPr>
              <p:txBody>
                <a:bodyPr/>
                <a:lstStyle/>
                <a:p>
                  <a:pPr>
                    <a:defRPr/>
                  </a:pPr>
                  <a:endParaRPr lang="en-AU"/>
                </a:p>
              </p:txBody>
            </p:sp>
            <p:sp>
              <p:nvSpPr>
                <p:cNvPr id="56" name="Freeform 36"/>
                <p:cNvSpPr>
                  <a:spLocks noEditPoints="1"/>
                </p:cNvSpPr>
                <p:nvPr/>
              </p:nvSpPr>
              <p:spPr bwMode="auto">
                <a:xfrm>
                  <a:off x="4176713" y="5997575"/>
                  <a:ext cx="57150" cy="66675"/>
                </a:xfrm>
                <a:custGeom>
                  <a:avLst/>
                  <a:gdLst>
                    <a:gd name="T0" fmla="*/ 14 w 18"/>
                    <a:gd name="T1" fmla="*/ 21 h 21"/>
                    <a:gd name="T2" fmla="*/ 13 w 18"/>
                    <a:gd name="T3" fmla="*/ 19 h 21"/>
                    <a:gd name="T4" fmla="*/ 7 w 18"/>
                    <a:gd name="T5" fmla="*/ 21 h 21"/>
                    <a:gd name="T6" fmla="*/ 0 w 18"/>
                    <a:gd name="T7" fmla="*/ 15 h 21"/>
                    <a:gd name="T8" fmla="*/ 10 w 18"/>
                    <a:gd name="T9" fmla="*/ 8 h 21"/>
                    <a:gd name="T10" fmla="*/ 13 w 18"/>
                    <a:gd name="T11" fmla="*/ 8 h 21"/>
                    <a:gd name="T12" fmla="*/ 13 w 18"/>
                    <a:gd name="T13" fmla="*/ 7 h 21"/>
                    <a:gd name="T14" fmla="*/ 8 w 18"/>
                    <a:gd name="T15" fmla="*/ 4 h 21"/>
                    <a:gd name="T16" fmla="*/ 2 w 18"/>
                    <a:gd name="T17" fmla="*/ 5 h 21"/>
                    <a:gd name="T18" fmla="*/ 2 w 18"/>
                    <a:gd name="T19" fmla="*/ 1 h 21"/>
                    <a:gd name="T20" fmla="*/ 9 w 18"/>
                    <a:gd name="T21" fmla="*/ 0 h 21"/>
                    <a:gd name="T22" fmla="*/ 18 w 18"/>
                    <a:gd name="T23" fmla="*/ 7 h 21"/>
                    <a:gd name="T24" fmla="*/ 18 w 18"/>
                    <a:gd name="T25" fmla="*/ 21 h 21"/>
                    <a:gd name="T26" fmla="*/ 14 w 18"/>
                    <a:gd name="T27" fmla="*/ 21 h 21"/>
                    <a:gd name="T28" fmla="*/ 13 w 18"/>
                    <a:gd name="T29" fmla="*/ 12 h 21"/>
                    <a:gd name="T30" fmla="*/ 10 w 18"/>
                    <a:gd name="T31" fmla="*/ 12 h 21"/>
                    <a:gd name="T32" fmla="*/ 5 w 18"/>
                    <a:gd name="T33" fmla="*/ 15 h 21"/>
                    <a:gd name="T34" fmla="*/ 8 w 18"/>
                    <a:gd name="T35" fmla="*/ 17 h 21"/>
                    <a:gd name="T36" fmla="*/ 13 w 18"/>
                    <a:gd name="T37" fmla="*/ 15 h 21"/>
                    <a:gd name="T38" fmla="*/ 13 w 18"/>
                    <a:gd name="T39" fmla="*/ 12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 h="21">
                      <a:moveTo>
                        <a:pt x="14" y="21"/>
                      </a:moveTo>
                      <a:cubicBezTo>
                        <a:pt x="13" y="19"/>
                        <a:pt x="13" y="19"/>
                        <a:pt x="13" y="19"/>
                      </a:cubicBezTo>
                      <a:cubicBezTo>
                        <a:pt x="12" y="20"/>
                        <a:pt x="10" y="21"/>
                        <a:pt x="7" y="21"/>
                      </a:cubicBezTo>
                      <a:cubicBezTo>
                        <a:pt x="3" y="21"/>
                        <a:pt x="0" y="19"/>
                        <a:pt x="0" y="15"/>
                      </a:cubicBezTo>
                      <a:cubicBezTo>
                        <a:pt x="0" y="10"/>
                        <a:pt x="4" y="8"/>
                        <a:pt x="10" y="8"/>
                      </a:cubicBezTo>
                      <a:cubicBezTo>
                        <a:pt x="13" y="8"/>
                        <a:pt x="13" y="8"/>
                        <a:pt x="13" y="8"/>
                      </a:cubicBezTo>
                      <a:cubicBezTo>
                        <a:pt x="13" y="7"/>
                        <a:pt x="13" y="7"/>
                        <a:pt x="13" y="7"/>
                      </a:cubicBezTo>
                      <a:cubicBezTo>
                        <a:pt x="13" y="5"/>
                        <a:pt x="12" y="4"/>
                        <a:pt x="8" y="4"/>
                      </a:cubicBezTo>
                      <a:cubicBezTo>
                        <a:pt x="6" y="4"/>
                        <a:pt x="4" y="4"/>
                        <a:pt x="2" y="5"/>
                      </a:cubicBezTo>
                      <a:cubicBezTo>
                        <a:pt x="2" y="1"/>
                        <a:pt x="2" y="1"/>
                        <a:pt x="2" y="1"/>
                      </a:cubicBezTo>
                      <a:cubicBezTo>
                        <a:pt x="4" y="0"/>
                        <a:pt x="6" y="0"/>
                        <a:pt x="9" y="0"/>
                      </a:cubicBezTo>
                      <a:cubicBezTo>
                        <a:pt x="15" y="0"/>
                        <a:pt x="18" y="2"/>
                        <a:pt x="18" y="7"/>
                      </a:cubicBezTo>
                      <a:cubicBezTo>
                        <a:pt x="18" y="21"/>
                        <a:pt x="18" y="21"/>
                        <a:pt x="18" y="21"/>
                      </a:cubicBezTo>
                      <a:lnTo>
                        <a:pt x="14" y="21"/>
                      </a:lnTo>
                      <a:close/>
                      <a:moveTo>
                        <a:pt x="13" y="12"/>
                      </a:moveTo>
                      <a:cubicBezTo>
                        <a:pt x="10" y="12"/>
                        <a:pt x="10" y="12"/>
                        <a:pt x="10" y="12"/>
                      </a:cubicBezTo>
                      <a:cubicBezTo>
                        <a:pt x="7" y="12"/>
                        <a:pt x="5" y="13"/>
                        <a:pt x="5" y="15"/>
                      </a:cubicBezTo>
                      <a:cubicBezTo>
                        <a:pt x="5" y="16"/>
                        <a:pt x="6" y="17"/>
                        <a:pt x="8" y="17"/>
                      </a:cubicBezTo>
                      <a:cubicBezTo>
                        <a:pt x="10" y="17"/>
                        <a:pt x="11" y="17"/>
                        <a:pt x="13" y="15"/>
                      </a:cubicBezTo>
                      <a:lnTo>
                        <a:pt x="13" y="12"/>
                      </a:lnTo>
                      <a:close/>
                    </a:path>
                  </a:pathLst>
                </a:custGeom>
                <a:grpFill/>
                <a:ln>
                  <a:noFill/>
                </a:ln>
                <a:extLst/>
              </p:spPr>
              <p:txBody>
                <a:bodyPr/>
                <a:lstStyle/>
                <a:p>
                  <a:pPr>
                    <a:defRPr/>
                  </a:pPr>
                  <a:endParaRPr lang="en-AU"/>
                </a:p>
              </p:txBody>
            </p:sp>
            <p:sp>
              <p:nvSpPr>
                <p:cNvPr id="57" name="Freeform 37"/>
                <p:cNvSpPr>
                  <a:spLocks/>
                </p:cNvSpPr>
                <p:nvPr/>
              </p:nvSpPr>
              <p:spPr bwMode="auto">
                <a:xfrm>
                  <a:off x="4252913" y="5997575"/>
                  <a:ext cx="57150" cy="66675"/>
                </a:xfrm>
                <a:custGeom>
                  <a:avLst/>
                  <a:gdLst>
                    <a:gd name="T0" fmla="*/ 14 w 18"/>
                    <a:gd name="T1" fmla="*/ 21 h 21"/>
                    <a:gd name="T2" fmla="*/ 14 w 18"/>
                    <a:gd name="T3" fmla="*/ 18 h 21"/>
                    <a:gd name="T4" fmla="*/ 7 w 18"/>
                    <a:gd name="T5" fmla="*/ 21 h 21"/>
                    <a:gd name="T6" fmla="*/ 0 w 18"/>
                    <a:gd name="T7" fmla="*/ 13 h 21"/>
                    <a:gd name="T8" fmla="*/ 0 w 18"/>
                    <a:gd name="T9" fmla="*/ 0 h 21"/>
                    <a:gd name="T10" fmla="*/ 5 w 18"/>
                    <a:gd name="T11" fmla="*/ 0 h 21"/>
                    <a:gd name="T12" fmla="*/ 5 w 18"/>
                    <a:gd name="T13" fmla="*/ 12 h 21"/>
                    <a:gd name="T14" fmla="*/ 8 w 18"/>
                    <a:gd name="T15" fmla="*/ 17 h 21"/>
                    <a:gd name="T16" fmla="*/ 13 w 18"/>
                    <a:gd name="T17" fmla="*/ 14 h 21"/>
                    <a:gd name="T18" fmla="*/ 13 w 18"/>
                    <a:gd name="T19" fmla="*/ 0 h 21"/>
                    <a:gd name="T20" fmla="*/ 18 w 18"/>
                    <a:gd name="T21" fmla="*/ 0 h 21"/>
                    <a:gd name="T22" fmla="*/ 18 w 18"/>
                    <a:gd name="T23" fmla="*/ 21 h 21"/>
                    <a:gd name="T24" fmla="*/ 14 w 18"/>
                    <a:gd name="T25"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 h="21">
                      <a:moveTo>
                        <a:pt x="14" y="21"/>
                      </a:moveTo>
                      <a:cubicBezTo>
                        <a:pt x="14" y="18"/>
                        <a:pt x="14" y="18"/>
                        <a:pt x="14" y="18"/>
                      </a:cubicBezTo>
                      <a:cubicBezTo>
                        <a:pt x="12" y="20"/>
                        <a:pt x="10" y="21"/>
                        <a:pt x="7" y="21"/>
                      </a:cubicBezTo>
                      <a:cubicBezTo>
                        <a:pt x="2" y="21"/>
                        <a:pt x="0" y="18"/>
                        <a:pt x="0" y="13"/>
                      </a:cubicBezTo>
                      <a:cubicBezTo>
                        <a:pt x="0" y="0"/>
                        <a:pt x="0" y="0"/>
                        <a:pt x="0" y="0"/>
                      </a:cubicBezTo>
                      <a:cubicBezTo>
                        <a:pt x="5" y="0"/>
                        <a:pt x="5" y="0"/>
                        <a:pt x="5" y="0"/>
                      </a:cubicBezTo>
                      <a:cubicBezTo>
                        <a:pt x="5" y="12"/>
                        <a:pt x="5" y="12"/>
                        <a:pt x="5" y="12"/>
                      </a:cubicBezTo>
                      <a:cubicBezTo>
                        <a:pt x="5" y="15"/>
                        <a:pt x="6" y="17"/>
                        <a:pt x="8" y="17"/>
                      </a:cubicBezTo>
                      <a:cubicBezTo>
                        <a:pt x="10" y="17"/>
                        <a:pt x="11" y="16"/>
                        <a:pt x="13" y="14"/>
                      </a:cubicBezTo>
                      <a:cubicBezTo>
                        <a:pt x="13" y="0"/>
                        <a:pt x="13" y="0"/>
                        <a:pt x="13" y="0"/>
                      </a:cubicBezTo>
                      <a:cubicBezTo>
                        <a:pt x="18" y="0"/>
                        <a:pt x="18" y="0"/>
                        <a:pt x="18" y="0"/>
                      </a:cubicBezTo>
                      <a:cubicBezTo>
                        <a:pt x="18" y="21"/>
                        <a:pt x="18" y="21"/>
                        <a:pt x="18" y="21"/>
                      </a:cubicBezTo>
                      <a:lnTo>
                        <a:pt x="14" y="21"/>
                      </a:lnTo>
                      <a:close/>
                    </a:path>
                  </a:pathLst>
                </a:custGeom>
                <a:grpFill/>
                <a:ln>
                  <a:noFill/>
                </a:ln>
                <a:extLst/>
              </p:spPr>
              <p:txBody>
                <a:bodyPr/>
                <a:lstStyle/>
                <a:p>
                  <a:pPr>
                    <a:defRPr/>
                  </a:pPr>
                  <a:endParaRPr lang="en-AU"/>
                </a:p>
              </p:txBody>
            </p:sp>
          </p:grpSp>
        </p:grpSp>
        <p:grpSp>
          <p:nvGrpSpPr>
            <p:cNvPr id="30" name="Group 66"/>
            <p:cNvGrpSpPr>
              <a:grpSpLocks/>
            </p:cNvGrpSpPr>
            <p:nvPr userDrawn="1"/>
          </p:nvGrpSpPr>
          <p:grpSpPr bwMode="auto">
            <a:xfrm>
              <a:off x="-26988" y="357188"/>
              <a:ext cx="9178926" cy="2571750"/>
              <a:chOff x="-17463" y="357188"/>
              <a:chExt cx="9186863" cy="2571750"/>
            </a:xfrm>
          </p:grpSpPr>
          <p:sp>
            <p:nvSpPr>
              <p:cNvPr id="31" name="Freeform 17"/>
              <p:cNvSpPr>
                <a:spLocks/>
              </p:cNvSpPr>
              <p:nvPr userDrawn="1"/>
            </p:nvSpPr>
            <p:spPr bwMode="auto">
              <a:xfrm>
                <a:off x="-17463" y="1971675"/>
                <a:ext cx="9186863" cy="957263"/>
              </a:xfrm>
              <a:custGeom>
                <a:avLst/>
                <a:gdLst>
                  <a:gd name="T0" fmla="*/ 0 w 2880"/>
                  <a:gd name="T1" fmla="*/ 0 h 300"/>
                  <a:gd name="T2" fmla="*/ 372 w 2880"/>
                  <a:gd name="T3" fmla="*/ 0 h 300"/>
                  <a:gd name="T4" fmla="*/ 890 w 2880"/>
                  <a:gd name="T5" fmla="*/ 171 h 300"/>
                  <a:gd name="T6" fmla="*/ 1389 w 2880"/>
                  <a:gd name="T7" fmla="*/ 300 h 300"/>
                  <a:gd name="T8" fmla="*/ 2880 w 2880"/>
                  <a:gd name="T9" fmla="*/ 300 h 300"/>
                </a:gdLst>
                <a:ahLst/>
                <a:cxnLst>
                  <a:cxn ang="0">
                    <a:pos x="T0" y="T1"/>
                  </a:cxn>
                  <a:cxn ang="0">
                    <a:pos x="T2" y="T3"/>
                  </a:cxn>
                  <a:cxn ang="0">
                    <a:pos x="T4" y="T5"/>
                  </a:cxn>
                  <a:cxn ang="0">
                    <a:pos x="T6" y="T7"/>
                  </a:cxn>
                  <a:cxn ang="0">
                    <a:pos x="T8" y="T9"/>
                  </a:cxn>
                </a:cxnLst>
                <a:rect l="0" t="0" r="r" b="b"/>
                <a:pathLst>
                  <a:path w="2880" h="300">
                    <a:moveTo>
                      <a:pt x="0" y="0"/>
                    </a:moveTo>
                    <a:cubicBezTo>
                      <a:pt x="0" y="0"/>
                      <a:pt x="308" y="0"/>
                      <a:pt x="372" y="0"/>
                    </a:cubicBezTo>
                    <a:cubicBezTo>
                      <a:pt x="638" y="0"/>
                      <a:pt x="749" y="91"/>
                      <a:pt x="890" y="171"/>
                    </a:cubicBezTo>
                    <a:cubicBezTo>
                      <a:pt x="1011" y="240"/>
                      <a:pt x="1176" y="300"/>
                      <a:pt x="1389" y="300"/>
                    </a:cubicBezTo>
                    <a:cubicBezTo>
                      <a:pt x="2880" y="300"/>
                      <a:pt x="2880" y="300"/>
                      <a:pt x="2880" y="300"/>
                    </a:cubicBezTo>
                  </a:path>
                </a:pathLst>
              </a:custGeom>
              <a:noFill/>
              <a:ln w="19050" cap="flat">
                <a:solidFill>
                  <a:schemeClr val="bg1"/>
                </a:solidFill>
                <a:prstDash val="solid"/>
                <a:miter lim="800000"/>
                <a:headEnd/>
                <a:tailEnd/>
              </a:ln>
              <a:extLst/>
            </p:spPr>
            <p:txBody>
              <a:bodyPr/>
              <a:lstStyle/>
              <a:p>
                <a:pPr>
                  <a:defRPr/>
                </a:pPr>
                <a:endParaRPr lang="en-AU"/>
              </a:p>
            </p:txBody>
          </p:sp>
          <p:sp>
            <p:nvSpPr>
              <p:cNvPr id="32" name="Freeform 18"/>
              <p:cNvSpPr>
                <a:spLocks/>
              </p:cNvSpPr>
              <p:nvPr userDrawn="1"/>
            </p:nvSpPr>
            <p:spPr bwMode="auto">
              <a:xfrm>
                <a:off x="-17463" y="2449513"/>
                <a:ext cx="9186863" cy="479425"/>
              </a:xfrm>
              <a:custGeom>
                <a:avLst/>
                <a:gdLst>
                  <a:gd name="T0" fmla="*/ 2880 w 2880"/>
                  <a:gd name="T1" fmla="*/ 0 h 150"/>
                  <a:gd name="T2" fmla="*/ 1202 w 2880"/>
                  <a:gd name="T3" fmla="*/ 0 h 150"/>
                  <a:gd name="T4" fmla="*/ 890 w 2880"/>
                  <a:gd name="T5" fmla="*/ 21 h 150"/>
                  <a:gd name="T6" fmla="*/ 366 w 2880"/>
                  <a:gd name="T7" fmla="*/ 150 h 150"/>
                  <a:gd name="T8" fmla="*/ 0 w 2880"/>
                  <a:gd name="T9" fmla="*/ 150 h 150"/>
                </a:gdLst>
                <a:ahLst/>
                <a:cxnLst>
                  <a:cxn ang="0">
                    <a:pos x="T0" y="T1"/>
                  </a:cxn>
                  <a:cxn ang="0">
                    <a:pos x="T2" y="T3"/>
                  </a:cxn>
                  <a:cxn ang="0">
                    <a:pos x="T4" y="T5"/>
                  </a:cxn>
                  <a:cxn ang="0">
                    <a:pos x="T6" y="T7"/>
                  </a:cxn>
                  <a:cxn ang="0">
                    <a:pos x="T8" y="T9"/>
                  </a:cxn>
                </a:cxnLst>
                <a:rect l="0" t="0" r="r" b="b"/>
                <a:pathLst>
                  <a:path w="2880" h="150">
                    <a:moveTo>
                      <a:pt x="2880" y="0"/>
                    </a:moveTo>
                    <a:cubicBezTo>
                      <a:pt x="1202" y="0"/>
                      <a:pt x="1202" y="0"/>
                      <a:pt x="1202" y="0"/>
                    </a:cubicBezTo>
                    <a:cubicBezTo>
                      <a:pt x="999" y="0"/>
                      <a:pt x="933" y="5"/>
                      <a:pt x="890" y="21"/>
                    </a:cubicBezTo>
                    <a:cubicBezTo>
                      <a:pt x="802" y="55"/>
                      <a:pt x="685" y="150"/>
                      <a:pt x="366" y="150"/>
                    </a:cubicBezTo>
                    <a:cubicBezTo>
                      <a:pt x="0" y="150"/>
                      <a:pt x="0" y="150"/>
                      <a:pt x="0" y="150"/>
                    </a:cubicBezTo>
                  </a:path>
                </a:pathLst>
              </a:custGeom>
              <a:noFill/>
              <a:ln w="19050" cap="flat">
                <a:solidFill>
                  <a:schemeClr val="accent2"/>
                </a:solidFill>
                <a:prstDash val="solid"/>
                <a:miter lim="800000"/>
                <a:headEnd/>
                <a:tailEnd/>
              </a:ln>
              <a:extLst/>
            </p:spPr>
            <p:txBody>
              <a:bodyPr/>
              <a:lstStyle/>
              <a:p>
                <a:pPr>
                  <a:defRPr/>
                </a:pPr>
                <a:endParaRPr lang="en-AU"/>
              </a:p>
            </p:txBody>
          </p:sp>
          <p:sp>
            <p:nvSpPr>
              <p:cNvPr id="33" name="Freeform 19"/>
              <p:cNvSpPr>
                <a:spLocks/>
              </p:cNvSpPr>
              <p:nvPr userDrawn="1"/>
            </p:nvSpPr>
            <p:spPr bwMode="auto">
              <a:xfrm>
                <a:off x="-17463" y="1655763"/>
                <a:ext cx="9186863" cy="954087"/>
              </a:xfrm>
              <a:custGeom>
                <a:avLst/>
                <a:gdLst>
                  <a:gd name="T0" fmla="*/ 0 w 2880"/>
                  <a:gd name="T1" fmla="*/ 0 h 299"/>
                  <a:gd name="T2" fmla="*/ 372 w 2880"/>
                  <a:gd name="T3" fmla="*/ 0 h 299"/>
                  <a:gd name="T4" fmla="*/ 890 w 2880"/>
                  <a:gd name="T5" fmla="*/ 170 h 299"/>
                  <a:gd name="T6" fmla="*/ 1389 w 2880"/>
                  <a:gd name="T7" fmla="*/ 299 h 299"/>
                  <a:gd name="T8" fmla="*/ 2880 w 2880"/>
                  <a:gd name="T9" fmla="*/ 299 h 299"/>
                </a:gdLst>
                <a:ahLst/>
                <a:cxnLst>
                  <a:cxn ang="0">
                    <a:pos x="T0" y="T1"/>
                  </a:cxn>
                  <a:cxn ang="0">
                    <a:pos x="T2" y="T3"/>
                  </a:cxn>
                  <a:cxn ang="0">
                    <a:pos x="T4" y="T5"/>
                  </a:cxn>
                  <a:cxn ang="0">
                    <a:pos x="T6" y="T7"/>
                  </a:cxn>
                  <a:cxn ang="0">
                    <a:pos x="T8" y="T9"/>
                  </a:cxn>
                </a:cxnLst>
                <a:rect l="0" t="0" r="r" b="b"/>
                <a:pathLst>
                  <a:path w="2880" h="299">
                    <a:moveTo>
                      <a:pt x="0" y="0"/>
                    </a:moveTo>
                    <a:cubicBezTo>
                      <a:pt x="0" y="0"/>
                      <a:pt x="308" y="0"/>
                      <a:pt x="372" y="0"/>
                    </a:cubicBezTo>
                    <a:cubicBezTo>
                      <a:pt x="638" y="0"/>
                      <a:pt x="749" y="90"/>
                      <a:pt x="890" y="170"/>
                    </a:cubicBezTo>
                    <a:cubicBezTo>
                      <a:pt x="1011" y="239"/>
                      <a:pt x="1176" y="299"/>
                      <a:pt x="1389" y="299"/>
                    </a:cubicBezTo>
                    <a:cubicBezTo>
                      <a:pt x="2880" y="299"/>
                      <a:pt x="2880" y="299"/>
                      <a:pt x="2880" y="299"/>
                    </a:cubicBezTo>
                  </a:path>
                </a:pathLst>
              </a:custGeom>
              <a:noFill/>
              <a:ln w="19050" cap="flat">
                <a:solidFill>
                  <a:schemeClr val="accent2">
                    <a:lumMod val="90000"/>
                    <a:lumOff val="10000"/>
                  </a:schemeClr>
                </a:solidFill>
                <a:prstDash val="solid"/>
                <a:miter lim="800000"/>
                <a:headEnd/>
                <a:tailEnd/>
              </a:ln>
              <a:extLst/>
            </p:spPr>
            <p:txBody>
              <a:bodyPr/>
              <a:lstStyle/>
              <a:p>
                <a:pPr>
                  <a:defRPr/>
                </a:pPr>
                <a:endParaRPr lang="en-AU"/>
              </a:p>
            </p:txBody>
          </p:sp>
          <p:sp>
            <p:nvSpPr>
              <p:cNvPr id="34" name="Freeform 20"/>
              <p:cNvSpPr>
                <a:spLocks/>
              </p:cNvSpPr>
              <p:nvPr userDrawn="1"/>
            </p:nvSpPr>
            <p:spPr bwMode="auto">
              <a:xfrm>
                <a:off x="-17463" y="2130425"/>
                <a:ext cx="9186863" cy="479425"/>
              </a:xfrm>
              <a:custGeom>
                <a:avLst/>
                <a:gdLst>
                  <a:gd name="T0" fmla="*/ 2880 w 2880"/>
                  <a:gd name="T1" fmla="*/ 0 h 150"/>
                  <a:gd name="T2" fmla="*/ 1202 w 2880"/>
                  <a:gd name="T3" fmla="*/ 0 h 150"/>
                  <a:gd name="T4" fmla="*/ 890 w 2880"/>
                  <a:gd name="T5" fmla="*/ 21 h 150"/>
                  <a:gd name="T6" fmla="*/ 366 w 2880"/>
                  <a:gd name="T7" fmla="*/ 150 h 150"/>
                  <a:gd name="T8" fmla="*/ 0 w 2880"/>
                  <a:gd name="T9" fmla="*/ 150 h 150"/>
                </a:gdLst>
                <a:ahLst/>
                <a:cxnLst>
                  <a:cxn ang="0">
                    <a:pos x="T0" y="T1"/>
                  </a:cxn>
                  <a:cxn ang="0">
                    <a:pos x="T2" y="T3"/>
                  </a:cxn>
                  <a:cxn ang="0">
                    <a:pos x="T4" y="T5"/>
                  </a:cxn>
                  <a:cxn ang="0">
                    <a:pos x="T6" y="T7"/>
                  </a:cxn>
                  <a:cxn ang="0">
                    <a:pos x="T8" y="T9"/>
                  </a:cxn>
                </a:cxnLst>
                <a:rect l="0" t="0" r="r" b="b"/>
                <a:pathLst>
                  <a:path w="2880" h="150">
                    <a:moveTo>
                      <a:pt x="2880" y="0"/>
                    </a:moveTo>
                    <a:cubicBezTo>
                      <a:pt x="1202" y="0"/>
                      <a:pt x="1202" y="0"/>
                      <a:pt x="1202" y="0"/>
                    </a:cubicBezTo>
                    <a:cubicBezTo>
                      <a:pt x="999" y="0"/>
                      <a:pt x="933" y="5"/>
                      <a:pt x="890" y="21"/>
                    </a:cubicBezTo>
                    <a:cubicBezTo>
                      <a:pt x="802" y="55"/>
                      <a:pt x="685" y="150"/>
                      <a:pt x="366" y="150"/>
                    </a:cubicBezTo>
                    <a:cubicBezTo>
                      <a:pt x="0" y="150"/>
                      <a:pt x="0" y="150"/>
                      <a:pt x="0" y="150"/>
                    </a:cubicBezTo>
                  </a:path>
                </a:pathLst>
              </a:custGeom>
              <a:noFill/>
              <a:ln w="19050" cap="flat">
                <a:solidFill>
                  <a:schemeClr val="accent1">
                    <a:lumMod val="75000"/>
                  </a:schemeClr>
                </a:solidFill>
                <a:prstDash val="solid"/>
                <a:miter lim="800000"/>
                <a:headEnd/>
                <a:tailEnd/>
              </a:ln>
              <a:extLst/>
            </p:spPr>
            <p:txBody>
              <a:bodyPr/>
              <a:lstStyle/>
              <a:p>
                <a:pPr>
                  <a:defRPr/>
                </a:pPr>
                <a:endParaRPr lang="en-AU"/>
              </a:p>
            </p:txBody>
          </p:sp>
          <p:sp>
            <p:nvSpPr>
              <p:cNvPr id="35" name="Freeform 21"/>
              <p:cNvSpPr>
                <a:spLocks/>
              </p:cNvSpPr>
              <p:nvPr userDrawn="1"/>
            </p:nvSpPr>
            <p:spPr bwMode="auto">
              <a:xfrm>
                <a:off x="-17463" y="1336675"/>
                <a:ext cx="9186863" cy="954088"/>
              </a:xfrm>
              <a:custGeom>
                <a:avLst/>
                <a:gdLst>
                  <a:gd name="T0" fmla="*/ 0 w 2880"/>
                  <a:gd name="T1" fmla="*/ 0 h 299"/>
                  <a:gd name="T2" fmla="*/ 372 w 2880"/>
                  <a:gd name="T3" fmla="*/ 0 h 299"/>
                  <a:gd name="T4" fmla="*/ 890 w 2880"/>
                  <a:gd name="T5" fmla="*/ 171 h 299"/>
                  <a:gd name="T6" fmla="*/ 1389 w 2880"/>
                  <a:gd name="T7" fmla="*/ 299 h 299"/>
                  <a:gd name="T8" fmla="*/ 2880 w 2880"/>
                  <a:gd name="T9" fmla="*/ 299 h 299"/>
                </a:gdLst>
                <a:ahLst/>
                <a:cxnLst>
                  <a:cxn ang="0">
                    <a:pos x="T0" y="T1"/>
                  </a:cxn>
                  <a:cxn ang="0">
                    <a:pos x="T2" y="T3"/>
                  </a:cxn>
                  <a:cxn ang="0">
                    <a:pos x="T4" y="T5"/>
                  </a:cxn>
                  <a:cxn ang="0">
                    <a:pos x="T6" y="T7"/>
                  </a:cxn>
                  <a:cxn ang="0">
                    <a:pos x="T8" y="T9"/>
                  </a:cxn>
                </a:cxnLst>
                <a:rect l="0" t="0" r="r" b="b"/>
                <a:pathLst>
                  <a:path w="2880" h="299">
                    <a:moveTo>
                      <a:pt x="0" y="0"/>
                    </a:moveTo>
                    <a:cubicBezTo>
                      <a:pt x="0" y="0"/>
                      <a:pt x="308" y="0"/>
                      <a:pt x="372" y="0"/>
                    </a:cubicBezTo>
                    <a:cubicBezTo>
                      <a:pt x="638" y="0"/>
                      <a:pt x="749" y="90"/>
                      <a:pt x="890" y="171"/>
                    </a:cubicBezTo>
                    <a:cubicBezTo>
                      <a:pt x="1011" y="239"/>
                      <a:pt x="1176" y="299"/>
                      <a:pt x="1389" y="299"/>
                    </a:cubicBezTo>
                    <a:cubicBezTo>
                      <a:pt x="2880" y="299"/>
                      <a:pt x="2880" y="299"/>
                      <a:pt x="2880" y="299"/>
                    </a:cubicBezTo>
                  </a:path>
                </a:pathLst>
              </a:custGeom>
              <a:noFill/>
              <a:ln w="19050" cap="flat">
                <a:solidFill>
                  <a:schemeClr val="bg1"/>
                </a:solidFill>
                <a:prstDash val="solid"/>
                <a:miter lim="800000"/>
                <a:headEnd/>
                <a:tailEnd/>
              </a:ln>
              <a:extLst/>
            </p:spPr>
            <p:txBody>
              <a:bodyPr/>
              <a:lstStyle/>
              <a:p>
                <a:pPr>
                  <a:defRPr/>
                </a:pPr>
                <a:endParaRPr lang="en-AU"/>
              </a:p>
            </p:txBody>
          </p:sp>
          <p:sp>
            <p:nvSpPr>
              <p:cNvPr id="36" name="Freeform 22"/>
              <p:cNvSpPr>
                <a:spLocks/>
              </p:cNvSpPr>
              <p:nvPr userDrawn="1"/>
            </p:nvSpPr>
            <p:spPr bwMode="auto">
              <a:xfrm>
                <a:off x="-17463" y="1811338"/>
                <a:ext cx="9186863" cy="479425"/>
              </a:xfrm>
              <a:custGeom>
                <a:avLst/>
                <a:gdLst>
                  <a:gd name="T0" fmla="*/ 2880 w 2880"/>
                  <a:gd name="T1" fmla="*/ 0 h 150"/>
                  <a:gd name="T2" fmla="*/ 1202 w 2880"/>
                  <a:gd name="T3" fmla="*/ 0 h 150"/>
                  <a:gd name="T4" fmla="*/ 890 w 2880"/>
                  <a:gd name="T5" fmla="*/ 22 h 150"/>
                  <a:gd name="T6" fmla="*/ 366 w 2880"/>
                  <a:gd name="T7" fmla="*/ 150 h 150"/>
                  <a:gd name="T8" fmla="*/ 0 w 2880"/>
                  <a:gd name="T9" fmla="*/ 150 h 150"/>
                </a:gdLst>
                <a:ahLst/>
                <a:cxnLst>
                  <a:cxn ang="0">
                    <a:pos x="T0" y="T1"/>
                  </a:cxn>
                  <a:cxn ang="0">
                    <a:pos x="T2" y="T3"/>
                  </a:cxn>
                  <a:cxn ang="0">
                    <a:pos x="T4" y="T5"/>
                  </a:cxn>
                  <a:cxn ang="0">
                    <a:pos x="T6" y="T7"/>
                  </a:cxn>
                  <a:cxn ang="0">
                    <a:pos x="T8" y="T9"/>
                  </a:cxn>
                </a:cxnLst>
                <a:rect l="0" t="0" r="r" b="b"/>
                <a:pathLst>
                  <a:path w="2880" h="150">
                    <a:moveTo>
                      <a:pt x="2880" y="0"/>
                    </a:moveTo>
                    <a:cubicBezTo>
                      <a:pt x="1202" y="0"/>
                      <a:pt x="1202" y="0"/>
                      <a:pt x="1202" y="0"/>
                    </a:cubicBezTo>
                    <a:cubicBezTo>
                      <a:pt x="999" y="0"/>
                      <a:pt x="933" y="5"/>
                      <a:pt x="890" y="22"/>
                    </a:cubicBezTo>
                    <a:cubicBezTo>
                      <a:pt x="802" y="55"/>
                      <a:pt x="685" y="150"/>
                      <a:pt x="366" y="150"/>
                    </a:cubicBezTo>
                    <a:cubicBezTo>
                      <a:pt x="0" y="150"/>
                      <a:pt x="0" y="150"/>
                      <a:pt x="0" y="150"/>
                    </a:cubicBezTo>
                  </a:path>
                </a:pathLst>
              </a:custGeom>
              <a:noFill/>
              <a:ln w="19050" cap="flat">
                <a:solidFill>
                  <a:schemeClr val="accent2"/>
                </a:solidFill>
                <a:prstDash val="solid"/>
                <a:miter lim="800000"/>
                <a:headEnd/>
                <a:tailEnd/>
              </a:ln>
              <a:extLst/>
            </p:spPr>
            <p:txBody>
              <a:bodyPr/>
              <a:lstStyle/>
              <a:p>
                <a:pPr>
                  <a:defRPr/>
                </a:pPr>
                <a:endParaRPr lang="en-AU"/>
              </a:p>
            </p:txBody>
          </p:sp>
          <p:sp>
            <p:nvSpPr>
              <p:cNvPr id="37" name="Freeform 23"/>
              <p:cNvSpPr>
                <a:spLocks/>
              </p:cNvSpPr>
              <p:nvPr userDrawn="1"/>
            </p:nvSpPr>
            <p:spPr bwMode="auto">
              <a:xfrm>
                <a:off x="-17463" y="357188"/>
                <a:ext cx="9186863" cy="957262"/>
              </a:xfrm>
              <a:custGeom>
                <a:avLst/>
                <a:gdLst>
                  <a:gd name="T0" fmla="*/ 2880 w 2880"/>
                  <a:gd name="T1" fmla="*/ 300 h 300"/>
                  <a:gd name="T2" fmla="*/ 2501 w 2880"/>
                  <a:gd name="T3" fmla="*/ 300 h 300"/>
                  <a:gd name="T4" fmla="*/ 1984 w 2880"/>
                  <a:gd name="T5" fmla="*/ 129 h 300"/>
                  <a:gd name="T6" fmla="*/ 1485 w 2880"/>
                  <a:gd name="T7" fmla="*/ 0 h 300"/>
                  <a:gd name="T8" fmla="*/ 0 w 2880"/>
                  <a:gd name="T9" fmla="*/ 0 h 300"/>
                </a:gdLst>
                <a:ahLst/>
                <a:cxnLst>
                  <a:cxn ang="0">
                    <a:pos x="T0" y="T1"/>
                  </a:cxn>
                  <a:cxn ang="0">
                    <a:pos x="T2" y="T3"/>
                  </a:cxn>
                  <a:cxn ang="0">
                    <a:pos x="T4" y="T5"/>
                  </a:cxn>
                  <a:cxn ang="0">
                    <a:pos x="T6" y="T7"/>
                  </a:cxn>
                  <a:cxn ang="0">
                    <a:pos x="T8" y="T9"/>
                  </a:cxn>
                </a:cxnLst>
                <a:rect l="0" t="0" r="r" b="b"/>
                <a:pathLst>
                  <a:path w="2880" h="300">
                    <a:moveTo>
                      <a:pt x="2880" y="300"/>
                    </a:moveTo>
                    <a:cubicBezTo>
                      <a:pt x="2880" y="300"/>
                      <a:pt x="2565" y="300"/>
                      <a:pt x="2501" y="300"/>
                    </a:cubicBezTo>
                    <a:cubicBezTo>
                      <a:pt x="2236" y="300"/>
                      <a:pt x="2124" y="209"/>
                      <a:pt x="1984" y="129"/>
                    </a:cubicBezTo>
                    <a:cubicBezTo>
                      <a:pt x="1863" y="60"/>
                      <a:pt x="1698" y="0"/>
                      <a:pt x="1485" y="0"/>
                    </a:cubicBezTo>
                    <a:cubicBezTo>
                      <a:pt x="0" y="0"/>
                      <a:pt x="0" y="0"/>
                      <a:pt x="0" y="0"/>
                    </a:cubicBezTo>
                  </a:path>
                </a:pathLst>
              </a:custGeom>
              <a:noFill/>
              <a:ln w="19050" cap="flat">
                <a:solidFill>
                  <a:schemeClr val="accent2">
                    <a:lumMod val="90000"/>
                    <a:lumOff val="10000"/>
                  </a:schemeClr>
                </a:solidFill>
                <a:prstDash val="solid"/>
                <a:miter lim="800000"/>
                <a:headEnd/>
                <a:tailEnd/>
              </a:ln>
              <a:extLst/>
            </p:spPr>
            <p:txBody>
              <a:bodyPr/>
              <a:lstStyle/>
              <a:p>
                <a:pPr>
                  <a:defRPr/>
                </a:pPr>
                <a:endParaRPr lang="en-AU"/>
              </a:p>
            </p:txBody>
          </p:sp>
          <p:sp>
            <p:nvSpPr>
              <p:cNvPr id="38" name="Freeform 24"/>
              <p:cNvSpPr>
                <a:spLocks/>
              </p:cNvSpPr>
              <p:nvPr userDrawn="1"/>
            </p:nvSpPr>
            <p:spPr bwMode="auto">
              <a:xfrm>
                <a:off x="-17463" y="357188"/>
                <a:ext cx="9186863" cy="477837"/>
              </a:xfrm>
              <a:custGeom>
                <a:avLst/>
                <a:gdLst>
                  <a:gd name="T0" fmla="*/ 0 w 2880"/>
                  <a:gd name="T1" fmla="*/ 150 h 150"/>
                  <a:gd name="T2" fmla="*/ 1672 w 2880"/>
                  <a:gd name="T3" fmla="*/ 150 h 150"/>
                  <a:gd name="T4" fmla="*/ 1984 w 2880"/>
                  <a:gd name="T5" fmla="*/ 129 h 150"/>
                  <a:gd name="T6" fmla="*/ 2507 w 2880"/>
                  <a:gd name="T7" fmla="*/ 0 h 150"/>
                  <a:gd name="T8" fmla="*/ 2880 w 2880"/>
                  <a:gd name="T9" fmla="*/ 0 h 150"/>
                </a:gdLst>
                <a:ahLst/>
                <a:cxnLst>
                  <a:cxn ang="0">
                    <a:pos x="T0" y="T1"/>
                  </a:cxn>
                  <a:cxn ang="0">
                    <a:pos x="T2" y="T3"/>
                  </a:cxn>
                  <a:cxn ang="0">
                    <a:pos x="T4" y="T5"/>
                  </a:cxn>
                  <a:cxn ang="0">
                    <a:pos x="T6" y="T7"/>
                  </a:cxn>
                  <a:cxn ang="0">
                    <a:pos x="T8" y="T9"/>
                  </a:cxn>
                </a:cxnLst>
                <a:rect l="0" t="0" r="r" b="b"/>
                <a:pathLst>
                  <a:path w="2880" h="150">
                    <a:moveTo>
                      <a:pt x="0" y="150"/>
                    </a:moveTo>
                    <a:cubicBezTo>
                      <a:pt x="1672" y="150"/>
                      <a:pt x="1672" y="150"/>
                      <a:pt x="1672" y="150"/>
                    </a:cubicBezTo>
                    <a:cubicBezTo>
                      <a:pt x="1875" y="150"/>
                      <a:pt x="1941" y="145"/>
                      <a:pt x="1984" y="129"/>
                    </a:cubicBezTo>
                    <a:cubicBezTo>
                      <a:pt x="2071" y="95"/>
                      <a:pt x="2189" y="0"/>
                      <a:pt x="2507" y="0"/>
                    </a:cubicBezTo>
                    <a:cubicBezTo>
                      <a:pt x="2880" y="0"/>
                      <a:pt x="2880" y="0"/>
                      <a:pt x="2880" y="0"/>
                    </a:cubicBezTo>
                  </a:path>
                </a:pathLst>
              </a:custGeom>
              <a:noFill/>
              <a:ln w="19050" cap="flat">
                <a:solidFill>
                  <a:schemeClr val="accent2"/>
                </a:solidFill>
                <a:prstDash val="solid"/>
                <a:miter lim="800000"/>
                <a:headEnd/>
                <a:tailEnd/>
              </a:ln>
              <a:extLst/>
            </p:spPr>
            <p:txBody>
              <a:bodyPr/>
              <a:lstStyle/>
              <a:p>
                <a:pPr>
                  <a:defRPr/>
                </a:pPr>
                <a:endParaRPr lang="en-AU"/>
              </a:p>
            </p:txBody>
          </p:sp>
          <p:sp>
            <p:nvSpPr>
              <p:cNvPr id="39" name="Freeform 25"/>
              <p:cNvSpPr>
                <a:spLocks/>
              </p:cNvSpPr>
              <p:nvPr userDrawn="1"/>
            </p:nvSpPr>
            <p:spPr bwMode="auto">
              <a:xfrm>
                <a:off x="-17463" y="676275"/>
                <a:ext cx="9186863" cy="954088"/>
              </a:xfrm>
              <a:custGeom>
                <a:avLst/>
                <a:gdLst>
                  <a:gd name="T0" fmla="*/ 2880 w 2880"/>
                  <a:gd name="T1" fmla="*/ 299 h 299"/>
                  <a:gd name="T2" fmla="*/ 2501 w 2880"/>
                  <a:gd name="T3" fmla="*/ 299 h 299"/>
                  <a:gd name="T4" fmla="*/ 1984 w 2880"/>
                  <a:gd name="T5" fmla="*/ 129 h 299"/>
                  <a:gd name="T6" fmla="*/ 1485 w 2880"/>
                  <a:gd name="T7" fmla="*/ 0 h 299"/>
                  <a:gd name="T8" fmla="*/ 0 w 2880"/>
                  <a:gd name="T9" fmla="*/ 0 h 299"/>
                </a:gdLst>
                <a:ahLst/>
                <a:cxnLst>
                  <a:cxn ang="0">
                    <a:pos x="T0" y="T1"/>
                  </a:cxn>
                  <a:cxn ang="0">
                    <a:pos x="T2" y="T3"/>
                  </a:cxn>
                  <a:cxn ang="0">
                    <a:pos x="T4" y="T5"/>
                  </a:cxn>
                  <a:cxn ang="0">
                    <a:pos x="T6" y="T7"/>
                  </a:cxn>
                  <a:cxn ang="0">
                    <a:pos x="T8" y="T9"/>
                  </a:cxn>
                </a:cxnLst>
                <a:rect l="0" t="0" r="r" b="b"/>
                <a:pathLst>
                  <a:path w="2880" h="299">
                    <a:moveTo>
                      <a:pt x="2880" y="299"/>
                    </a:moveTo>
                    <a:cubicBezTo>
                      <a:pt x="2880" y="299"/>
                      <a:pt x="2565" y="299"/>
                      <a:pt x="2501" y="299"/>
                    </a:cubicBezTo>
                    <a:cubicBezTo>
                      <a:pt x="2236" y="299"/>
                      <a:pt x="2124" y="209"/>
                      <a:pt x="1984" y="129"/>
                    </a:cubicBezTo>
                    <a:cubicBezTo>
                      <a:pt x="1863" y="60"/>
                      <a:pt x="1698" y="0"/>
                      <a:pt x="1485" y="0"/>
                    </a:cubicBezTo>
                    <a:cubicBezTo>
                      <a:pt x="0" y="0"/>
                      <a:pt x="0" y="0"/>
                      <a:pt x="0" y="0"/>
                    </a:cubicBezTo>
                  </a:path>
                </a:pathLst>
              </a:custGeom>
              <a:noFill/>
              <a:ln w="19050" cap="flat">
                <a:solidFill>
                  <a:schemeClr val="bg1"/>
                </a:solidFill>
                <a:prstDash val="solid"/>
                <a:miter lim="800000"/>
                <a:headEnd/>
                <a:tailEnd/>
              </a:ln>
              <a:extLst/>
            </p:spPr>
            <p:txBody>
              <a:bodyPr/>
              <a:lstStyle/>
              <a:p>
                <a:pPr>
                  <a:defRPr/>
                </a:pPr>
                <a:endParaRPr lang="en-AU"/>
              </a:p>
            </p:txBody>
          </p:sp>
          <p:sp>
            <p:nvSpPr>
              <p:cNvPr id="40" name="Freeform 26"/>
              <p:cNvSpPr>
                <a:spLocks/>
              </p:cNvSpPr>
              <p:nvPr userDrawn="1"/>
            </p:nvSpPr>
            <p:spPr bwMode="auto">
              <a:xfrm>
                <a:off x="-17463" y="676275"/>
                <a:ext cx="9186863" cy="477838"/>
              </a:xfrm>
              <a:custGeom>
                <a:avLst/>
                <a:gdLst>
                  <a:gd name="T0" fmla="*/ 0 w 2880"/>
                  <a:gd name="T1" fmla="*/ 150 h 150"/>
                  <a:gd name="T2" fmla="*/ 1672 w 2880"/>
                  <a:gd name="T3" fmla="*/ 150 h 150"/>
                  <a:gd name="T4" fmla="*/ 1984 w 2880"/>
                  <a:gd name="T5" fmla="*/ 129 h 150"/>
                  <a:gd name="T6" fmla="*/ 2507 w 2880"/>
                  <a:gd name="T7" fmla="*/ 0 h 150"/>
                  <a:gd name="T8" fmla="*/ 2880 w 2880"/>
                  <a:gd name="T9" fmla="*/ 0 h 150"/>
                </a:gdLst>
                <a:ahLst/>
                <a:cxnLst>
                  <a:cxn ang="0">
                    <a:pos x="T0" y="T1"/>
                  </a:cxn>
                  <a:cxn ang="0">
                    <a:pos x="T2" y="T3"/>
                  </a:cxn>
                  <a:cxn ang="0">
                    <a:pos x="T4" y="T5"/>
                  </a:cxn>
                  <a:cxn ang="0">
                    <a:pos x="T6" y="T7"/>
                  </a:cxn>
                  <a:cxn ang="0">
                    <a:pos x="T8" y="T9"/>
                  </a:cxn>
                </a:cxnLst>
                <a:rect l="0" t="0" r="r" b="b"/>
                <a:pathLst>
                  <a:path w="2880" h="150">
                    <a:moveTo>
                      <a:pt x="0" y="150"/>
                    </a:moveTo>
                    <a:cubicBezTo>
                      <a:pt x="1672" y="150"/>
                      <a:pt x="1672" y="150"/>
                      <a:pt x="1672" y="150"/>
                    </a:cubicBezTo>
                    <a:cubicBezTo>
                      <a:pt x="1875" y="150"/>
                      <a:pt x="1941" y="145"/>
                      <a:pt x="1984" y="129"/>
                    </a:cubicBezTo>
                    <a:cubicBezTo>
                      <a:pt x="2071" y="95"/>
                      <a:pt x="2189" y="0"/>
                      <a:pt x="2507" y="0"/>
                    </a:cubicBezTo>
                    <a:cubicBezTo>
                      <a:pt x="2880" y="0"/>
                      <a:pt x="2880" y="0"/>
                      <a:pt x="2880" y="0"/>
                    </a:cubicBezTo>
                  </a:path>
                </a:pathLst>
              </a:custGeom>
              <a:noFill/>
              <a:ln w="19050" cap="flat">
                <a:solidFill>
                  <a:schemeClr val="accent1">
                    <a:lumMod val="75000"/>
                  </a:schemeClr>
                </a:solidFill>
                <a:prstDash val="solid"/>
                <a:miter lim="800000"/>
                <a:headEnd/>
                <a:tailEnd/>
              </a:ln>
              <a:extLst/>
            </p:spPr>
            <p:txBody>
              <a:bodyPr/>
              <a:lstStyle/>
              <a:p>
                <a:pPr>
                  <a:defRPr/>
                </a:pPr>
                <a:endParaRPr lang="en-AU"/>
              </a:p>
            </p:txBody>
          </p:sp>
          <p:sp>
            <p:nvSpPr>
              <p:cNvPr id="41" name="Freeform 27"/>
              <p:cNvSpPr>
                <a:spLocks/>
              </p:cNvSpPr>
              <p:nvPr userDrawn="1"/>
            </p:nvSpPr>
            <p:spPr bwMode="auto">
              <a:xfrm>
                <a:off x="-17463" y="995363"/>
                <a:ext cx="9186863" cy="954087"/>
              </a:xfrm>
              <a:custGeom>
                <a:avLst/>
                <a:gdLst>
                  <a:gd name="T0" fmla="*/ 2880 w 2880"/>
                  <a:gd name="T1" fmla="*/ 299 h 299"/>
                  <a:gd name="T2" fmla="*/ 2501 w 2880"/>
                  <a:gd name="T3" fmla="*/ 299 h 299"/>
                  <a:gd name="T4" fmla="*/ 1984 w 2880"/>
                  <a:gd name="T5" fmla="*/ 128 h 299"/>
                  <a:gd name="T6" fmla="*/ 1485 w 2880"/>
                  <a:gd name="T7" fmla="*/ 0 h 299"/>
                  <a:gd name="T8" fmla="*/ 0 w 2880"/>
                  <a:gd name="T9" fmla="*/ 0 h 299"/>
                </a:gdLst>
                <a:ahLst/>
                <a:cxnLst>
                  <a:cxn ang="0">
                    <a:pos x="T0" y="T1"/>
                  </a:cxn>
                  <a:cxn ang="0">
                    <a:pos x="T2" y="T3"/>
                  </a:cxn>
                  <a:cxn ang="0">
                    <a:pos x="T4" y="T5"/>
                  </a:cxn>
                  <a:cxn ang="0">
                    <a:pos x="T6" y="T7"/>
                  </a:cxn>
                  <a:cxn ang="0">
                    <a:pos x="T8" y="T9"/>
                  </a:cxn>
                </a:cxnLst>
                <a:rect l="0" t="0" r="r" b="b"/>
                <a:pathLst>
                  <a:path w="2880" h="299">
                    <a:moveTo>
                      <a:pt x="2880" y="299"/>
                    </a:moveTo>
                    <a:cubicBezTo>
                      <a:pt x="2880" y="299"/>
                      <a:pt x="2565" y="299"/>
                      <a:pt x="2501" y="299"/>
                    </a:cubicBezTo>
                    <a:cubicBezTo>
                      <a:pt x="2236" y="299"/>
                      <a:pt x="2124" y="209"/>
                      <a:pt x="1984" y="128"/>
                    </a:cubicBezTo>
                    <a:cubicBezTo>
                      <a:pt x="1863" y="60"/>
                      <a:pt x="1698" y="0"/>
                      <a:pt x="1485" y="0"/>
                    </a:cubicBezTo>
                    <a:cubicBezTo>
                      <a:pt x="0" y="0"/>
                      <a:pt x="0" y="0"/>
                      <a:pt x="0" y="0"/>
                    </a:cubicBezTo>
                  </a:path>
                </a:pathLst>
              </a:custGeom>
              <a:noFill/>
              <a:ln w="19050" cap="flat">
                <a:solidFill>
                  <a:schemeClr val="accent2">
                    <a:lumMod val="90000"/>
                    <a:lumOff val="10000"/>
                  </a:schemeClr>
                </a:solidFill>
                <a:prstDash val="solid"/>
                <a:miter lim="800000"/>
                <a:headEnd/>
                <a:tailEnd/>
              </a:ln>
              <a:extLst/>
            </p:spPr>
            <p:txBody>
              <a:bodyPr/>
              <a:lstStyle/>
              <a:p>
                <a:pPr>
                  <a:defRPr/>
                </a:pPr>
                <a:endParaRPr lang="en-AU"/>
              </a:p>
            </p:txBody>
          </p:sp>
          <p:sp>
            <p:nvSpPr>
              <p:cNvPr id="42" name="Freeform 28"/>
              <p:cNvSpPr>
                <a:spLocks/>
              </p:cNvSpPr>
              <p:nvPr userDrawn="1"/>
            </p:nvSpPr>
            <p:spPr bwMode="auto">
              <a:xfrm>
                <a:off x="-17463" y="995363"/>
                <a:ext cx="9186863" cy="474662"/>
              </a:xfrm>
              <a:custGeom>
                <a:avLst/>
                <a:gdLst>
                  <a:gd name="T0" fmla="*/ 0 w 2880"/>
                  <a:gd name="T1" fmla="*/ 149 h 149"/>
                  <a:gd name="T2" fmla="*/ 1672 w 2880"/>
                  <a:gd name="T3" fmla="*/ 149 h 149"/>
                  <a:gd name="T4" fmla="*/ 1984 w 2880"/>
                  <a:gd name="T5" fmla="*/ 128 h 149"/>
                  <a:gd name="T6" fmla="*/ 2507 w 2880"/>
                  <a:gd name="T7" fmla="*/ 0 h 149"/>
                  <a:gd name="T8" fmla="*/ 2880 w 2880"/>
                  <a:gd name="T9" fmla="*/ 0 h 149"/>
                </a:gdLst>
                <a:ahLst/>
                <a:cxnLst>
                  <a:cxn ang="0">
                    <a:pos x="T0" y="T1"/>
                  </a:cxn>
                  <a:cxn ang="0">
                    <a:pos x="T2" y="T3"/>
                  </a:cxn>
                  <a:cxn ang="0">
                    <a:pos x="T4" y="T5"/>
                  </a:cxn>
                  <a:cxn ang="0">
                    <a:pos x="T6" y="T7"/>
                  </a:cxn>
                  <a:cxn ang="0">
                    <a:pos x="T8" y="T9"/>
                  </a:cxn>
                </a:cxnLst>
                <a:rect l="0" t="0" r="r" b="b"/>
                <a:pathLst>
                  <a:path w="2880" h="149">
                    <a:moveTo>
                      <a:pt x="0" y="149"/>
                    </a:moveTo>
                    <a:cubicBezTo>
                      <a:pt x="1672" y="149"/>
                      <a:pt x="1672" y="149"/>
                      <a:pt x="1672" y="149"/>
                    </a:cubicBezTo>
                    <a:cubicBezTo>
                      <a:pt x="1875" y="149"/>
                      <a:pt x="1941" y="145"/>
                      <a:pt x="1984" y="128"/>
                    </a:cubicBezTo>
                    <a:cubicBezTo>
                      <a:pt x="2071" y="95"/>
                      <a:pt x="2189" y="0"/>
                      <a:pt x="2507" y="0"/>
                    </a:cubicBezTo>
                    <a:cubicBezTo>
                      <a:pt x="2880" y="0"/>
                      <a:pt x="2880" y="0"/>
                      <a:pt x="2880" y="0"/>
                    </a:cubicBezTo>
                  </a:path>
                </a:pathLst>
              </a:custGeom>
              <a:noFill/>
              <a:ln w="19050" cap="flat">
                <a:solidFill>
                  <a:schemeClr val="accent2"/>
                </a:solidFill>
                <a:prstDash val="solid"/>
                <a:miter lim="800000"/>
                <a:headEnd/>
                <a:tailEnd/>
              </a:ln>
              <a:extLst/>
            </p:spPr>
            <p:txBody>
              <a:bodyPr/>
              <a:lstStyle/>
              <a:p>
                <a:pPr>
                  <a:defRPr/>
                </a:pPr>
                <a:endParaRPr lang="en-AU"/>
              </a:p>
            </p:txBody>
          </p:sp>
        </p:grpSp>
      </p:grpSp>
      <p:sp>
        <p:nvSpPr>
          <p:cNvPr id="2" name="Title 1"/>
          <p:cNvSpPr>
            <a:spLocks noGrp="1"/>
          </p:cNvSpPr>
          <p:nvPr>
            <p:ph type="ctrTitle"/>
          </p:nvPr>
        </p:nvSpPr>
        <p:spPr>
          <a:xfrm>
            <a:off x="344440" y="3122613"/>
            <a:ext cx="8467494" cy="1080000"/>
          </a:xfrm>
        </p:spPr>
        <p:txBody>
          <a:bodyPr anchor="b" anchorCtr="0">
            <a:normAutofit/>
          </a:bodyPr>
          <a:lstStyle>
            <a:lvl1pPr algn="l">
              <a:defRPr sz="4400">
                <a:solidFill>
                  <a:schemeClr val="bg1"/>
                </a:solidFill>
              </a:defRPr>
            </a:lvl1pPr>
          </a:lstStyle>
          <a:p>
            <a:r>
              <a:rPr lang="en-US" smtClean="0"/>
              <a:t>Click to edit Master title style</a:t>
            </a:r>
            <a:endParaRPr lang="en-AU" dirty="0"/>
          </a:p>
        </p:txBody>
      </p:sp>
      <p:sp>
        <p:nvSpPr>
          <p:cNvPr id="3" name="Subtitle 2"/>
          <p:cNvSpPr>
            <a:spLocks noGrp="1"/>
          </p:cNvSpPr>
          <p:nvPr>
            <p:ph type="subTitle" idx="1"/>
          </p:nvPr>
        </p:nvSpPr>
        <p:spPr>
          <a:xfrm>
            <a:off x="344440" y="4257092"/>
            <a:ext cx="8475710" cy="360040"/>
          </a:xfrm>
        </p:spPr>
        <p:txBody>
          <a:bodyPr>
            <a:normAutofit/>
          </a:bodyPr>
          <a:lstStyle>
            <a:lvl1pPr marL="0" indent="0" algn="l">
              <a:buNone/>
              <a:defRPr sz="2200" b="1">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
        <p:nvSpPr>
          <p:cNvPr id="27" name="Text Placeholder 14"/>
          <p:cNvSpPr>
            <a:spLocks noGrp="1"/>
          </p:cNvSpPr>
          <p:nvPr>
            <p:ph type="body" sz="quarter" idx="17"/>
          </p:nvPr>
        </p:nvSpPr>
        <p:spPr>
          <a:xfrm>
            <a:off x="360000" y="5625959"/>
            <a:ext cx="4752000" cy="144000"/>
          </a:xfrm>
        </p:spPr>
        <p:txBody>
          <a:bodyPr anchor="ctr">
            <a:noAutofit/>
          </a:bodyPr>
          <a:lstStyle>
            <a:lvl1pPr>
              <a:buFontTx/>
              <a:buNone/>
              <a:defRPr sz="1200" b="1" cap="all" baseline="0">
                <a:solidFill>
                  <a:schemeClr val="bg1"/>
                </a:solidFill>
              </a:defRPr>
            </a:lvl1pPr>
            <a:lvl2pPr marL="0" indent="0">
              <a:buFontTx/>
              <a:buNone/>
              <a:defRPr sz="1200">
                <a:solidFill>
                  <a:schemeClr val="bg2"/>
                </a:solidFill>
              </a:defRPr>
            </a:lvl2pPr>
            <a:lvl3pPr marL="0" indent="0">
              <a:buFontTx/>
              <a:buNone/>
              <a:defRPr sz="1200">
                <a:solidFill>
                  <a:schemeClr val="bg2"/>
                </a:solidFill>
              </a:defRPr>
            </a:lvl3pPr>
            <a:lvl4pPr marL="0" indent="0">
              <a:buFontTx/>
              <a:buNone/>
              <a:defRPr sz="1200">
                <a:solidFill>
                  <a:schemeClr val="bg2"/>
                </a:solidFill>
              </a:defRPr>
            </a:lvl4pPr>
            <a:lvl5pPr marL="0" indent="0">
              <a:buFontTx/>
              <a:buNone/>
              <a:defRPr sz="1200">
                <a:solidFill>
                  <a:schemeClr val="bg2"/>
                </a:solidFill>
              </a:defRPr>
            </a:lvl5pPr>
            <a:lvl6pPr marL="0" indent="0">
              <a:buFontTx/>
              <a:buNone/>
              <a:defRPr sz="1200">
                <a:solidFill>
                  <a:schemeClr val="bg2"/>
                </a:solidFill>
              </a:defRPr>
            </a:lvl6pPr>
            <a:lvl7pPr marL="0" indent="0">
              <a:buFontTx/>
              <a:buNone/>
              <a:defRPr sz="1200">
                <a:solidFill>
                  <a:schemeClr val="bg2"/>
                </a:solidFill>
              </a:defRPr>
            </a:lvl7pPr>
            <a:lvl8pPr marL="0" indent="0">
              <a:buFontTx/>
              <a:buNone/>
              <a:defRPr sz="1200">
                <a:solidFill>
                  <a:schemeClr val="bg2"/>
                </a:solidFill>
              </a:defRPr>
            </a:lvl8pPr>
            <a:lvl9pPr marL="0" indent="0">
              <a:buFontTx/>
              <a:buNone/>
              <a:defRPr sz="1200">
                <a:solidFill>
                  <a:schemeClr val="bg2"/>
                </a:solidFill>
              </a:defRPr>
            </a:lvl9pPr>
          </a:lstStyle>
          <a:p>
            <a:pPr lvl="0"/>
            <a:r>
              <a:rPr lang="en-US" smtClean="0"/>
              <a:t>Click to edit Master text styles</a:t>
            </a:r>
          </a:p>
        </p:txBody>
      </p:sp>
    </p:spTree>
    <p:extLst>
      <p:ext uri="{BB962C8B-B14F-4D97-AF65-F5344CB8AC3E}">
        <p14:creationId xmlns:p14="http://schemas.microsoft.com/office/powerpoint/2010/main" val="26476304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 Collaborator logos">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44440" y="3122613"/>
            <a:ext cx="8467494" cy="1080000"/>
          </a:xfrm>
        </p:spPr>
        <p:txBody>
          <a:bodyPr anchor="b" anchorCtr="0">
            <a:normAutofit/>
          </a:bodyPr>
          <a:lstStyle>
            <a:lvl1pPr algn="l">
              <a:defRPr sz="4400">
                <a:solidFill>
                  <a:schemeClr val="bg1"/>
                </a:solidFill>
              </a:defRPr>
            </a:lvl1pPr>
          </a:lstStyle>
          <a:p>
            <a:r>
              <a:rPr lang="en-US" smtClean="0"/>
              <a:t>Click to edit Master title style</a:t>
            </a:r>
            <a:endParaRPr lang="en-AU" dirty="0"/>
          </a:p>
        </p:txBody>
      </p:sp>
      <p:sp>
        <p:nvSpPr>
          <p:cNvPr id="3" name="Subtitle 2"/>
          <p:cNvSpPr>
            <a:spLocks noGrp="1"/>
          </p:cNvSpPr>
          <p:nvPr>
            <p:ph type="subTitle" idx="1"/>
          </p:nvPr>
        </p:nvSpPr>
        <p:spPr>
          <a:xfrm>
            <a:off x="344440" y="4257092"/>
            <a:ext cx="8475710" cy="360040"/>
          </a:xfrm>
        </p:spPr>
        <p:txBody>
          <a:bodyPr>
            <a:normAutofit/>
          </a:bodyPr>
          <a:lstStyle>
            <a:lvl1pPr marL="0" indent="0" algn="l">
              <a:buNone/>
              <a:defRPr sz="2200" b="1">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grpSp>
        <p:nvGrpSpPr>
          <p:cNvPr id="7" name="Group 6"/>
          <p:cNvGrpSpPr/>
          <p:nvPr userDrawn="1"/>
        </p:nvGrpSpPr>
        <p:grpSpPr>
          <a:xfrm>
            <a:off x="1497" y="5500319"/>
            <a:ext cx="9170984" cy="1357681"/>
            <a:chOff x="1497" y="5500319"/>
            <a:chExt cx="9170984" cy="1357681"/>
          </a:xfrm>
        </p:grpSpPr>
        <p:sp>
          <p:nvSpPr>
            <p:cNvPr id="8" name="Rectangle 7"/>
            <p:cNvSpPr/>
            <p:nvPr userDrawn="1"/>
          </p:nvSpPr>
          <p:spPr>
            <a:xfrm>
              <a:off x="1497" y="5940320"/>
              <a:ext cx="9158377" cy="91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9" name="Freeform 7"/>
            <p:cNvSpPr>
              <a:spLocks noEditPoints="1"/>
            </p:cNvSpPr>
            <p:nvPr userDrawn="1"/>
          </p:nvSpPr>
          <p:spPr bwMode="auto">
            <a:xfrm>
              <a:off x="1497" y="5563679"/>
              <a:ext cx="9170984" cy="932871"/>
            </a:xfrm>
            <a:custGeom>
              <a:avLst/>
              <a:gdLst/>
              <a:ahLst/>
              <a:cxnLst>
                <a:cxn ang="0">
                  <a:pos x="2313" y="117"/>
                </a:cxn>
                <a:cxn ang="0">
                  <a:pos x="0" y="117"/>
                </a:cxn>
                <a:cxn ang="0">
                  <a:pos x="0" y="137"/>
                </a:cxn>
                <a:cxn ang="0">
                  <a:pos x="2030" y="137"/>
                </a:cxn>
                <a:cxn ang="0">
                  <a:pos x="2313" y="117"/>
                </a:cxn>
                <a:cxn ang="0">
                  <a:pos x="2880" y="0"/>
                </a:cxn>
                <a:cxn ang="0">
                  <a:pos x="2880" y="0"/>
                </a:cxn>
                <a:cxn ang="0">
                  <a:pos x="2880" y="117"/>
                </a:cxn>
                <a:cxn ang="0">
                  <a:pos x="2313" y="117"/>
                </a:cxn>
                <a:cxn ang="0">
                  <a:pos x="2784" y="293"/>
                </a:cxn>
                <a:cxn ang="0">
                  <a:pos x="2880" y="293"/>
                </a:cxn>
                <a:cxn ang="0">
                  <a:pos x="2880" y="0"/>
                </a:cxn>
              </a:cxnLst>
              <a:rect l="0" t="0" r="r" b="b"/>
              <a:pathLst>
                <a:path w="2880" h="293">
                  <a:moveTo>
                    <a:pt x="2313" y="117"/>
                  </a:moveTo>
                  <a:cubicBezTo>
                    <a:pt x="0" y="117"/>
                    <a:pt x="0" y="117"/>
                    <a:pt x="0" y="117"/>
                  </a:cubicBezTo>
                  <a:cubicBezTo>
                    <a:pt x="0" y="137"/>
                    <a:pt x="0" y="137"/>
                    <a:pt x="0" y="137"/>
                  </a:cubicBezTo>
                  <a:cubicBezTo>
                    <a:pt x="2030" y="137"/>
                    <a:pt x="2030" y="137"/>
                    <a:pt x="2030" y="137"/>
                  </a:cubicBezTo>
                  <a:cubicBezTo>
                    <a:pt x="2214" y="137"/>
                    <a:pt x="2274" y="132"/>
                    <a:pt x="2313" y="117"/>
                  </a:cubicBezTo>
                  <a:moveTo>
                    <a:pt x="2880" y="0"/>
                  </a:moveTo>
                  <a:cubicBezTo>
                    <a:pt x="2880" y="0"/>
                    <a:pt x="2880" y="0"/>
                    <a:pt x="2880" y="0"/>
                  </a:cubicBezTo>
                  <a:cubicBezTo>
                    <a:pt x="2880" y="117"/>
                    <a:pt x="2880" y="117"/>
                    <a:pt x="2880" y="117"/>
                  </a:cubicBezTo>
                  <a:cubicBezTo>
                    <a:pt x="2313" y="117"/>
                    <a:pt x="2313" y="117"/>
                    <a:pt x="2313" y="117"/>
                  </a:cubicBezTo>
                  <a:cubicBezTo>
                    <a:pt x="2411" y="197"/>
                    <a:pt x="2542" y="293"/>
                    <a:pt x="2784" y="293"/>
                  </a:cubicBezTo>
                  <a:cubicBezTo>
                    <a:pt x="2842" y="293"/>
                    <a:pt x="2880" y="293"/>
                    <a:pt x="2880" y="293"/>
                  </a:cubicBezTo>
                  <a:cubicBezTo>
                    <a:pt x="2880" y="0"/>
                    <a:pt x="2880" y="0"/>
                    <a:pt x="2880" y="0"/>
                  </a:cubicBezTo>
                </a:path>
              </a:pathLst>
            </a:custGeom>
            <a:solidFill>
              <a:srgbClr val="BFBFBF"/>
            </a:solid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10" name="Freeform 8"/>
            <p:cNvSpPr>
              <a:spLocks noEditPoints="1"/>
            </p:cNvSpPr>
            <p:nvPr userDrawn="1"/>
          </p:nvSpPr>
          <p:spPr bwMode="auto">
            <a:xfrm>
              <a:off x="1497" y="5500319"/>
              <a:ext cx="9170984" cy="435430"/>
            </a:xfrm>
            <a:custGeom>
              <a:avLst/>
              <a:gdLst/>
              <a:ahLst/>
              <a:cxnLst>
                <a:cxn ang="0">
                  <a:pos x="2880" y="20"/>
                </a:cxn>
                <a:cxn ang="0">
                  <a:pos x="2789" y="20"/>
                </a:cxn>
                <a:cxn ang="0">
                  <a:pos x="2313" y="137"/>
                </a:cxn>
                <a:cxn ang="0">
                  <a:pos x="2313" y="137"/>
                </a:cxn>
                <a:cxn ang="0">
                  <a:pos x="2880" y="137"/>
                </a:cxn>
                <a:cxn ang="0">
                  <a:pos x="2880" y="20"/>
                </a:cxn>
                <a:cxn ang="0">
                  <a:pos x="1860" y="0"/>
                </a:cxn>
                <a:cxn ang="0">
                  <a:pos x="0" y="0"/>
                </a:cxn>
                <a:cxn ang="0">
                  <a:pos x="0" y="137"/>
                </a:cxn>
                <a:cxn ang="0">
                  <a:pos x="2313" y="137"/>
                </a:cxn>
                <a:cxn ang="0">
                  <a:pos x="2313" y="137"/>
                </a:cxn>
                <a:cxn ang="0">
                  <a:pos x="2313" y="137"/>
                </a:cxn>
                <a:cxn ang="0">
                  <a:pos x="2313" y="137"/>
                </a:cxn>
                <a:cxn ang="0">
                  <a:pos x="1860" y="0"/>
                </a:cxn>
              </a:cxnLst>
              <a:rect l="0" t="0" r="r" b="b"/>
              <a:pathLst>
                <a:path w="2880" h="137">
                  <a:moveTo>
                    <a:pt x="2880" y="20"/>
                  </a:moveTo>
                  <a:cubicBezTo>
                    <a:pt x="2789" y="20"/>
                    <a:pt x="2789" y="20"/>
                    <a:pt x="2789" y="20"/>
                  </a:cubicBezTo>
                  <a:cubicBezTo>
                    <a:pt x="2500" y="20"/>
                    <a:pt x="2393" y="107"/>
                    <a:pt x="2313" y="137"/>
                  </a:cubicBezTo>
                  <a:cubicBezTo>
                    <a:pt x="2313" y="137"/>
                    <a:pt x="2313" y="137"/>
                    <a:pt x="2313" y="137"/>
                  </a:cubicBezTo>
                  <a:cubicBezTo>
                    <a:pt x="2880" y="137"/>
                    <a:pt x="2880" y="137"/>
                    <a:pt x="2880" y="137"/>
                  </a:cubicBezTo>
                  <a:cubicBezTo>
                    <a:pt x="2880" y="20"/>
                    <a:pt x="2880" y="20"/>
                    <a:pt x="2880" y="20"/>
                  </a:cubicBezTo>
                  <a:moveTo>
                    <a:pt x="1860" y="0"/>
                  </a:moveTo>
                  <a:cubicBezTo>
                    <a:pt x="0" y="0"/>
                    <a:pt x="0" y="0"/>
                    <a:pt x="0" y="0"/>
                  </a:cubicBezTo>
                  <a:cubicBezTo>
                    <a:pt x="0" y="137"/>
                    <a:pt x="0" y="137"/>
                    <a:pt x="0" y="137"/>
                  </a:cubicBezTo>
                  <a:cubicBezTo>
                    <a:pt x="2313" y="137"/>
                    <a:pt x="2313" y="137"/>
                    <a:pt x="2313" y="137"/>
                  </a:cubicBezTo>
                  <a:cubicBezTo>
                    <a:pt x="2313" y="137"/>
                    <a:pt x="2313" y="137"/>
                    <a:pt x="2313" y="137"/>
                  </a:cubicBezTo>
                  <a:cubicBezTo>
                    <a:pt x="2313" y="137"/>
                    <a:pt x="2313" y="137"/>
                    <a:pt x="2313" y="137"/>
                  </a:cubicBezTo>
                  <a:cubicBezTo>
                    <a:pt x="2313" y="137"/>
                    <a:pt x="2313" y="137"/>
                    <a:pt x="2313" y="137"/>
                  </a:cubicBezTo>
                  <a:cubicBezTo>
                    <a:pt x="2216" y="57"/>
                    <a:pt x="2053" y="0"/>
                    <a:pt x="1860" y="0"/>
                  </a:cubicBezTo>
                </a:path>
              </a:pathLst>
            </a:custGeom>
            <a:solidFill>
              <a:schemeClr val="accent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11" name="Freeform 9"/>
            <p:cNvSpPr>
              <a:spLocks/>
            </p:cNvSpPr>
            <p:nvPr userDrawn="1"/>
          </p:nvSpPr>
          <p:spPr bwMode="auto">
            <a:xfrm>
              <a:off x="1497" y="5563679"/>
              <a:ext cx="7365906" cy="432734"/>
            </a:xfrm>
            <a:custGeom>
              <a:avLst/>
              <a:gdLst/>
              <a:ahLst/>
              <a:cxnLst>
                <a:cxn ang="0">
                  <a:pos x="2313" y="117"/>
                </a:cxn>
                <a:cxn ang="0">
                  <a:pos x="1860" y="0"/>
                </a:cxn>
                <a:cxn ang="0">
                  <a:pos x="0" y="0"/>
                </a:cxn>
                <a:cxn ang="0">
                  <a:pos x="0" y="136"/>
                </a:cxn>
                <a:cxn ang="0">
                  <a:pos x="2030" y="136"/>
                </a:cxn>
                <a:cxn ang="0">
                  <a:pos x="2313" y="117"/>
                </a:cxn>
              </a:cxnLst>
              <a:rect l="0" t="0" r="r" b="b"/>
              <a:pathLst>
                <a:path w="2313" h="136">
                  <a:moveTo>
                    <a:pt x="2313" y="117"/>
                  </a:moveTo>
                  <a:cubicBezTo>
                    <a:pt x="2204" y="55"/>
                    <a:pt x="2053" y="0"/>
                    <a:pt x="1860" y="0"/>
                  </a:cubicBezTo>
                  <a:cubicBezTo>
                    <a:pt x="0" y="0"/>
                    <a:pt x="0" y="0"/>
                    <a:pt x="0" y="0"/>
                  </a:cubicBezTo>
                  <a:cubicBezTo>
                    <a:pt x="0" y="136"/>
                    <a:pt x="0" y="136"/>
                    <a:pt x="0" y="136"/>
                  </a:cubicBezTo>
                  <a:cubicBezTo>
                    <a:pt x="2030" y="136"/>
                    <a:pt x="2030" y="136"/>
                    <a:pt x="2030" y="136"/>
                  </a:cubicBezTo>
                  <a:cubicBezTo>
                    <a:pt x="2214" y="136"/>
                    <a:pt x="2274" y="132"/>
                    <a:pt x="2313" y="117"/>
                  </a:cubicBezTo>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12" name="Freeform 10"/>
            <p:cNvSpPr>
              <a:spLocks/>
            </p:cNvSpPr>
            <p:nvPr userDrawn="1"/>
          </p:nvSpPr>
          <p:spPr bwMode="auto">
            <a:xfrm>
              <a:off x="7367402" y="5563679"/>
              <a:ext cx="1805078" cy="869511"/>
            </a:xfrm>
            <a:custGeom>
              <a:avLst/>
              <a:gdLst/>
              <a:ahLst/>
              <a:cxnLst>
                <a:cxn ang="0">
                  <a:pos x="476" y="0"/>
                </a:cxn>
                <a:cxn ang="0">
                  <a:pos x="0" y="117"/>
                </a:cxn>
                <a:cxn ang="0">
                  <a:pos x="471" y="273"/>
                </a:cxn>
                <a:cxn ang="0">
                  <a:pos x="567" y="273"/>
                </a:cxn>
                <a:cxn ang="0">
                  <a:pos x="567" y="0"/>
                </a:cxn>
                <a:cxn ang="0">
                  <a:pos x="476" y="0"/>
                </a:cxn>
              </a:cxnLst>
              <a:rect l="0" t="0" r="r" b="b"/>
              <a:pathLst>
                <a:path w="567" h="273">
                  <a:moveTo>
                    <a:pt x="476" y="0"/>
                  </a:moveTo>
                  <a:cubicBezTo>
                    <a:pt x="187" y="0"/>
                    <a:pt x="80" y="87"/>
                    <a:pt x="0" y="117"/>
                  </a:cubicBezTo>
                  <a:cubicBezTo>
                    <a:pt x="128" y="190"/>
                    <a:pt x="229" y="273"/>
                    <a:pt x="471" y="273"/>
                  </a:cubicBezTo>
                  <a:cubicBezTo>
                    <a:pt x="529" y="273"/>
                    <a:pt x="567" y="273"/>
                    <a:pt x="567" y="273"/>
                  </a:cubicBezTo>
                  <a:cubicBezTo>
                    <a:pt x="567" y="0"/>
                    <a:pt x="567" y="0"/>
                    <a:pt x="567" y="0"/>
                  </a:cubicBezTo>
                  <a:lnTo>
                    <a:pt x="476"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AU"/>
            </a:p>
          </p:txBody>
        </p:sp>
        <p:pic>
          <p:nvPicPr>
            <p:cNvPr id="13" name="Picture 78"/>
            <p:cNvPicPr>
              <a:picLocks noChangeAspect="1" noChangeArrowheads="1"/>
            </p:cNvPicPr>
            <p:nvPr userDrawn="1"/>
          </p:nvPicPr>
          <p:blipFill>
            <a:blip r:embed="rId2" cstate="print"/>
            <a:srcRect/>
            <a:stretch>
              <a:fillRect/>
            </a:stretch>
          </p:blipFill>
          <p:spPr bwMode="auto">
            <a:xfrm>
              <a:off x="8169275" y="5675743"/>
              <a:ext cx="655638" cy="655637"/>
            </a:xfrm>
            <a:prstGeom prst="rect">
              <a:avLst/>
            </a:prstGeom>
            <a:noFill/>
            <a:ln w="9525">
              <a:noFill/>
              <a:miter lim="800000"/>
              <a:headEnd/>
              <a:tailEnd/>
            </a:ln>
          </p:spPr>
        </p:pic>
        <p:grpSp>
          <p:nvGrpSpPr>
            <p:cNvPr id="14" name="Group 19"/>
            <p:cNvGrpSpPr/>
            <p:nvPr userDrawn="1"/>
          </p:nvGrpSpPr>
          <p:grpSpPr>
            <a:xfrm>
              <a:off x="360000" y="5807505"/>
              <a:ext cx="814388" cy="95250"/>
              <a:chOff x="3495675" y="5969000"/>
              <a:chExt cx="814388" cy="95250"/>
            </a:xfrm>
            <a:solidFill>
              <a:schemeClr val="accent1"/>
            </a:solidFill>
          </p:grpSpPr>
          <p:sp>
            <p:nvSpPr>
              <p:cNvPr id="15" name="Freeform 26"/>
              <p:cNvSpPr>
                <a:spLocks/>
              </p:cNvSpPr>
              <p:nvPr/>
            </p:nvSpPr>
            <p:spPr bwMode="auto">
              <a:xfrm>
                <a:off x="3495675" y="5997575"/>
                <a:ext cx="98425" cy="66675"/>
              </a:xfrm>
              <a:custGeom>
                <a:avLst/>
                <a:gdLst>
                  <a:gd name="T0" fmla="*/ 31 w 31"/>
                  <a:gd name="T1" fmla="*/ 0 h 21"/>
                  <a:gd name="T2" fmla="*/ 25 w 31"/>
                  <a:gd name="T3" fmla="*/ 21 h 21"/>
                  <a:gd name="T4" fmla="*/ 19 w 31"/>
                  <a:gd name="T5" fmla="*/ 21 h 21"/>
                  <a:gd name="T6" fmla="*/ 16 w 31"/>
                  <a:gd name="T7" fmla="*/ 9 h 21"/>
                  <a:gd name="T8" fmla="*/ 15 w 31"/>
                  <a:gd name="T9" fmla="*/ 7 h 21"/>
                  <a:gd name="T10" fmla="*/ 15 w 31"/>
                  <a:gd name="T11" fmla="*/ 7 h 21"/>
                  <a:gd name="T12" fmla="*/ 15 w 31"/>
                  <a:gd name="T13" fmla="*/ 9 h 21"/>
                  <a:gd name="T14" fmla="*/ 12 w 31"/>
                  <a:gd name="T15" fmla="*/ 21 h 21"/>
                  <a:gd name="T16" fmla="*/ 6 w 31"/>
                  <a:gd name="T17" fmla="*/ 21 h 21"/>
                  <a:gd name="T18" fmla="*/ 0 w 31"/>
                  <a:gd name="T19" fmla="*/ 0 h 21"/>
                  <a:gd name="T20" fmla="*/ 5 w 31"/>
                  <a:gd name="T21" fmla="*/ 0 h 21"/>
                  <a:gd name="T22" fmla="*/ 8 w 31"/>
                  <a:gd name="T23" fmla="*/ 13 h 21"/>
                  <a:gd name="T24" fmla="*/ 9 w 31"/>
                  <a:gd name="T25" fmla="*/ 16 h 21"/>
                  <a:gd name="T26" fmla="*/ 9 w 31"/>
                  <a:gd name="T27" fmla="*/ 16 h 21"/>
                  <a:gd name="T28" fmla="*/ 10 w 31"/>
                  <a:gd name="T29" fmla="*/ 13 h 21"/>
                  <a:gd name="T30" fmla="*/ 13 w 31"/>
                  <a:gd name="T31" fmla="*/ 0 h 21"/>
                  <a:gd name="T32" fmla="*/ 18 w 31"/>
                  <a:gd name="T33" fmla="*/ 0 h 21"/>
                  <a:gd name="T34" fmla="*/ 21 w 31"/>
                  <a:gd name="T35" fmla="*/ 13 h 21"/>
                  <a:gd name="T36" fmla="*/ 22 w 31"/>
                  <a:gd name="T37" fmla="*/ 16 h 21"/>
                  <a:gd name="T38" fmla="*/ 22 w 31"/>
                  <a:gd name="T39" fmla="*/ 16 h 21"/>
                  <a:gd name="T40" fmla="*/ 23 w 31"/>
                  <a:gd name="T41" fmla="*/ 12 h 21"/>
                  <a:gd name="T42" fmla="*/ 26 w 31"/>
                  <a:gd name="T43" fmla="*/ 0 h 21"/>
                  <a:gd name="T44" fmla="*/ 31 w 31"/>
                  <a:gd name="T4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21">
                    <a:moveTo>
                      <a:pt x="31" y="0"/>
                    </a:moveTo>
                    <a:cubicBezTo>
                      <a:pt x="29" y="7"/>
                      <a:pt x="27" y="14"/>
                      <a:pt x="25" y="21"/>
                    </a:cubicBezTo>
                    <a:cubicBezTo>
                      <a:pt x="19" y="21"/>
                      <a:pt x="19" y="21"/>
                      <a:pt x="19" y="21"/>
                    </a:cubicBezTo>
                    <a:cubicBezTo>
                      <a:pt x="16" y="9"/>
                      <a:pt x="16" y="9"/>
                      <a:pt x="16" y="9"/>
                    </a:cubicBezTo>
                    <a:cubicBezTo>
                      <a:pt x="15" y="7"/>
                      <a:pt x="15" y="7"/>
                      <a:pt x="15" y="7"/>
                    </a:cubicBezTo>
                    <a:cubicBezTo>
                      <a:pt x="15" y="7"/>
                      <a:pt x="15" y="7"/>
                      <a:pt x="15" y="7"/>
                    </a:cubicBezTo>
                    <a:cubicBezTo>
                      <a:pt x="15" y="9"/>
                      <a:pt x="15" y="9"/>
                      <a:pt x="15" y="9"/>
                    </a:cubicBezTo>
                    <a:cubicBezTo>
                      <a:pt x="12" y="21"/>
                      <a:pt x="12" y="21"/>
                      <a:pt x="12" y="21"/>
                    </a:cubicBezTo>
                    <a:cubicBezTo>
                      <a:pt x="6" y="21"/>
                      <a:pt x="6" y="21"/>
                      <a:pt x="6" y="21"/>
                    </a:cubicBezTo>
                    <a:cubicBezTo>
                      <a:pt x="4" y="14"/>
                      <a:pt x="1" y="7"/>
                      <a:pt x="0" y="0"/>
                    </a:cubicBezTo>
                    <a:cubicBezTo>
                      <a:pt x="5" y="0"/>
                      <a:pt x="5" y="0"/>
                      <a:pt x="5" y="0"/>
                    </a:cubicBezTo>
                    <a:cubicBezTo>
                      <a:pt x="6" y="5"/>
                      <a:pt x="7" y="9"/>
                      <a:pt x="8" y="13"/>
                    </a:cubicBezTo>
                    <a:cubicBezTo>
                      <a:pt x="8" y="14"/>
                      <a:pt x="9" y="15"/>
                      <a:pt x="9" y="16"/>
                    </a:cubicBezTo>
                    <a:cubicBezTo>
                      <a:pt x="9" y="16"/>
                      <a:pt x="9" y="16"/>
                      <a:pt x="9" y="16"/>
                    </a:cubicBezTo>
                    <a:cubicBezTo>
                      <a:pt x="10" y="13"/>
                      <a:pt x="10" y="13"/>
                      <a:pt x="10" y="13"/>
                    </a:cubicBezTo>
                    <a:cubicBezTo>
                      <a:pt x="13" y="0"/>
                      <a:pt x="13" y="0"/>
                      <a:pt x="13" y="0"/>
                    </a:cubicBezTo>
                    <a:cubicBezTo>
                      <a:pt x="18" y="0"/>
                      <a:pt x="18" y="0"/>
                      <a:pt x="18" y="0"/>
                    </a:cubicBezTo>
                    <a:cubicBezTo>
                      <a:pt x="21" y="13"/>
                      <a:pt x="21" y="13"/>
                      <a:pt x="21" y="13"/>
                    </a:cubicBezTo>
                    <a:cubicBezTo>
                      <a:pt x="22" y="16"/>
                      <a:pt x="22" y="16"/>
                      <a:pt x="22" y="16"/>
                    </a:cubicBezTo>
                    <a:cubicBezTo>
                      <a:pt x="22" y="16"/>
                      <a:pt x="22" y="16"/>
                      <a:pt x="22" y="16"/>
                    </a:cubicBezTo>
                    <a:cubicBezTo>
                      <a:pt x="23" y="15"/>
                      <a:pt x="23" y="13"/>
                      <a:pt x="23" y="12"/>
                    </a:cubicBezTo>
                    <a:cubicBezTo>
                      <a:pt x="24" y="8"/>
                      <a:pt x="25" y="4"/>
                      <a:pt x="26" y="0"/>
                    </a:cubicBezTo>
                    <a:lnTo>
                      <a:pt x="31" y="0"/>
                    </a:lnTo>
                    <a:close/>
                  </a:path>
                </a:pathLst>
              </a:custGeom>
              <a:grpFill/>
              <a:ln>
                <a:noFill/>
              </a:ln>
              <a:extLst/>
            </p:spPr>
            <p:txBody>
              <a:bodyPr/>
              <a:lstStyle/>
              <a:p>
                <a:pPr>
                  <a:defRPr/>
                </a:pPr>
                <a:endParaRPr lang="en-AU"/>
              </a:p>
            </p:txBody>
          </p:sp>
          <p:sp>
            <p:nvSpPr>
              <p:cNvPr id="16" name="Freeform 27"/>
              <p:cNvSpPr>
                <a:spLocks/>
              </p:cNvSpPr>
              <p:nvPr/>
            </p:nvSpPr>
            <p:spPr bwMode="auto">
              <a:xfrm>
                <a:off x="3603625" y="5997575"/>
                <a:ext cx="98425" cy="66675"/>
              </a:xfrm>
              <a:custGeom>
                <a:avLst/>
                <a:gdLst>
                  <a:gd name="T0" fmla="*/ 31 w 31"/>
                  <a:gd name="T1" fmla="*/ 0 h 21"/>
                  <a:gd name="T2" fmla="*/ 25 w 31"/>
                  <a:gd name="T3" fmla="*/ 21 h 21"/>
                  <a:gd name="T4" fmla="*/ 19 w 31"/>
                  <a:gd name="T5" fmla="*/ 21 h 21"/>
                  <a:gd name="T6" fmla="*/ 16 w 31"/>
                  <a:gd name="T7" fmla="*/ 9 h 21"/>
                  <a:gd name="T8" fmla="*/ 15 w 31"/>
                  <a:gd name="T9" fmla="*/ 7 h 21"/>
                  <a:gd name="T10" fmla="*/ 15 w 31"/>
                  <a:gd name="T11" fmla="*/ 7 h 21"/>
                  <a:gd name="T12" fmla="*/ 15 w 31"/>
                  <a:gd name="T13" fmla="*/ 9 h 21"/>
                  <a:gd name="T14" fmla="*/ 12 w 31"/>
                  <a:gd name="T15" fmla="*/ 21 h 21"/>
                  <a:gd name="T16" fmla="*/ 6 w 31"/>
                  <a:gd name="T17" fmla="*/ 21 h 21"/>
                  <a:gd name="T18" fmla="*/ 0 w 31"/>
                  <a:gd name="T19" fmla="*/ 0 h 21"/>
                  <a:gd name="T20" fmla="*/ 5 w 31"/>
                  <a:gd name="T21" fmla="*/ 0 h 21"/>
                  <a:gd name="T22" fmla="*/ 8 w 31"/>
                  <a:gd name="T23" fmla="*/ 13 h 21"/>
                  <a:gd name="T24" fmla="*/ 9 w 31"/>
                  <a:gd name="T25" fmla="*/ 16 h 21"/>
                  <a:gd name="T26" fmla="*/ 9 w 31"/>
                  <a:gd name="T27" fmla="*/ 16 h 21"/>
                  <a:gd name="T28" fmla="*/ 10 w 31"/>
                  <a:gd name="T29" fmla="*/ 13 h 21"/>
                  <a:gd name="T30" fmla="*/ 13 w 31"/>
                  <a:gd name="T31" fmla="*/ 0 h 21"/>
                  <a:gd name="T32" fmla="*/ 18 w 31"/>
                  <a:gd name="T33" fmla="*/ 0 h 21"/>
                  <a:gd name="T34" fmla="*/ 22 w 31"/>
                  <a:gd name="T35" fmla="*/ 13 h 21"/>
                  <a:gd name="T36" fmla="*/ 22 w 31"/>
                  <a:gd name="T37" fmla="*/ 16 h 21"/>
                  <a:gd name="T38" fmla="*/ 22 w 31"/>
                  <a:gd name="T39" fmla="*/ 16 h 21"/>
                  <a:gd name="T40" fmla="*/ 23 w 31"/>
                  <a:gd name="T41" fmla="*/ 12 h 21"/>
                  <a:gd name="T42" fmla="*/ 26 w 31"/>
                  <a:gd name="T43" fmla="*/ 0 h 21"/>
                  <a:gd name="T44" fmla="*/ 31 w 31"/>
                  <a:gd name="T4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21">
                    <a:moveTo>
                      <a:pt x="31" y="0"/>
                    </a:moveTo>
                    <a:cubicBezTo>
                      <a:pt x="29" y="7"/>
                      <a:pt x="27" y="14"/>
                      <a:pt x="25" y="21"/>
                    </a:cubicBezTo>
                    <a:cubicBezTo>
                      <a:pt x="19" y="21"/>
                      <a:pt x="19" y="21"/>
                      <a:pt x="19" y="21"/>
                    </a:cubicBezTo>
                    <a:cubicBezTo>
                      <a:pt x="16" y="9"/>
                      <a:pt x="16" y="9"/>
                      <a:pt x="16" y="9"/>
                    </a:cubicBezTo>
                    <a:cubicBezTo>
                      <a:pt x="15" y="7"/>
                      <a:pt x="15" y="7"/>
                      <a:pt x="15" y="7"/>
                    </a:cubicBezTo>
                    <a:cubicBezTo>
                      <a:pt x="15" y="7"/>
                      <a:pt x="15" y="7"/>
                      <a:pt x="15" y="7"/>
                    </a:cubicBezTo>
                    <a:cubicBezTo>
                      <a:pt x="15" y="9"/>
                      <a:pt x="15" y="9"/>
                      <a:pt x="15" y="9"/>
                    </a:cubicBezTo>
                    <a:cubicBezTo>
                      <a:pt x="12" y="21"/>
                      <a:pt x="12" y="21"/>
                      <a:pt x="12" y="21"/>
                    </a:cubicBezTo>
                    <a:cubicBezTo>
                      <a:pt x="6" y="21"/>
                      <a:pt x="6" y="21"/>
                      <a:pt x="6" y="21"/>
                    </a:cubicBezTo>
                    <a:cubicBezTo>
                      <a:pt x="4" y="14"/>
                      <a:pt x="2" y="7"/>
                      <a:pt x="0" y="0"/>
                    </a:cubicBezTo>
                    <a:cubicBezTo>
                      <a:pt x="5" y="0"/>
                      <a:pt x="5" y="0"/>
                      <a:pt x="5" y="0"/>
                    </a:cubicBezTo>
                    <a:cubicBezTo>
                      <a:pt x="6" y="5"/>
                      <a:pt x="7" y="9"/>
                      <a:pt x="8" y="13"/>
                    </a:cubicBezTo>
                    <a:cubicBezTo>
                      <a:pt x="8" y="14"/>
                      <a:pt x="9" y="15"/>
                      <a:pt x="9" y="16"/>
                    </a:cubicBezTo>
                    <a:cubicBezTo>
                      <a:pt x="9" y="16"/>
                      <a:pt x="9" y="16"/>
                      <a:pt x="9" y="16"/>
                    </a:cubicBezTo>
                    <a:cubicBezTo>
                      <a:pt x="10" y="13"/>
                      <a:pt x="10" y="13"/>
                      <a:pt x="10" y="13"/>
                    </a:cubicBezTo>
                    <a:cubicBezTo>
                      <a:pt x="13" y="0"/>
                      <a:pt x="13" y="0"/>
                      <a:pt x="13" y="0"/>
                    </a:cubicBezTo>
                    <a:cubicBezTo>
                      <a:pt x="18" y="0"/>
                      <a:pt x="18" y="0"/>
                      <a:pt x="18" y="0"/>
                    </a:cubicBezTo>
                    <a:cubicBezTo>
                      <a:pt x="22" y="13"/>
                      <a:pt x="22" y="13"/>
                      <a:pt x="22" y="13"/>
                    </a:cubicBezTo>
                    <a:cubicBezTo>
                      <a:pt x="22" y="16"/>
                      <a:pt x="22" y="16"/>
                      <a:pt x="22" y="16"/>
                    </a:cubicBezTo>
                    <a:cubicBezTo>
                      <a:pt x="22" y="16"/>
                      <a:pt x="22" y="16"/>
                      <a:pt x="22" y="16"/>
                    </a:cubicBezTo>
                    <a:cubicBezTo>
                      <a:pt x="23" y="15"/>
                      <a:pt x="23" y="13"/>
                      <a:pt x="23" y="12"/>
                    </a:cubicBezTo>
                    <a:cubicBezTo>
                      <a:pt x="24" y="8"/>
                      <a:pt x="25" y="4"/>
                      <a:pt x="26" y="0"/>
                    </a:cubicBezTo>
                    <a:lnTo>
                      <a:pt x="31" y="0"/>
                    </a:lnTo>
                    <a:close/>
                  </a:path>
                </a:pathLst>
              </a:custGeom>
              <a:grpFill/>
              <a:ln>
                <a:noFill/>
              </a:ln>
              <a:extLst/>
            </p:spPr>
            <p:txBody>
              <a:bodyPr/>
              <a:lstStyle/>
              <a:p>
                <a:pPr>
                  <a:defRPr/>
                </a:pPr>
                <a:endParaRPr lang="en-AU"/>
              </a:p>
            </p:txBody>
          </p:sp>
          <p:sp>
            <p:nvSpPr>
              <p:cNvPr id="17" name="Freeform 28"/>
              <p:cNvSpPr>
                <a:spLocks/>
              </p:cNvSpPr>
              <p:nvPr/>
            </p:nvSpPr>
            <p:spPr bwMode="auto">
              <a:xfrm>
                <a:off x="3711575" y="5997575"/>
                <a:ext cx="98425" cy="66675"/>
              </a:xfrm>
              <a:custGeom>
                <a:avLst/>
                <a:gdLst>
                  <a:gd name="T0" fmla="*/ 31 w 31"/>
                  <a:gd name="T1" fmla="*/ 0 h 21"/>
                  <a:gd name="T2" fmla="*/ 25 w 31"/>
                  <a:gd name="T3" fmla="*/ 21 h 21"/>
                  <a:gd name="T4" fmla="*/ 19 w 31"/>
                  <a:gd name="T5" fmla="*/ 21 h 21"/>
                  <a:gd name="T6" fmla="*/ 16 w 31"/>
                  <a:gd name="T7" fmla="*/ 9 h 21"/>
                  <a:gd name="T8" fmla="*/ 15 w 31"/>
                  <a:gd name="T9" fmla="*/ 7 h 21"/>
                  <a:gd name="T10" fmla="*/ 15 w 31"/>
                  <a:gd name="T11" fmla="*/ 7 h 21"/>
                  <a:gd name="T12" fmla="*/ 15 w 31"/>
                  <a:gd name="T13" fmla="*/ 9 h 21"/>
                  <a:gd name="T14" fmla="*/ 12 w 31"/>
                  <a:gd name="T15" fmla="*/ 21 h 21"/>
                  <a:gd name="T16" fmla="*/ 6 w 31"/>
                  <a:gd name="T17" fmla="*/ 21 h 21"/>
                  <a:gd name="T18" fmla="*/ 0 w 31"/>
                  <a:gd name="T19" fmla="*/ 0 h 21"/>
                  <a:gd name="T20" fmla="*/ 5 w 31"/>
                  <a:gd name="T21" fmla="*/ 0 h 21"/>
                  <a:gd name="T22" fmla="*/ 8 w 31"/>
                  <a:gd name="T23" fmla="*/ 13 h 21"/>
                  <a:gd name="T24" fmla="*/ 9 w 31"/>
                  <a:gd name="T25" fmla="*/ 16 h 21"/>
                  <a:gd name="T26" fmla="*/ 9 w 31"/>
                  <a:gd name="T27" fmla="*/ 16 h 21"/>
                  <a:gd name="T28" fmla="*/ 10 w 31"/>
                  <a:gd name="T29" fmla="*/ 13 h 21"/>
                  <a:gd name="T30" fmla="*/ 13 w 31"/>
                  <a:gd name="T31" fmla="*/ 0 h 21"/>
                  <a:gd name="T32" fmla="*/ 18 w 31"/>
                  <a:gd name="T33" fmla="*/ 0 h 21"/>
                  <a:gd name="T34" fmla="*/ 22 w 31"/>
                  <a:gd name="T35" fmla="*/ 13 h 21"/>
                  <a:gd name="T36" fmla="*/ 22 w 31"/>
                  <a:gd name="T37" fmla="*/ 16 h 21"/>
                  <a:gd name="T38" fmla="*/ 22 w 31"/>
                  <a:gd name="T39" fmla="*/ 16 h 21"/>
                  <a:gd name="T40" fmla="*/ 23 w 31"/>
                  <a:gd name="T41" fmla="*/ 12 h 21"/>
                  <a:gd name="T42" fmla="*/ 26 w 31"/>
                  <a:gd name="T43" fmla="*/ 0 h 21"/>
                  <a:gd name="T44" fmla="*/ 31 w 31"/>
                  <a:gd name="T4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21">
                    <a:moveTo>
                      <a:pt x="31" y="0"/>
                    </a:moveTo>
                    <a:cubicBezTo>
                      <a:pt x="29" y="7"/>
                      <a:pt x="27" y="14"/>
                      <a:pt x="25" y="21"/>
                    </a:cubicBezTo>
                    <a:cubicBezTo>
                      <a:pt x="19" y="21"/>
                      <a:pt x="19" y="21"/>
                      <a:pt x="19" y="21"/>
                    </a:cubicBezTo>
                    <a:cubicBezTo>
                      <a:pt x="16" y="9"/>
                      <a:pt x="16" y="9"/>
                      <a:pt x="16" y="9"/>
                    </a:cubicBezTo>
                    <a:cubicBezTo>
                      <a:pt x="15" y="7"/>
                      <a:pt x="15" y="7"/>
                      <a:pt x="15" y="7"/>
                    </a:cubicBezTo>
                    <a:cubicBezTo>
                      <a:pt x="15" y="7"/>
                      <a:pt x="15" y="7"/>
                      <a:pt x="15" y="7"/>
                    </a:cubicBezTo>
                    <a:cubicBezTo>
                      <a:pt x="15" y="9"/>
                      <a:pt x="15" y="9"/>
                      <a:pt x="15" y="9"/>
                    </a:cubicBezTo>
                    <a:cubicBezTo>
                      <a:pt x="12" y="21"/>
                      <a:pt x="12" y="21"/>
                      <a:pt x="12" y="21"/>
                    </a:cubicBezTo>
                    <a:cubicBezTo>
                      <a:pt x="6" y="21"/>
                      <a:pt x="6" y="21"/>
                      <a:pt x="6" y="21"/>
                    </a:cubicBezTo>
                    <a:cubicBezTo>
                      <a:pt x="4" y="14"/>
                      <a:pt x="2" y="7"/>
                      <a:pt x="0" y="0"/>
                    </a:cubicBezTo>
                    <a:cubicBezTo>
                      <a:pt x="5" y="0"/>
                      <a:pt x="5" y="0"/>
                      <a:pt x="5" y="0"/>
                    </a:cubicBezTo>
                    <a:cubicBezTo>
                      <a:pt x="6" y="5"/>
                      <a:pt x="7" y="9"/>
                      <a:pt x="8" y="13"/>
                    </a:cubicBezTo>
                    <a:cubicBezTo>
                      <a:pt x="9" y="14"/>
                      <a:pt x="9" y="15"/>
                      <a:pt x="9" y="16"/>
                    </a:cubicBezTo>
                    <a:cubicBezTo>
                      <a:pt x="9" y="16"/>
                      <a:pt x="9" y="16"/>
                      <a:pt x="9" y="16"/>
                    </a:cubicBezTo>
                    <a:cubicBezTo>
                      <a:pt x="10" y="13"/>
                      <a:pt x="10" y="13"/>
                      <a:pt x="10" y="13"/>
                    </a:cubicBezTo>
                    <a:cubicBezTo>
                      <a:pt x="13" y="0"/>
                      <a:pt x="13" y="0"/>
                      <a:pt x="13" y="0"/>
                    </a:cubicBezTo>
                    <a:cubicBezTo>
                      <a:pt x="18" y="0"/>
                      <a:pt x="18" y="0"/>
                      <a:pt x="18" y="0"/>
                    </a:cubicBezTo>
                    <a:cubicBezTo>
                      <a:pt x="22" y="13"/>
                      <a:pt x="22" y="13"/>
                      <a:pt x="22" y="13"/>
                    </a:cubicBezTo>
                    <a:cubicBezTo>
                      <a:pt x="22" y="16"/>
                      <a:pt x="22" y="16"/>
                      <a:pt x="22" y="16"/>
                    </a:cubicBezTo>
                    <a:cubicBezTo>
                      <a:pt x="22" y="16"/>
                      <a:pt x="22" y="16"/>
                      <a:pt x="22" y="16"/>
                    </a:cubicBezTo>
                    <a:cubicBezTo>
                      <a:pt x="23" y="15"/>
                      <a:pt x="23" y="13"/>
                      <a:pt x="23" y="12"/>
                    </a:cubicBezTo>
                    <a:cubicBezTo>
                      <a:pt x="24" y="8"/>
                      <a:pt x="25" y="4"/>
                      <a:pt x="26" y="0"/>
                    </a:cubicBezTo>
                    <a:lnTo>
                      <a:pt x="31" y="0"/>
                    </a:lnTo>
                    <a:close/>
                  </a:path>
                </a:pathLst>
              </a:custGeom>
              <a:grpFill/>
              <a:ln>
                <a:noFill/>
              </a:ln>
              <a:extLst/>
            </p:spPr>
            <p:txBody>
              <a:bodyPr/>
              <a:lstStyle/>
              <a:p>
                <a:pPr>
                  <a:defRPr/>
                </a:pPr>
                <a:endParaRPr lang="en-AU"/>
              </a:p>
            </p:txBody>
          </p:sp>
          <p:sp>
            <p:nvSpPr>
              <p:cNvPr id="18" name="Oval 29"/>
              <p:cNvSpPr>
                <a:spLocks noChangeArrowheads="1"/>
              </p:cNvSpPr>
              <p:nvPr/>
            </p:nvSpPr>
            <p:spPr bwMode="auto">
              <a:xfrm>
                <a:off x="3819525" y="6042025"/>
                <a:ext cx="19050" cy="22225"/>
              </a:xfrm>
              <a:prstGeom prst="ellipse">
                <a:avLst/>
              </a:prstGeom>
              <a:grpFill/>
              <a:ln>
                <a:noFill/>
              </a:ln>
              <a:extLst/>
            </p:spPr>
            <p:txBody>
              <a:bodyPr/>
              <a:lstStyle/>
              <a:p>
                <a:pPr>
                  <a:defRPr/>
                </a:pPr>
                <a:endParaRPr lang="en-AU"/>
              </a:p>
            </p:txBody>
          </p:sp>
          <p:sp>
            <p:nvSpPr>
              <p:cNvPr id="19" name="Freeform 30"/>
              <p:cNvSpPr>
                <a:spLocks/>
              </p:cNvSpPr>
              <p:nvPr/>
            </p:nvSpPr>
            <p:spPr bwMode="auto">
              <a:xfrm>
                <a:off x="3851275" y="5997575"/>
                <a:ext cx="50800" cy="66675"/>
              </a:xfrm>
              <a:custGeom>
                <a:avLst/>
                <a:gdLst>
                  <a:gd name="T0" fmla="*/ 16 w 16"/>
                  <a:gd name="T1" fmla="*/ 20 h 21"/>
                  <a:gd name="T2" fmla="*/ 10 w 16"/>
                  <a:gd name="T3" fmla="*/ 21 h 21"/>
                  <a:gd name="T4" fmla="*/ 0 w 16"/>
                  <a:gd name="T5" fmla="*/ 11 h 21"/>
                  <a:gd name="T6" fmla="*/ 10 w 16"/>
                  <a:gd name="T7" fmla="*/ 0 h 21"/>
                  <a:gd name="T8" fmla="*/ 16 w 16"/>
                  <a:gd name="T9" fmla="*/ 1 h 21"/>
                  <a:gd name="T10" fmla="*/ 14 w 16"/>
                  <a:gd name="T11" fmla="*/ 5 h 21"/>
                  <a:gd name="T12" fmla="*/ 11 w 16"/>
                  <a:gd name="T13" fmla="*/ 4 h 21"/>
                  <a:gd name="T14" fmla="*/ 6 w 16"/>
                  <a:gd name="T15" fmla="*/ 10 h 21"/>
                  <a:gd name="T16" fmla="*/ 11 w 16"/>
                  <a:gd name="T17" fmla="*/ 17 h 21"/>
                  <a:gd name="T18" fmla="*/ 15 w 16"/>
                  <a:gd name="T19" fmla="*/ 16 h 21"/>
                  <a:gd name="T20" fmla="*/ 16 w 16"/>
                  <a:gd name="T21" fmla="*/ 2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21">
                    <a:moveTo>
                      <a:pt x="16" y="20"/>
                    </a:moveTo>
                    <a:cubicBezTo>
                      <a:pt x="14" y="21"/>
                      <a:pt x="12" y="21"/>
                      <a:pt x="10" y="21"/>
                    </a:cubicBezTo>
                    <a:cubicBezTo>
                      <a:pt x="3" y="21"/>
                      <a:pt x="0" y="17"/>
                      <a:pt x="0" y="11"/>
                    </a:cubicBezTo>
                    <a:cubicBezTo>
                      <a:pt x="0" y="4"/>
                      <a:pt x="4" y="0"/>
                      <a:pt x="10" y="0"/>
                    </a:cubicBezTo>
                    <a:cubicBezTo>
                      <a:pt x="12" y="0"/>
                      <a:pt x="14" y="0"/>
                      <a:pt x="16" y="1"/>
                    </a:cubicBezTo>
                    <a:cubicBezTo>
                      <a:pt x="14" y="5"/>
                      <a:pt x="14" y="5"/>
                      <a:pt x="14" y="5"/>
                    </a:cubicBezTo>
                    <a:cubicBezTo>
                      <a:pt x="13" y="4"/>
                      <a:pt x="12" y="4"/>
                      <a:pt x="11" y="4"/>
                    </a:cubicBezTo>
                    <a:cubicBezTo>
                      <a:pt x="7" y="4"/>
                      <a:pt x="6" y="6"/>
                      <a:pt x="6" y="10"/>
                    </a:cubicBezTo>
                    <a:cubicBezTo>
                      <a:pt x="6" y="15"/>
                      <a:pt x="7" y="17"/>
                      <a:pt x="11" y="17"/>
                    </a:cubicBezTo>
                    <a:cubicBezTo>
                      <a:pt x="12" y="17"/>
                      <a:pt x="14" y="17"/>
                      <a:pt x="15" y="16"/>
                    </a:cubicBezTo>
                    <a:lnTo>
                      <a:pt x="16" y="20"/>
                    </a:lnTo>
                    <a:close/>
                  </a:path>
                </a:pathLst>
              </a:custGeom>
              <a:grpFill/>
              <a:ln>
                <a:noFill/>
              </a:ln>
              <a:extLst/>
            </p:spPr>
            <p:txBody>
              <a:bodyPr/>
              <a:lstStyle/>
              <a:p>
                <a:pPr>
                  <a:defRPr/>
                </a:pPr>
                <a:endParaRPr lang="en-AU"/>
              </a:p>
            </p:txBody>
          </p:sp>
          <p:sp>
            <p:nvSpPr>
              <p:cNvPr id="20" name="Freeform 31"/>
              <p:cNvSpPr>
                <a:spLocks/>
              </p:cNvSpPr>
              <p:nvPr/>
            </p:nvSpPr>
            <p:spPr bwMode="auto">
              <a:xfrm>
                <a:off x="3911600" y="5997575"/>
                <a:ext cx="47625" cy="66675"/>
              </a:xfrm>
              <a:custGeom>
                <a:avLst/>
                <a:gdLst>
                  <a:gd name="T0" fmla="*/ 6 w 15"/>
                  <a:gd name="T1" fmla="*/ 21 h 21"/>
                  <a:gd name="T2" fmla="*/ 0 w 15"/>
                  <a:gd name="T3" fmla="*/ 20 h 21"/>
                  <a:gd name="T4" fmla="*/ 1 w 15"/>
                  <a:gd name="T5" fmla="*/ 16 h 21"/>
                  <a:gd name="T6" fmla="*/ 6 w 15"/>
                  <a:gd name="T7" fmla="*/ 17 h 21"/>
                  <a:gd name="T8" fmla="*/ 9 w 15"/>
                  <a:gd name="T9" fmla="*/ 15 h 21"/>
                  <a:gd name="T10" fmla="*/ 6 w 15"/>
                  <a:gd name="T11" fmla="*/ 12 h 21"/>
                  <a:gd name="T12" fmla="*/ 0 w 15"/>
                  <a:gd name="T13" fmla="*/ 6 h 21"/>
                  <a:gd name="T14" fmla="*/ 8 w 15"/>
                  <a:gd name="T15" fmla="*/ 0 h 21"/>
                  <a:gd name="T16" fmla="*/ 13 w 15"/>
                  <a:gd name="T17" fmla="*/ 0 h 21"/>
                  <a:gd name="T18" fmla="*/ 13 w 15"/>
                  <a:gd name="T19" fmla="*/ 4 h 21"/>
                  <a:gd name="T20" fmla="*/ 9 w 15"/>
                  <a:gd name="T21" fmla="*/ 4 h 21"/>
                  <a:gd name="T22" fmla="*/ 6 w 15"/>
                  <a:gd name="T23" fmla="*/ 6 h 21"/>
                  <a:gd name="T24" fmla="*/ 9 w 15"/>
                  <a:gd name="T25" fmla="*/ 9 h 21"/>
                  <a:gd name="T26" fmla="*/ 15 w 15"/>
                  <a:gd name="T27" fmla="*/ 14 h 21"/>
                  <a:gd name="T28" fmla="*/ 6 w 15"/>
                  <a:gd name="T29"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 h="21">
                    <a:moveTo>
                      <a:pt x="6" y="21"/>
                    </a:moveTo>
                    <a:cubicBezTo>
                      <a:pt x="4" y="21"/>
                      <a:pt x="2" y="21"/>
                      <a:pt x="0" y="20"/>
                    </a:cubicBezTo>
                    <a:cubicBezTo>
                      <a:pt x="1" y="16"/>
                      <a:pt x="1" y="16"/>
                      <a:pt x="1" y="16"/>
                    </a:cubicBezTo>
                    <a:cubicBezTo>
                      <a:pt x="3" y="17"/>
                      <a:pt x="5" y="17"/>
                      <a:pt x="6" y="17"/>
                    </a:cubicBezTo>
                    <a:cubicBezTo>
                      <a:pt x="8" y="17"/>
                      <a:pt x="9" y="16"/>
                      <a:pt x="9" y="15"/>
                    </a:cubicBezTo>
                    <a:cubicBezTo>
                      <a:pt x="9" y="14"/>
                      <a:pt x="8" y="13"/>
                      <a:pt x="6" y="12"/>
                    </a:cubicBezTo>
                    <a:cubicBezTo>
                      <a:pt x="3" y="11"/>
                      <a:pt x="0" y="10"/>
                      <a:pt x="0" y="6"/>
                    </a:cubicBezTo>
                    <a:cubicBezTo>
                      <a:pt x="0" y="2"/>
                      <a:pt x="3" y="0"/>
                      <a:pt x="8" y="0"/>
                    </a:cubicBezTo>
                    <a:cubicBezTo>
                      <a:pt x="10" y="0"/>
                      <a:pt x="12" y="0"/>
                      <a:pt x="13" y="0"/>
                    </a:cubicBezTo>
                    <a:cubicBezTo>
                      <a:pt x="13" y="4"/>
                      <a:pt x="13" y="4"/>
                      <a:pt x="13" y="4"/>
                    </a:cubicBezTo>
                    <a:cubicBezTo>
                      <a:pt x="11" y="4"/>
                      <a:pt x="10" y="4"/>
                      <a:pt x="9" y="4"/>
                    </a:cubicBezTo>
                    <a:cubicBezTo>
                      <a:pt x="6" y="4"/>
                      <a:pt x="6" y="5"/>
                      <a:pt x="6" y="6"/>
                    </a:cubicBezTo>
                    <a:cubicBezTo>
                      <a:pt x="6" y="7"/>
                      <a:pt x="7" y="8"/>
                      <a:pt x="9" y="9"/>
                    </a:cubicBezTo>
                    <a:cubicBezTo>
                      <a:pt x="13" y="10"/>
                      <a:pt x="15" y="11"/>
                      <a:pt x="15" y="14"/>
                    </a:cubicBezTo>
                    <a:cubicBezTo>
                      <a:pt x="15" y="18"/>
                      <a:pt x="11" y="21"/>
                      <a:pt x="6" y="21"/>
                    </a:cubicBezTo>
                  </a:path>
                </a:pathLst>
              </a:custGeom>
              <a:grpFill/>
              <a:ln>
                <a:noFill/>
              </a:ln>
              <a:extLst/>
            </p:spPr>
            <p:txBody>
              <a:bodyPr/>
              <a:lstStyle/>
              <a:p>
                <a:pPr>
                  <a:defRPr/>
                </a:pPr>
                <a:endParaRPr lang="en-AU"/>
              </a:p>
            </p:txBody>
          </p:sp>
          <p:sp>
            <p:nvSpPr>
              <p:cNvPr id="21" name="Freeform 32"/>
              <p:cNvSpPr>
                <a:spLocks noEditPoints="1"/>
              </p:cNvSpPr>
              <p:nvPr/>
            </p:nvSpPr>
            <p:spPr bwMode="auto">
              <a:xfrm>
                <a:off x="3965575" y="5969000"/>
                <a:ext cx="28575" cy="95250"/>
              </a:xfrm>
              <a:custGeom>
                <a:avLst/>
                <a:gdLst>
                  <a:gd name="T0" fmla="*/ 4 w 9"/>
                  <a:gd name="T1" fmla="*/ 30 h 30"/>
                  <a:gd name="T2" fmla="*/ 4 w 9"/>
                  <a:gd name="T3" fmla="*/ 13 h 30"/>
                  <a:gd name="T4" fmla="*/ 0 w 9"/>
                  <a:gd name="T5" fmla="*/ 13 h 30"/>
                  <a:gd name="T6" fmla="*/ 0 w 9"/>
                  <a:gd name="T7" fmla="*/ 9 h 30"/>
                  <a:gd name="T8" fmla="*/ 9 w 9"/>
                  <a:gd name="T9" fmla="*/ 9 h 30"/>
                  <a:gd name="T10" fmla="*/ 9 w 9"/>
                  <a:gd name="T11" fmla="*/ 30 h 30"/>
                  <a:gd name="T12" fmla="*/ 4 w 9"/>
                  <a:gd name="T13" fmla="*/ 30 h 30"/>
                  <a:gd name="T14" fmla="*/ 6 w 9"/>
                  <a:gd name="T15" fmla="*/ 6 h 30"/>
                  <a:gd name="T16" fmla="*/ 3 w 9"/>
                  <a:gd name="T17" fmla="*/ 3 h 30"/>
                  <a:gd name="T18" fmla="*/ 6 w 9"/>
                  <a:gd name="T19" fmla="*/ 0 h 30"/>
                  <a:gd name="T20" fmla="*/ 9 w 9"/>
                  <a:gd name="T21" fmla="*/ 3 h 30"/>
                  <a:gd name="T22" fmla="*/ 6 w 9"/>
                  <a:gd name="T23" fmla="*/ 6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30">
                    <a:moveTo>
                      <a:pt x="4" y="30"/>
                    </a:moveTo>
                    <a:cubicBezTo>
                      <a:pt x="4" y="13"/>
                      <a:pt x="4" y="13"/>
                      <a:pt x="4" y="13"/>
                    </a:cubicBezTo>
                    <a:cubicBezTo>
                      <a:pt x="0" y="13"/>
                      <a:pt x="0" y="13"/>
                      <a:pt x="0" y="13"/>
                    </a:cubicBezTo>
                    <a:cubicBezTo>
                      <a:pt x="0" y="9"/>
                      <a:pt x="0" y="9"/>
                      <a:pt x="0" y="9"/>
                    </a:cubicBezTo>
                    <a:cubicBezTo>
                      <a:pt x="9" y="9"/>
                      <a:pt x="9" y="9"/>
                      <a:pt x="9" y="9"/>
                    </a:cubicBezTo>
                    <a:cubicBezTo>
                      <a:pt x="9" y="30"/>
                      <a:pt x="9" y="30"/>
                      <a:pt x="9" y="30"/>
                    </a:cubicBezTo>
                    <a:lnTo>
                      <a:pt x="4" y="30"/>
                    </a:lnTo>
                    <a:close/>
                    <a:moveTo>
                      <a:pt x="6" y="6"/>
                    </a:moveTo>
                    <a:cubicBezTo>
                      <a:pt x="4" y="6"/>
                      <a:pt x="3" y="5"/>
                      <a:pt x="3" y="3"/>
                    </a:cubicBezTo>
                    <a:cubicBezTo>
                      <a:pt x="3" y="1"/>
                      <a:pt x="4" y="0"/>
                      <a:pt x="6" y="0"/>
                    </a:cubicBezTo>
                    <a:cubicBezTo>
                      <a:pt x="8" y="0"/>
                      <a:pt x="9" y="1"/>
                      <a:pt x="9" y="3"/>
                    </a:cubicBezTo>
                    <a:cubicBezTo>
                      <a:pt x="9" y="5"/>
                      <a:pt x="8" y="6"/>
                      <a:pt x="6" y="6"/>
                    </a:cubicBezTo>
                  </a:path>
                </a:pathLst>
              </a:custGeom>
              <a:grpFill/>
              <a:ln>
                <a:noFill/>
              </a:ln>
              <a:extLst/>
            </p:spPr>
            <p:txBody>
              <a:bodyPr/>
              <a:lstStyle/>
              <a:p>
                <a:pPr>
                  <a:defRPr/>
                </a:pPr>
                <a:endParaRPr lang="en-AU"/>
              </a:p>
            </p:txBody>
          </p:sp>
          <p:sp>
            <p:nvSpPr>
              <p:cNvPr id="22" name="Freeform 33"/>
              <p:cNvSpPr>
                <a:spLocks/>
              </p:cNvSpPr>
              <p:nvPr/>
            </p:nvSpPr>
            <p:spPr bwMode="auto">
              <a:xfrm>
                <a:off x="4013200" y="5997575"/>
                <a:ext cx="39687" cy="66675"/>
              </a:xfrm>
              <a:custGeom>
                <a:avLst/>
                <a:gdLst>
                  <a:gd name="T0" fmla="*/ 11 w 12"/>
                  <a:gd name="T1" fmla="*/ 5 h 21"/>
                  <a:gd name="T2" fmla="*/ 9 w 12"/>
                  <a:gd name="T3" fmla="*/ 5 h 21"/>
                  <a:gd name="T4" fmla="*/ 5 w 12"/>
                  <a:gd name="T5" fmla="*/ 8 h 21"/>
                  <a:gd name="T6" fmla="*/ 5 w 12"/>
                  <a:gd name="T7" fmla="*/ 21 h 21"/>
                  <a:gd name="T8" fmla="*/ 0 w 12"/>
                  <a:gd name="T9" fmla="*/ 21 h 21"/>
                  <a:gd name="T10" fmla="*/ 0 w 12"/>
                  <a:gd name="T11" fmla="*/ 0 h 21"/>
                  <a:gd name="T12" fmla="*/ 4 w 12"/>
                  <a:gd name="T13" fmla="*/ 0 h 21"/>
                  <a:gd name="T14" fmla="*/ 4 w 12"/>
                  <a:gd name="T15" fmla="*/ 4 h 21"/>
                  <a:gd name="T16" fmla="*/ 10 w 12"/>
                  <a:gd name="T17" fmla="*/ 0 h 21"/>
                  <a:gd name="T18" fmla="*/ 12 w 12"/>
                  <a:gd name="T19" fmla="*/ 0 h 21"/>
                  <a:gd name="T20" fmla="*/ 11 w 12"/>
                  <a:gd name="T21" fmla="*/ 5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 h="21">
                    <a:moveTo>
                      <a:pt x="11" y="5"/>
                    </a:moveTo>
                    <a:cubicBezTo>
                      <a:pt x="11" y="5"/>
                      <a:pt x="10" y="5"/>
                      <a:pt x="9" y="5"/>
                    </a:cubicBezTo>
                    <a:cubicBezTo>
                      <a:pt x="8" y="5"/>
                      <a:pt x="7" y="6"/>
                      <a:pt x="5" y="8"/>
                    </a:cubicBezTo>
                    <a:cubicBezTo>
                      <a:pt x="5" y="21"/>
                      <a:pt x="5" y="21"/>
                      <a:pt x="5" y="21"/>
                    </a:cubicBezTo>
                    <a:cubicBezTo>
                      <a:pt x="0" y="21"/>
                      <a:pt x="0" y="21"/>
                      <a:pt x="0" y="21"/>
                    </a:cubicBezTo>
                    <a:cubicBezTo>
                      <a:pt x="0" y="0"/>
                      <a:pt x="0" y="0"/>
                      <a:pt x="0" y="0"/>
                    </a:cubicBezTo>
                    <a:cubicBezTo>
                      <a:pt x="4" y="0"/>
                      <a:pt x="4" y="0"/>
                      <a:pt x="4" y="0"/>
                    </a:cubicBezTo>
                    <a:cubicBezTo>
                      <a:pt x="4" y="4"/>
                      <a:pt x="4" y="4"/>
                      <a:pt x="4" y="4"/>
                    </a:cubicBezTo>
                    <a:cubicBezTo>
                      <a:pt x="6" y="1"/>
                      <a:pt x="8" y="0"/>
                      <a:pt x="10" y="0"/>
                    </a:cubicBezTo>
                    <a:cubicBezTo>
                      <a:pt x="11" y="0"/>
                      <a:pt x="11" y="0"/>
                      <a:pt x="12" y="0"/>
                    </a:cubicBezTo>
                    <a:lnTo>
                      <a:pt x="11" y="5"/>
                    </a:lnTo>
                    <a:close/>
                  </a:path>
                </a:pathLst>
              </a:custGeom>
              <a:grpFill/>
              <a:ln>
                <a:noFill/>
              </a:ln>
              <a:extLst/>
            </p:spPr>
            <p:txBody>
              <a:bodyPr/>
              <a:lstStyle/>
              <a:p>
                <a:pPr>
                  <a:defRPr/>
                </a:pPr>
                <a:endParaRPr lang="en-AU"/>
              </a:p>
            </p:txBody>
          </p:sp>
          <p:sp>
            <p:nvSpPr>
              <p:cNvPr id="23" name="Freeform 34"/>
              <p:cNvSpPr>
                <a:spLocks noEditPoints="1"/>
              </p:cNvSpPr>
              <p:nvPr/>
            </p:nvSpPr>
            <p:spPr bwMode="auto">
              <a:xfrm>
                <a:off x="4062413" y="5997575"/>
                <a:ext cx="66675" cy="66675"/>
              </a:xfrm>
              <a:custGeom>
                <a:avLst/>
                <a:gdLst>
                  <a:gd name="T0" fmla="*/ 10 w 21"/>
                  <a:gd name="T1" fmla="*/ 21 h 21"/>
                  <a:gd name="T2" fmla="*/ 0 w 21"/>
                  <a:gd name="T3" fmla="*/ 11 h 21"/>
                  <a:gd name="T4" fmla="*/ 10 w 21"/>
                  <a:gd name="T5" fmla="*/ 0 h 21"/>
                  <a:gd name="T6" fmla="*/ 21 w 21"/>
                  <a:gd name="T7" fmla="*/ 10 h 21"/>
                  <a:gd name="T8" fmla="*/ 10 w 21"/>
                  <a:gd name="T9" fmla="*/ 21 h 21"/>
                  <a:gd name="T10" fmla="*/ 10 w 21"/>
                  <a:gd name="T11" fmla="*/ 4 h 21"/>
                  <a:gd name="T12" fmla="*/ 5 w 21"/>
                  <a:gd name="T13" fmla="*/ 10 h 21"/>
                  <a:gd name="T14" fmla="*/ 10 w 21"/>
                  <a:gd name="T15" fmla="*/ 17 h 21"/>
                  <a:gd name="T16" fmla="*/ 15 w 21"/>
                  <a:gd name="T17" fmla="*/ 11 h 21"/>
                  <a:gd name="T18" fmla="*/ 10 w 21"/>
                  <a:gd name="T19" fmla="*/ 4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 h="21">
                    <a:moveTo>
                      <a:pt x="10" y="21"/>
                    </a:moveTo>
                    <a:cubicBezTo>
                      <a:pt x="3" y="21"/>
                      <a:pt x="0" y="17"/>
                      <a:pt x="0" y="11"/>
                    </a:cubicBezTo>
                    <a:cubicBezTo>
                      <a:pt x="0" y="4"/>
                      <a:pt x="3" y="0"/>
                      <a:pt x="10" y="0"/>
                    </a:cubicBezTo>
                    <a:cubicBezTo>
                      <a:pt x="17" y="0"/>
                      <a:pt x="21" y="4"/>
                      <a:pt x="21" y="10"/>
                    </a:cubicBezTo>
                    <a:cubicBezTo>
                      <a:pt x="21" y="17"/>
                      <a:pt x="17" y="21"/>
                      <a:pt x="10" y="21"/>
                    </a:cubicBezTo>
                    <a:moveTo>
                      <a:pt x="10" y="4"/>
                    </a:moveTo>
                    <a:cubicBezTo>
                      <a:pt x="7" y="4"/>
                      <a:pt x="5" y="7"/>
                      <a:pt x="5" y="10"/>
                    </a:cubicBezTo>
                    <a:cubicBezTo>
                      <a:pt x="5" y="14"/>
                      <a:pt x="6" y="17"/>
                      <a:pt x="10" y="17"/>
                    </a:cubicBezTo>
                    <a:cubicBezTo>
                      <a:pt x="14" y="17"/>
                      <a:pt x="15" y="14"/>
                      <a:pt x="15" y="11"/>
                    </a:cubicBezTo>
                    <a:cubicBezTo>
                      <a:pt x="15" y="6"/>
                      <a:pt x="14" y="4"/>
                      <a:pt x="10" y="4"/>
                    </a:cubicBezTo>
                  </a:path>
                </a:pathLst>
              </a:custGeom>
              <a:grpFill/>
              <a:ln>
                <a:noFill/>
              </a:ln>
              <a:extLst/>
            </p:spPr>
            <p:txBody>
              <a:bodyPr/>
              <a:lstStyle/>
              <a:p>
                <a:pPr>
                  <a:defRPr/>
                </a:pPr>
                <a:endParaRPr lang="en-AU"/>
              </a:p>
            </p:txBody>
          </p:sp>
          <p:sp>
            <p:nvSpPr>
              <p:cNvPr id="24" name="Oval 35"/>
              <p:cNvSpPr>
                <a:spLocks noChangeArrowheads="1"/>
              </p:cNvSpPr>
              <p:nvPr/>
            </p:nvSpPr>
            <p:spPr bwMode="auto">
              <a:xfrm>
                <a:off x="4141788" y="6042025"/>
                <a:ext cx="19050" cy="22225"/>
              </a:xfrm>
              <a:prstGeom prst="ellipse">
                <a:avLst/>
              </a:prstGeom>
              <a:grpFill/>
              <a:ln>
                <a:noFill/>
              </a:ln>
              <a:extLst/>
            </p:spPr>
            <p:txBody>
              <a:bodyPr/>
              <a:lstStyle/>
              <a:p>
                <a:pPr>
                  <a:defRPr/>
                </a:pPr>
                <a:endParaRPr lang="en-AU"/>
              </a:p>
            </p:txBody>
          </p:sp>
          <p:sp>
            <p:nvSpPr>
              <p:cNvPr id="25" name="Freeform 36"/>
              <p:cNvSpPr>
                <a:spLocks noEditPoints="1"/>
              </p:cNvSpPr>
              <p:nvPr/>
            </p:nvSpPr>
            <p:spPr bwMode="auto">
              <a:xfrm>
                <a:off x="4176713" y="5997575"/>
                <a:ext cx="57150" cy="66675"/>
              </a:xfrm>
              <a:custGeom>
                <a:avLst/>
                <a:gdLst>
                  <a:gd name="T0" fmla="*/ 14 w 18"/>
                  <a:gd name="T1" fmla="*/ 21 h 21"/>
                  <a:gd name="T2" fmla="*/ 13 w 18"/>
                  <a:gd name="T3" fmla="*/ 19 h 21"/>
                  <a:gd name="T4" fmla="*/ 7 w 18"/>
                  <a:gd name="T5" fmla="*/ 21 h 21"/>
                  <a:gd name="T6" fmla="*/ 0 w 18"/>
                  <a:gd name="T7" fmla="*/ 15 h 21"/>
                  <a:gd name="T8" fmla="*/ 10 w 18"/>
                  <a:gd name="T9" fmla="*/ 8 h 21"/>
                  <a:gd name="T10" fmla="*/ 13 w 18"/>
                  <a:gd name="T11" fmla="*/ 8 h 21"/>
                  <a:gd name="T12" fmla="*/ 13 w 18"/>
                  <a:gd name="T13" fmla="*/ 7 h 21"/>
                  <a:gd name="T14" fmla="*/ 8 w 18"/>
                  <a:gd name="T15" fmla="*/ 4 h 21"/>
                  <a:gd name="T16" fmla="*/ 2 w 18"/>
                  <a:gd name="T17" fmla="*/ 5 h 21"/>
                  <a:gd name="T18" fmla="*/ 2 w 18"/>
                  <a:gd name="T19" fmla="*/ 1 h 21"/>
                  <a:gd name="T20" fmla="*/ 9 w 18"/>
                  <a:gd name="T21" fmla="*/ 0 h 21"/>
                  <a:gd name="T22" fmla="*/ 18 w 18"/>
                  <a:gd name="T23" fmla="*/ 7 h 21"/>
                  <a:gd name="T24" fmla="*/ 18 w 18"/>
                  <a:gd name="T25" fmla="*/ 21 h 21"/>
                  <a:gd name="T26" fmla="*/ 14 w 18"/>
                  <a:gd name="T27" fmla="*/ 21 h 21"/>
                  <a:gd name="T28" fmla="*/ 13 w 18"/>
                  <a:gd name="T29" fmla="*/ 12 h 21"/>
                  <a:gd name="T30" fmla="*/ 10 w 18"/>
                  <a:gd name="T31" fmla="*/ 12 h 21"/>
                  <a:gd name="T32" fmla="*/ 5 w 18"/>
                  <a:gd name="T33" fmla="*/ 15 h 21"/>
                  <a:gd name="T34" fmla="*/ 8 w 18"/>
                  <a:gd name="T35" fmla="*/ 17 h 21"/>
                  <a:gd name="T36" fmla="*/ 13 w 18"/>
                  <a:gd name="T37" fmla="*/ 15 h 21"/>
                  <a:gd name="T38" fmla="*/ 13 w 18"/>
                  <a:gd name="T39" fmla="*/ 12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 h="21">
                    <a:moveTo>
                      <a:pt x="14" y="21"/>
                    </a:moveTo>
                    <a:cubicBezTo>
                      <a:pt x="13" y="19"/>
                      <a:pt x="13" y="19"/>
                      <a:pt x="13" y="19"/>
                    </a:cubicBezTo>
                    <a:cubicBezTo>
                      <a:pt x="12" y="20"/>
                      <a:pt x="10" y="21"/>
                      <a:pt x="7" y="21"/>
                    </a:cubicBezTo>
                    <a:cubicBezTo>
                      <a:pt x="3" y="21"/>
                      <a:pt x="0" y="19"/>
                      <a:pt x="0" y="15"/>
                    </a:cubicBezTo>
                    <a:cubicBezTo>
                      <a:pt x="0" y="10"/>
                      <a:pt x="4" y="8"/>
                      <a:pt x="10" y="8"/>
                    </a:cubicBezTo>
                    <a:cubicBezTo>
                      <a:pt x="13" y="8"/>
                      <a:pt x="13" y="8"/>
                      <a:pt x="13" y="8"/>
                    </a:cubicBezTo>
                    <a:cubicBezTo>
                      <a:pt x="13" y="7"/>
                      <a:pt x="13" y="7"/>
                      <a:pt x="13" y="7"/>
                    </a:cubicBezTo>
                    <a:cubicBezTo>
                      <a:pt x="13" y="5"/>
                      <a:pt x="12" y="4"/>
                      <a:pt x="8" y="4"/>
                    </a:cubicBezTo>
                    <a:cubicBezTo>
                      <a:pt x="6" y="4"/>
                      <a:pt x="4" y="4"/>
                      <a:pt x="2" y="5"/>
                    </a:cubicBezTo>
                    <a:cubicBezTo>
                      <a:pt x="2" y="1"/>
                      <a:pt x="2" y="1"/>
                      <a:pt x="2" y="1"/>
                    </a:cubicBezTo>
                    <a:cubicBezTo>
                      <a:pt x="4" y="0"/>
                      <a:pt x="6" y="0"/>
                      <a:pt x="9" y="0"/>
                    </a:cubicBezTo>
                    <a:cubicBezTo>
                      <a:pt x="15" y="0"/>
                      <a:pt x="18" y="2"/>
                      <a:pt x="18" y="7"/>
                    </a:cubicBezTo>
                    <a:cubicBezTo>
                      <a:pt x="18" y="21"/>
                      <a:pt x="18" y="21"/>
                      <a:pt x="18" y="21"/>
                    </a:cubicBezTo>
                    <a:lnTo>
                      <a:pt x="14" y="21"/>
                    </a:lnTo>
                    <a:close/>
                    <a:moveTo>
                      <a:pt x="13" y="12"/>
                    </a:moveTo>
                    <a:cubicBezTo>
                      <a:pt x="10" y="12"/>
                      <a:pt x="10" y="12"/>
                      <a:pt x="10" y="12"/>
                    </a:cubicBezTo>
                    <a:cubicBezTo>
                      <a:pt x="7" y="12"/>
                      <a:pt x="5" y="13"/>
                      <a:pt x="5" y="15"/>
                    </a:cubicBezTo>
                    <a:cubicBezTo>
                      <a:pt x="5" y="16"/>
                      <a:pt x="6" y="17"/>
                      <a:pt x="8" y="17"/>
                    </a:cubicBezTo>
                    <a:cubicBezTo>
                      <a:pt x="10" y="17"/>
                      <a:pt x="11" y="17"/>
                      <a:pt x="13" y="15"/>
                    </a:cubicBezTo>
                    <a:lnTo>
                      <a:pt x="13" y="12"/>
                    </a:lnTo>
                    <a:close/>
                  </a:path>
                </a:pathLst>
              </a:custGeom>
              <a:grpFill/>
              <a:ln>
                <a:noFill/>
              </a:ln>
              <a:extLst/>
            </p:spPr>
            <p:txBody>
              <a:bodyPr/>
              <a:lstStyle/>
              <a:p>
                <a:pPr>
                  <a:defRPr/>
                </a:pPr>
                <a:endParaRPr lang="en-AU"/>
              </a:p>
            </p:txBody>
          </p:sp>
          <p:sp>
            <p:nvSpPr>
              <p:cNvPr id="26" name="Freeform 37"/>
              <p:cNvSpPr>
                <a:spLocks/>
              </p:cNvSpPr>
              <p:nvPr/>
            </p:nvSpPr>
            <p:spPr bwMode="auto">
              <a:xfrm>
                <a:off x="4252913" y="5997575"/>
                <a:ext cx="57150" cy="66675"/>
              </a:xfrm>
              <a:custGeom>
                <a:avLst/>
                <a:gdLst>
                  <a:gd name="T0" fmla="*/ 14 w 18"/>
                  <a:gd name="T1" fmla="*/ 21 h 21"/>
                  <a:gd name="T2" fmla="*/ 14 w 18"/>
                  <a:gd name="T3" fmla="*/ 18 h 21"/>
                  <a:gd name="T4" fmla="*/ 7 w 18"/>
                  <a:gd name="T5" fmla="*/ 21 h 21"/>
                  <a:gd name="T6" fmla="*/ 0 w 18"/>
                  <a:gd name="T7" fmla="*/ 13 h 21"/>
                  <a:gd name="T8" fmla="*/ 0 w 18"/>
                  <a:gd name="T9" fmla="*/ 0 h 21"/>
                  <a:gd name="T10" fmla="*/ 5 w 18"/>
                  <a:gd name="T11" fmla="*/ 0 h 21"/>
                  <a:gd name="T12" fmla="*/ 5 w 18"/>
                  <a:gd name="T13" fmla="*/ 12 h 21"/>
                  <a:gd name="T14" fmla="*/ 8 w 18"/>
                  <a:gd name="T15" fmla="*/ 17 h 21"/>
                  <a:gd name="T16" fmla="*/ 13 w 18"/>
                  <a:gd name="T17" fmla="*/ 14 h 21"/>
                  <a:gd name="T18" fmla="*/ 13 w 18"/>
                  <a:gd name="T19" fmla="*/ 0 h 21"/>
                  <a:gd name="T20" fmla="*/ 18 w 18"/>
                  <a:gd name="T21" fmla="*/ 0 h 21"/>
                  <a:gd name="T22" fmla="*/ 18 w 18"/>
                  <a:gd name="T23" fmla="*/ 21 h 21"/>
                  <a:gd name="T24" fmla="*/ 14 w 18"/>
                  <a:gd name="T25"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 h="21">
                    <a:moveTo>
                      <a:pt x="14" y="21"/>
                    </a:moveTo>
                    <a:cubicBezTo>
                      <a:pt x="14" y="18"/>
                      <a:pt x="14" y="18"/>
                      <a:pt x="14" y="18"/>
                    </a:cubicBezTo>
                    <a:cubicBezTo>
                      <a:pt x="12" y="20"/>
                      <a:pt x="10" y="21"/>
                      <a:pt x="7" y="21"/>
                    </a:cubicBezTo>
                    <a:cubicBezTo>
                      <a:pt x="2" y="21"/>
                      <a:pt x="0" y="18"/>
                      <a:pt x="0" y="13"/>
                    </a:cubicBezTo>
                    <a:cubicBezTo>
                      <a:pt x="0" y="0"/>
                      <a:pt x="0" y="0"/>
                      <a:pt x="0" y="0"/>
                    </a:cubicBezTo>
                    <a:cubicBezTo>
                      <a:pt x="5" y="0"/>
                      <a:pt x="5" y="0"/>
                      <a:pt x="5" y="0"/>
                    </a:cubicBezTo>
                    <a:cubicBezTo>
                      <a:pt x="5" y="12"/>
                      <a:pt x="5" y="12"/>
                      <a:pt x="5" y="12"/>
                    </a:cubicBezTo>
                    <a:cubicBezTo>
                      <a:pt x="5" y="15"/>
                      <a:pt x="6" y="17"/>
                      <a:pt x="8" y="17"/>
                    </a:cubicBezTo>
                    <a:cubicBezTo>
                      <a:pt x="10" y="17"/>
                      <a:pt x="11" y="16"/>
                      <a:pt x="13" y="14"/>
                    </a:cubicBezTo>
                    <a:cubicBezTo>
                      <a:pt x="13" y="0"/>
                      <a:pt x="13" y="0"/>
                      <a:pt x="13" y="0"/>
                    </a:cubicBezTo>
                    <a:cubicBezTo>
                      <a:pt x="18" y="0"/>
                      <a:pt x="18" y="0"/>
                      <a:pt x="18" y="0"/>
                    </a:cubicBezTo>
                    <a:cubicBezTo>
                      <a:pt x="18" y="21"/>
                      <a:pt x="18" y="21"/>
                      <a:pt x="18" y="21"/>
                    </a:cubicBezTo>
                    <a:lnTo>
                      <a:pt x="14" y="21"/>
                    </a:lnTo>
                    <a:close/>
                  </a:path>
                </a:pathLst>
              </a:custGeom>
              <a:grpFill/>
              <a:ln>
                <a:noFill/>
              </a:ln>
              <a:extLst/>
            </p:spPr>
            <p:txBody>
              <a:bodyPr/>
              <a:lstStyle/>
              <a:p>
                <a:pPr>
                  <a:defRPr/>
                </a:pPr>
                <a:endParaRPr lang="en-AU"/>
              </a:p>
            </p:txBody>
          </p:sp>
        </p:grpSp>
      </p:grpSp>
      <p:sp>
        <p:nvSpPr>
          <p:cNvPr id="27" name="Text Placeholder 14"/>
          <p:cNvSpPr>
            <a:spLocks noGrp="1"/>
          </p:cNvSpPr>
          <p:nvPr>
            <p:ph type="body" sz="quarter" idx="17" hasCustomPrompt="1"/>
          </p:nvPr>
        </p:nvSpPr>
        <p:spPr>
          <a:xfrm>
            <a:off x="360000" y="5625959"/>
            <a:ext cx="4752000" cy="144000"/>
          </a:xfrm>
        </p:spPr>
        <p:txBody>
          <a:bodyPr anchor="ctr">
            <a:noAutofit/>
          </a:bodyPr>
          <a:lstStyle>
            <a:lvl1pPr marL="216000" marR="0" indent="-216000" algn="l" defTabSz="914400" rtl="0" eaLnBrk="1" fontAlgn="auto" latinLnBrk="0" hangingPunct="1">
              <a:lnSpc>
                <a:spcPct val="90000"/>
              </a:lnSpc>
              <a:spcBef>
                <a:spcPts val="600"/>
              </a:spcBef>
              <a:spcAft>
                <a:spcPts val="0"/>
              </a:spcAft>
              <a:buClrTx/>
              <a:buSzTx/>
              <a:buFontTx/>
              <a:buNone/>
              <a:tabLst/>
              <a:defRPr sz="1200" b="1" cap="all" baseline="0">
                <a:solidFill>
                  <a:schemeClr val="bg1"/>
                </a:solidFill>
              </a:defRPr>
            </a:lvl1pPr>
            <a:lvl2pPr marL="0" indent="0">
              <a:buFontTx/>
              <a:buNone/>
              <a:defRPr sz="1200">
                <a:solidFill>
                  <a:schemeClr val="bg2"/>
                </a:solidFill>
              </a:defRPr>
            </a:lvl2pPr>
            <a:lvl3pPr marL="0" indent="0">
              <a:buFontTx/>
              <a:buNone/>
              <a:defRPr sz="1200">
                <a:solidFill>
                  <a:schemeClr val="bg2"/>
                </a:solidFill>
              </a:defRPr>
            </a:lvl3pPr>
            <a:lvl4pPr marL="0" indent="0">
              <a:buFontTx/>
              <a:buNone/>
              <a:defRPr sz="1200">
                <a:solidFill>
                  <a:schemeClr val="bg2"/>
                </a:solidFill>
              </a:defRPr>
            </a:lvl4pPr>
            <a:lvl5pPr marL="0" indent="0">
              <a:buFontTx/>
              <a:buNone/>
              <a:defRPr sz="1200">
                <a:solidFill>
                  <a:schemeClr val="bg2"/>
                </a:solidFill>
              </a:defRPr>
            </a:lvl5pPr>
            <a:lvl6pPr marL="0" indent="0">
              <a:buFontTx/>
              <a:buNone/>
              <a:defRPr sz="1200">
                <a:solidFill>
                  <a:schemeClr val="bg2"/>
                </a:solidFill>
              </a:defRPr>
            </a:lvl6pPr>
            <a:lvl7pPr marL="0" indent="0">
              <a:buFontTx/>
              <a:buNone/>
              <a:defRPr sz="1200">
                <a:solidFill>
                  <a:schemeClr val="bg2"/>
                </a:solidFill>
              </a:defRPr>
            </a:lvl7pPr>
            <a:lvl8pPr marL="0" indent="0">
              <a:buFontTx/>
              <a:buNone/>
              <a:defRPr sz="1200">
                <a:solidFill>
                  <a:schemeClr val="bg2"/>
                </a:solidFill>
              </a:defRPr>
            </a:lvl8pPr>
            <a:lvl9pPr marL="0" indent="0">
              <a:buFontTx/>
              <a:buNone/>
              <a:defRPr sz="1200">
                <a:solidFill>
                  <a:schemeClr val="bg2"/>
                </a:solidFill>
              </a:defRPr>
            </a:lvl9pPr>
          </a:lstStyle>
          <a:p>
            <a:r>
              <a:rPr lang="en-AU" dirty="0" smtClean="0"/>
              <a:t>Click to Add Business Unit</a:t>
            </a:r>
          </a:p>
        </p:txBody>
      </p:sp>
    </p:spTree>
    <p:extLst>
      <p:ext uri="{BB962C8B-B14F-4D97-AF65-F5344CB8AC3E}">
        <p14:creationId xmlns:p14="http://schemas.microsoft.com/office/powerpoint/2010/main" val="352071335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Alternative Title Slide + Collaborator logos">
    <p:bg>
      <p:bgPr>
        <a:solidFill>
          <a:schemeClr val="accent1"/>
        </a:solidFill>
        <a:effectLst/>
      </p:bgPr>
    </p:bg>
    <p:spTree>
      <p:nvGrpSpPr>
        <p:cNvPr id="1" name=""/>
        <p:cNvGrpSpPr/>
        <p:nvPr/>
      </p:nvGrpSpPr>
      <p:grpSpPr>
        <a:xfrm>
          <a:off x="0" y="0"/>
          <a:ext cx="0" cy="0"/>
          <a:chOff x="0" y="0"/>
          <a:chExt cx="0" cy="0"/>
        </a:xfrm>
      </p:grpSpPr>
      <p:grpSp>
        <p:nvGrpSpPr>
          <p:cNvPr id="28" name="Group 27"/>
          <p:cNvGrpSpPr/>
          <p:nvPr userDrawn="1"/>
        </p:nvGrpSpPr>
        <p:grpSpPr>
          <a:xfrm>
            <a:off x="-26988" y="357188"/>
            <a:ext cx="9199469" cy="6500812"/>
            <a:chOff x="-26988" y="357188"/>
            <a:chExt cx="9199469" cy="6500812"/>
          </a:xfrm>
        </p:grpSpPr>
        <p:grpSp>
          <p:nvGrpSpPr>
            <p:cNvPr id="29" name="Group 66"/>
            <p:cNvGrpSpPr>
              <a:grpSpLocks/>
            </p:cNvGrpSpPr>
            <p:nvPr userDrawn="1"/>
          </p:nvGrpSpPr>
          <p:grpSpPr bwMode="auto">
            <a:xfrm>
              <a:off x="-26988" y="357188"/>
              <a:ext cx="9178926" cy="2571750"/>
              <a:chOff x="-17463" y="357188"/>
              <a:chExt cx="9186863" cy="2571750"/>
            </a:xfrm>
          </p:grpSpPr>
          <p:sp>
            <p:nvSpPr>
              <p:cNvPr id="51" name="Freeform 17"/>
              <p:cNvSpPr>
                <a:spLocks/>
              </p:cNvSpPr>
              <p:nvPr userDrawn="1"/>
            </p:nvSpPr>
            <p:spPr bwMode="auto">
              <a:xfrm>
                <a:off x="-17463" y="1971675"/>
                <a:ext cx="9186863" cy="957263"/>
              </a:xfrm>
              <a:custGeom>
                <a:avLst/>
                <a:gdLst>
                  <a:gd name="T0" fmla="*/ 0 w 2880"/>
                  <a:gd name="T1" fmla="*/ 0 h 300"/>
                  <a:gd name="T2" fmla="*/ 372 w 2880"/>
                  <a:gd name="T3" fmla="*/ 0 h 300"/>
                  <a:gd name="T4" fmla="*/ 890 w 2880"/>
                  <a:gd name="T5" fmla="*/ 171 h 300"/>
                  <a:gd name="T6" fmla="*/ 1389 w 2880"/>
                  <a:gd name="T7" fmla="*/ 300 h 300"/>
                  <a:gd name="T8" fmla="*/ 2880 w 2880"/>
                  <a:gd name="T9" fmla="*/ 300 h 300"/>
                </a:gdLst>
                <a:ahLst/>
                <a:cxnLst>
                  <a:cxn ang="0">
                    <a:pos x="T0" y="T1"/>
                  </a:cxn>
                  <a:cxn ang="0">
                    <a:pos x="T2" y="T3"/>
                  </a:cxn>
                  <a:cxn ang="0">
                    <a:pos x="T4" y="T5"/>
                  </a:cxn>
                  <a:cxn ang="0">
                    <a:pos x="T6" y="T7"/>
                  </a:cxn>
                  <a:cxn ang="0">
                    <a:pos x="T8" y="T9"/>
                  </a:cxn>
                </a:cxnLst>
                <a:rect l="0" t="0" r="r" b="b"/>
                <a:pathLst>
                  <a:path w="2880" h="300">
                    <a:moveTo>
                      <a:pt x="0" y="0"/>
                    </a:moveTo>
                    <a:cubicBezTo>
                      <a:pt x="0" y="0"/>
                      <a:pt x="308" y="0"/>
                      <a:pt x="372" y="0"/>
                    </a:cubicBezTo>
                    <a:cubicBezTo>
                      <a:pt x="638" y="0"/>
                      <a:pt x="749" y="91"/>
                      <a:pt x="890" y="171"/>
                    </a:cubicBezTo>
                    <a:cubicBezTo>
                      <a:pt x="1011" y="240"/>
                      <a:pt x="1176" y="300"/>
                      <a:pt x="1389" y="300"/>
                    </a:cubicBezTo>
                    <a:cubicBezTo>
                      <a:pt x="2880" y="300"/>
                      <a:pt x="2880" y="300"/>
                      <a:pt x="2880" y="300"/>
                    </a:cubicBezTo>
                  </a:path>
                </a:pathLst>
              </a:custGeom>
              <a:noFill/>
              <a:ln w="19050" cap="flat">
                <a:solidFill>
                  <a:schemeClr val="bg1"/>
                </a:solidFill>
                <a:prstDash val="solid"/>
                <a:miter lim="800000"/>
                <a:headEnd/>
                <a:tailEnd/>
              </a:ln>
              <a:extLst/>
            </p:spPr>
            <p:txBody>
              <a:bodyPr/>
              <a:lstStyle/>
              <a:p>
                <a:pPr>
                  <a:defRPr/>
                </a:pPr>
                <a:endParaRPr lang="en-AU"/>
              </a:p>
            </p:txBody>
          </p:sp>
          <p:sp>
            <p:nvSpPr>
              <p:cNvPr id="52" name="Freeform 18"/>
              <p:cNvSpPr>
                <a:spLocks/>
              </p:cNvSpPr>
              <p:nvPr userDrawn="1"/>
            </p:nvSpPr>
            <p:spPr bwMode="auto">
              <a:xfrm>
                <a:off x="-17463" y="2449513"/>
                <a:ext cx="9186863" cy="479425"/>
              </a:xfrm>
              <a:custGeom>
                <a:avLst/>
                <a:gdLst>
                  <a:gd name="T0" fmla="*/ 2880 w 2880"/>
                  <a:gd name="T1" fmla="*/ 0 h 150"/>
                  <a:gd name="T2" fmla="*/ 1202 w 2880"/>
                  <a:gd name="T3" fmla="*/ 0 h 150"/>
                  <a:gd name="T4" fmla="*/ 890 w 2880"/>
                  <a:gd name="T5" fmla="*/ 21 h 150"/>
                  <a:gd name="T6" fmla="*/ 366 w 2880"/>
                  <a:gd name="T7" fmla="*/ 150 h 150"/>
                  <a:gd name="T8" fmla="*/ 0 w 2880"/>
                  <a:gd name="T9" fmla="*/ 150 h 150"/>
                </a:gdLst>
                <a:ahLst/>
                <a:cxnLst>
                  <a:cxn ang="0">
                    <a:pos x="T0" y="T1"/>
                  </a:cxn>
                  <a:cxn ang="0">
                    <a:pos x="T2" y="T3"/>
                  </a:cxn>
                  <a:cxn ang="0">
                    <a:pos x="T4" y="T5"/>
                  </a:cxn>
                  <a:cxn ang="0">
                    <a:pos x="T6" y="T7"/>
                  </a:cxn>
                  <a:cxn ang="0">
                    <a:pos x="T8" y="T9"/>
                  </a:cxn>
                </a:cxnLst>
                <a:rect l="0" t="0" r="r" b="b"/>
                <a:pathLst>
                  <a:path w="2880" h="150">
                    <a:moveTo>
                      <a:pt x="2880" y="0"/>
                    </a:moveTo>
                    <a:cubicBezTo>
                      <a:pt x="1202" y="0"/>
                      <a:pt x="1202" y="0"/>
                      <a:pt x="1202" y="0"/>
                    </a:cubicBezTo>
                    <a:cubicBezTo>
                      <a:pt x="999" y="0"/>
                      <a:pt x="933" y="5"/>
                      <a:pt x="890" y="21"/>
                    </a:cubicBezTo>
                    <a:cubicBezTo>
                      <a:pt x="802" y="55"/>
                      <a:pt x="685" y="150"/>
                      <a:pt x="366" y="150"/>
                    </a:cubicBezTo>
                    <a:cubicBezTo>
                      <a:pt x="0" y="150"/>
                      <a:pt x="0" y="150"/>
                      <a:pt x="0" y="150"/>
                    </a:cubicBezTo>
                  </a:path>
                </a:pathLst>
              </a:custGeom>
              <a:noFill/>
              <a:ln w="19050" cap="flat">
                <a:solidFill>
                  <a:schemeClr val="accent2"/>
                </a:solidFill>
                <a:prstDash val="solid"/>
                <a:miter lim="800000"/>
                <a:headEnd/>
                <a:tailEnd/>
              </a:ln>
              <a:extLst/>
            </p:spPr>
            <p:txBody>
              <a:bodyPr/>
              <a:lstStyle/>
              <a:p>
                <a:pPr>
                  <a:defRPr/>
                </a:pPr>
                <a:endParaRPr lang="en-AU"/>
              </a:p>
            </p:txBody>
          </p:sp>
          <p:sp>
            <p:nvSpPr>
              <p:cNvPr id="53" name="Freeform 19"/>
              <p:cNvSpPr>
                <a:spLocks/>
              </p:cNvSpPr>
              <p:nvPr userDrawn="1"/>
            </p:nvSpPr>
            <p:spPr bwMode="auto">
              <a:xfrm>
                <a:off x="-17463" y="1655763"/>
                <a:ext cx="9186863" cy="954087"/>
              </a:xfrm>
              <a:custGeom>
                <a:avLst/>
                <a:gdLst>
                  <a:gd name="T0" fmla="*/ 0 w 2880"/>
                  <a:gd name="T1" fmla="*/ 0 h 299"/>
                  <a:gd name="T2" fmla="*/ 372 w 2880"/>
                  <a:gd name="T3" fmla="*/ 0 h 299"/>
                  <a:gd name="T4" fmla="*/ 890 w 2880"/>
                  <a:gd name="T5" fmla="*/ 170 h 299"/>
                  <a:gd name="T6" fmla="*/ 1389 w 2880"/>
                  <a:gd name="T7" fmla="*/ 299 h 299"/>
                  <a:gd name="T8" fmla="*/ 2880 w 2880"/>
                  <a:gd name="T9" fmla="*/ 299 h 299"/>
                </a:gdLst>
                <a:ahLst/>
                <a:cxnLst>
                  <a:cxn ang="0">
                    <a:pos x="T0" y="T1"/>
                  </a:cxn>
                  <a:cxn ang="0">
                    <a:pos x="T2" y="T3"/>
                  </a:cxn>
                  <a:cxn ang="0">
                    <a:pos x="T4" y="T5"/>
                  </a:cxn>
                  <a:cxn ang="0">
                    <a:pos x="T6" y="T7"/>
                  </a:cxn>
                  <a:cxn ang="0">
                    <a:pos x="T8" y="T9"/>
                  </a:cxn>
                </a:cxnLst>
                <a:rect l="0" t="0" r="r" b="b"/>
                <a:pathLst>
                  <a:path w="2880" h="299">
                    <a:moveTo>
                      <a:pt x="0" y="0"/>
                    </a:moveTo>
                    <a:cubicBezTo>
                      <a:pt x="0" y="0"/>
                      <a:pt x="308" y="0"/>
                      <a:pt x="372" y="0"/>
                    </a:cubicBezTo>
                    <a:cubicBezTo>
                      <a:pt x="638" y="0"/>
                      <a:pt x="749" y="90"/>
                      <a:pt x="890" y="170"/>
                    </a:cubicBezTo>
                    <a:cubicBezTo>
                      <a:pt x="1011" y="239"/>
                      <a:pt x="1176" y="299"/>
                      <a:pt x="1389" y="299"/>
                    </a:cubicBezTo>
                    <a:cubicBezTo>
                      <a:pt x="2880" y="299"/>
                      <a:pt x="2880" y="299"/>
                      <a:pt x="2880" y="299"/>
                    </a:cubicBezTo>
                  </a:path>
                </a:pathLst>
              </a:custGeom>
              <a:noFill/>
              <a:ln w="19050" cap="flat">
                <a:solidFill>
                  <a:schemeClr val="accent2">
                    <a:lumMod val="90000"/>
                    <a:lumOff val="10000"/>
                  </a:schemeClr>
                </a:solidFill>
                <a:prstDash val="solid"/>
                <a:miter lim="800000"/>
                <a:headEnd/>
                <a:tailEnd/>
              </a:ln>
              <a:extLst/>
            </p:spPr>
            <p:txBody>
              <a:bodyPr/>
              <a:lstStyle/>
              <a:p>
                <a:pPr>
                  <a:defRPr/>
                </a:pPr>
                <a:endParaRPr lang="en-AU"/>
              </a:p>
            </p:txBody>
          </p:sp>
          <p:sp>
            <p:nvSpPr>
              <p:cNvPr id="54" name="Freeform 20"/>
              <p:cNvSpPr>
                <a:spLocks/>
              </p:cNvSpPr>
              <p:nvPr userDrawn="1"/>
            </p:nvSpPr>
            <p:spPr bwMode="auto">
              <a:xfrm>
                <a:off x="-17463" y="2130425"/>
                <a:ext cx="9186863" cy="479425"/>
              </a:xfrm>
              <a:custGeom>
                <a:avLst/>
                <a:gdLst>
                  <a:gd name="T0" fmla="*/ 2880 w 2880"/>
                  <a:gd name="T1" fmla="*/ 0 h 150"/>
                  <a:gd name="T2" fmla="*/ 1202 w 2880"/>
                  <a:gd name="T3" fmla="*/ 0 h 150"/>
                  <a:gd name="T4" fmla="*/ 890 w 2880"/>
                  <a:gd name="T5" fmla="*/ 21 h 150"/>
                  <a:gd name="T6" fmla="*/ 366 w 2880"/>
                  <a:gd name="T7" fmla="*/ 150 h 150"/>
                  <a:gd name="T8" fmla="*/ 0 w 2880"/>
                  <a:gd name="T9" fmla="*/ 150 h 150"/>
                </a:gdLst>
                <a:ahLst/>
                <a:cxnLst>
                  <a:cxn ang="0">
                    <a:pos x="T0" y="T1"/>
                  </a:cxn>
                  <a:cxn ang="0">
                    <a:pos x="T2" y="T3"/>
                  </a:cxn>
                  <a:cxn ang="0">
                    <a:pos x="T4" y="T5"/>
                  </a:cxn>
                  <a:cxn ang="0">
                    <a:pos x="T6" y="T7"/>
                  </a:cxn>
                  <a:cxn ang="0">
                    <a:pos x="T8" y="T9"/>
                  </a:cxn>
                </a:cxnLst>
                <a:rect l="0" t="0" r="r" b="b"/>
                <a:pathLst>
                  <a:path w="2880" h="150">
                    <a:moveTo>
                      <a:pt x="2880" y="0"/>
                    </a:moveTo>
                    <a:cubicBezTo>
                      <a:pt x="1202" y="0"/>
                      <a:pt x="1202" y="0"/>
                      <a:pt x="1202" y="0"/>
                    </a:cubicBezTo>
                    <a:cubicBezTo>
                      <a:pt x="999" y="0"/>
                      <a:pt x="933" y="5"/>
                      <a:pt x="890" y="21"/>
                    </a:cubicBezTo>
                    <a:cubicBezTo>
                      <a:pt x="802" y="55"/>
                      <a:pt x="685" y="150"/>
                      <a:pt x="366" y="150"/>
                    </a:cubicBezTo>
                    <a:cubicBezTo>
                      <a:pt x="0" y="150"/>
                      <a:pt x="0" y="150"/>
                      <a:pt x="0" y="150"/>
                    </a:cubicBezTo>
                  </a:path>
                </a:pathLst>
              </a:custGeom>
              <a:noFill/>
              <a:ln w="19050" cap="flat">
                <a:solidFill>
                  <a:schemeClr val="accent1">
                    <a:lumMod val="75000"/>
                  </a:schemeClr>
                </a:solidFill>
                <a:prstDash val="solid"/>
                <a:miter lim="800000"/>
                <a:headEnd/>
                <a:tailEnd/>
              </a:ln>
              <a:extLst/>
            </p:spPr>
            <p:txBody>
              <a:bodyPr/>
              <a:lstStyle/>
              <a:p>
                <a:pPr>
                  <a:defRPr/>
                </a:pPr>
                <a:endParaRPr lang="en-AU"/>
              </a:p>
            </p:txBody>
          </p:sp>
          <p:sp>
            <p:nvSpPr>
              <p:cNvPr id="55" name="Freeform 21"/>
              <p:cNvSpPr>
                <a:spLocks/>
              </p:cNvSpPr>
              <p:nvPr userDrawn="1"/>
            </p:nvSpPr>
            <p:spPr bwMode="auto">
              <a:xfrm>
                <a:off x="-17463" y="1336675"/>
                <a:ext cx="9186863" cy="954088"/>
              </a:xfrm>
              <a:custGeom>
                <a:avLst/>
                <a:gdLst>
                  <a:gd name="T0" fmla="*/ 0 w 2880"/>
                  <a:gd name="T1" fmla="*/ 0 h 299"/>
                  <a:gd name="T2" fmla="*/ 372 w 2880"/>
                  <a:gd name="T3" fmla="*/ 0 h 299"/>
                  <a:gd name="T4" fmla="*/ 890 w 2880"/>
                  <a:gd name="T5" fmla="*/ 171 h 299"/>
                  <a:gd name="T6" fmla="*/ 1389 w 2880"/>
                  <a:gd name="T7" fmla="*/ 299 h 299"/>
                  <a:gd name="T8" fmla="*/ 2880 w 2880"/>
                  <a:gd name="T9" fmla="*/ 299 h 299"/>
                </a:gdLst>
                <a:ahLst/>
                <a:cxnLst>
                  <a:cxn ang="0">
                    <a:pos x="T0" y="T1"/>
                  </a:cxn>
                  <a:cxn ang="0">
                    <a:pos x="T2" y="T3"/>
                  </a:cxn>
                  <a:cxn ang="0">
                    <a:pos x="T4" y="T5"/>
                  </a:cxn>
                  <a:cxn ang="0">
                    <a:pos x="T6" y="T7"/>
                  </a:cxn>
                  <a:cxn ang="0">
                    <a:pos x="T8" y="T9"/>
                  </a:cxn>
                </a:cxnLst>
                <a:rect l="0" t="0" r="r" b="b"/>
                <a:pathLst>
                  <a:path w="2880" h="299">
                    <a:moveTo>
                      <a:pt x="0" y="0"/>
                    </a:moveTo>
                    <a:cubicBezTo>
                      <a:pt x="0" y="0"/>
                      <a:pt x="308" y="0"/>
                      <a:pt x="372" y="0"/>
                    </a:cubicBezTo>
                    <a:cubicBezTo>
                      <a:pt x="638" y="0"/>
                      <a:pt x="749" y="90"/>
                      <a:pt x="890" y="171"/>
                    </a:cubicBezTo>
                    <a:cubicBezTo>
                      <a:pt x="1011" y="239"/>
                      <a:pt x="1176" y="299"/>
                      <a:pt x="1389" y="299"/>
                    </a:cubicBezTo>
                    <a:cubicBezTo>
                      <a:pt x="2880" y="299"/>
                      <a:pt x="2880" y="299"/>
                      <a:pt x="2880" y="299"/>
                    </a:cubicBezTo>
                  </a:path>
                </a:pathLst>
              </a:custGeom>
              <a:noFill/>
              <a:ln w="19050" cap="flat">
                <a:solidFill>
                  <a:schemeClr val="bg1"/>
                </a:solidFill>
                <a:prstDash val="solid"/>
                <a:miter lim="800000"/>
                <a:headEnd/>
                <a:tailEnd/>
              </a:ln>
              <a:extLst/>
            </p:spPr>
            <p:txBody>
              <a:bodyPr/>
              <a:lstStyle/>
              <a:p>
                <a:pPr>
                  <a:defRPr/>
                </a:pPr>
                <a:endParaRPr lang="en-AU"/>
              </a:p>
            </p:txBody>
          </p:sp>
          <p:sp>
            <p:nvSpPr>
              <p:cNvPr id="56" name="Freeform 22"/>
              <p:cNvSpPr>
                <a:spLocks/>
              </p:cNvSpPr>
              <p:nvPr userDrawn="1"/>
            </p:nvSpPr>
            <p:spPr bwMode="auto">
              <a:xfrm>
                <a:off x="-17463" y="1811338"/>
                <a:ext cx="9186863" cy="479425"/>
              </a:xfrm>
              <a:custGeom>
                <a:avLst/>
                <a:gdLst>
                  <a:gd name="T0" fmla="*/ 2880 w 2880"/>
                  <a:gd name="T1" fmla="*/ 0 h 150"/>
                  <a:gd name="T2" fmla="*/ 1202 w 2880"/>
                  <a:gd name="T3" fmla="*/ 0 h 150"/>
                  <a:gd name="T4" fmla="*/ 890 w 2880"/>
                  <a:gd name="T5" fmla="*/ 22 h 150"/>
                  <a:gd name="T6" fmla="*/ 366 w 2880"/>
                  <a:gd name="T7" fmla="*/ 150 h 150"/>
                  <a:gd name="T8" fmla="*/ 0 w 2880"/>
                  <a:gd name="T9" fmla="*/ 150 h 150"/>
                </a:gdLst>
                <a:ahLst/>
                <a:cxnLst>
                  <a:cxn ang="0">
                    <a:pos x="T0" y="T1"/>
                  </a:cxn>
                  <a:cxn ang="0">
                    <a:pos x="T2" y="T3"/>
                  </a:cxn>
                  <a:cxn ang="0">
                    <a:pos x="T4" y="T5"/>
                  </a:cxn>
                  <a:cxn ang="0">
                    <a:pos x="T6" y="T7"/>
                  </a:cxn>
                  <a:cxn ang="0">
                    <a:pos x="T8" y="T9"/>
                  </a:cxn>
                </a:cxnLst>
                <a:rect l="0" t="0" r="r" b="b"/>
                <a:pathLst>
                  <a:path w="2880" h="150">
                    <a:moveTo>
                      <a:pt x="2880" y="0"/>
                    </a:moveTo>
                    <a:cubicBezTo>
                      <a:pt x="1202" y="0"/>
                      <a:pt x="1202" y="0"/>
                      <a:pt x="1202" y="0"/>
                    </a:cubicBezTo>
                    <a:cubicBezTo>
                      <a:pt x="999" y="0"/>
                      <a:pt x="933" y="5"/>
                      <a:pt x="890" y="22"/>
                    </a:cubicBezTo>
                    <a:cubicBezTo>
                      <a:pt x="802" y="55"/>
                      <a:pt x="685" y="150"/>
                      <a:pt x="366" y="150"/>
                    </a:cubicBezTo>
                    <a:cubicBezTo>
                      <a:pt x="0" y="150"/>
                      <a:pt x="0" y="150"/>
                      <a:pt x="0" y="150"/>
                    </a:cubicBezTo>
                  </a:path>
                </a:pathLst>
              </a:custGeom>
              <a:noFill/>
              <a:ln w="19050" cap="flat">
                <a:solidFill>
                  <a:schemeClr val="accent2"/>
                </a:solidFill>
                <a:prstDash val="solid"/>
                <a:miter lim="800000"/>
                <a:headEnd/>
                <a:tailEnd/>
              </a:ln>
              <a:extLst/>
            </p:spPr>
            <p:txBody>
              <a:bodyPr/>
              <a:lstStyle/>
              <a:p>
                <a:pPr>
                  <a:defRPr/>
                </a:pPr>
                <a:endParaRPr lang="en-AU"/>
              </a:p>
            </p:txBody>
          </p:sp>
          <p:sp>
            <p:nvSpPr>
              <p:cNvPr id="57" name="Freeform 23"/>
              <p:cNvSpPr>
                <a:spLocks/>
              </p:cNvSpPr>
              <p:nvPr userDrawn="1"/>
            </p:nvSpPr>
            <p:spPr bwMode="auto">
              <a:xfrm>
                <a:off x="-17463" y="357188"/>
                <a:ext cx="9186863" cy="957262"/>
              </a:xfrm>
              <a:custGeom>
                <a:avLst/>
                <a:gdLst>
                  <a:gd name="T0" fmla="*/ 2880 w 2880"/>
                  <a:gd name="T1" fmla="*/ 300 h 300"/>
                  <a:gd name="T2" fmla="*/ 2501 w 2880"/>
                  <a:gd name="T3" fmla="*/ 300 h 300"/>
                  <a:gd name="T4" fmla="*/ 1984 w 2880"/>
                  <a:gd name="T5" fmla="*/ 129 h 300"/>
                  <a:gd name="T6" fmla="*/ 1485 w 2880"/>
                  <a:gd name="T7" fmla="*/ 0 h 300"/>
                  <a:gd name="T8" fmla="*/ 0 w 2880"/>
                  <a:gd name="T9" fmla="*/ 0 h 300"/>
                </a:gdLst>
                <a:ahLst/>
                <a:cxnLst>
                  <a:cxn ang="0">
                    <a:pos x="T0" y="T1"/>
                  </a:cxn>
                  <a:cxn ang="0">
                    <a:pos x="T2" y="T3"/>
                  </a:cxn>
                  <a:cxn ang="0">
                    <a:pos x="T4" y="T5"/>
                  </a:cxn>
                  <a:cxn ang="0">
                    <a:pos x="T6" y="T7"/>
                  </a:cxn>
                  <a:cxn ang="0">
                    <a:pos x="T8" y="T9"/>
                  </a:cxn>
                </a:cxnLst>
                <a:rect l="0" t="0" r="r" b="b"/>
                <a:pathLst>
                  <a:path w="2880" h="300">
                    <a:moveTo>
                      <a:pt x="2880" y="300"/>
                    </a:moveTo>
                    <a:cubicBezTo>
                      <a:pt x="2880" y="300"/>
                      <a:pt x="2565" y="300"/>
                      <a:pt x="2501" y="300"/>
                    </a:cubicBezTo>
                    <a:cubicBezTo>
                      <a:pt x="2236" y="300"/>
                      <a:pt x="2124" y="209"/>
                      <a:pt x="1984" y="129"/>
                    </a:cubicBezTo>
                    <a:cubicBezTo>
                      <a:pt x="1863" y="60"/>
                      <a:pt x="1698" y="0"/>
                      <a:pt x="1485" y="0"/>
                    </a:cubicBezTo>
                    <a:cubicBezTo>
                      <a:pt x="0" y="0"/>
                      <a:pt x="0" y="0"/>
                      <a:pt x="0" y="0"/>
                    </a:cubicBezTo>
                  </a:path>
                </a:pathLst>
              </a:custGeom>
              <a:noFill/>
              <a:ln w="19050" cap="flat">
                <a:solidFill>
                  <a:schemeClr val="accent2">
                    <a:lumMod val="90000"/>
                    <a:lumOff val="10000"/>
                  </a:schemeClr>
                </a:solidFill>
                <a:prstDash val="solid"/>
                <a:miter lim="800000"/>
                <a:headEnd/>
                <a:tailEnd/>
              </a:ln>
              <a:extLst/>
            </p:spPr>
            <p:txBody>
              <a:bodyPr/>
              <a:lstStyle/>
              <a:p>
                <a:pPr>
                  <a:defRPr/>
                </a:pPr>
                <a:endParaRPr lang="en-AU"/>
              </a:p>
            </p:txBody>
          </p:sp>
          <p:sp>
            <p:nvSpPr>
              <p:cNvPr id="58" name="Freeform 24"/>
              <p:cNvSpPr>
                <a:spLocks/>
              </p:cNvSpPr>
              <p:nvPr userDrawn="1"/>
            </p:nvSpPr>
            <p:spPr bwMode="auto">
              <a:xfrm>
                <a:off x="-17463" y="357188"/>
                <a:ext cx="9186863" cy="477837"/>
              </a:xfrm>
              <a:custGeom>
                <a:avLst/>
                <a:gdLst>
                  <a:gd name="T0" fmla="*/ 0 w 2880"/>
                  <a:gd name="T1" fmla="*/ 150 h 150"/>
                  <a:gd name="T2" fmla="*/ 1672 w 2880"/>
                  <a:gd name="T3" fmla="*/ 150 h 150"/>
                  <a:gd name="T4" fmla="*/ 1984 w 2880"/>
                  <a:gd name="T5" fmla="*/ 129 h 150"/>
                  <a:gd name="T6" fmla="*/ 2507 w 2880"/>
                  <a:gd name="T7" fmla="*/ 0 h 150"/>
                  <a:gd name="T8" fmla="*/ 2880 w 2880"/>
                  <a:gd name="T9" fmla="*/ 0 h 150"/>
                </a:gdLst>
                <a:ahLst/>
                <a:cxnLst>
                  <a:cxn ang="0">
                    <a:pos x="T0" y="T1"/>
                  </a:cxn>
                  <a:cxn ang="0">
                    <a:pos x="T2" y="T3"/>
                  </a:cxn>
                  <a:cxn ang="0">
                    <a:pos x="T4" y="T5"/>
                  </a:cxn>
                  <a:cxn ang="0">
                    <a:pos x="T6" y="T7"/>
                  </a:cxn>
                  <a:cxn ang="0">
                    <a:pos x="T8" y="T9"/>
                  </a:cxn>
                </a:cxnLst>
                <a:rect l="0" t="0" r="r" b="b"/>
                <a:pathLst>
                  <a:path w="2880" h="150">
                    <a:moveTo>
                      <a:pt x="0" y="150"/>
                    </a:moveTo>
                    <a:cubicBezTo>
                      <a:pt x="1672" y="150"/>
                      <a:pt x="1672" y="150"/>
                      <a:pt x="1672" y="150"/>
                    </a:cubicBezTo>
                    <a:cubicBezTo>
                      <a:pt x="1875" y="150"/>
                      <a:pt x="1941" y="145"/>
                      <a:pt x="1984" y="129"/>
                    </a:cubicBezTo>
                    <a:cubicBezTo>
                      <a:pt x="2071" y="95"/>
                      <a:pt x="2189" y="0"/>
                      <a:pt x="2507" y="0"/>
                    </a:cubicBezTo>
                    <a:cubicBezTo>
                      <a:pt x="2880" y="0"/>
                      <a:pt x="2880" y="0"/>
                      <a:pt x="2880" y="0"/>
                    </a:cubicBezTo>
                  </a:path>
                </a:pathLst>
              </a:custGeom>
              <a:noFill/>
              <a:ln w="19050" cap="flat">
                <a:solidFill>
                  <a:schemeClr val="accent2"/>
                </a:solidFill>
                <a:prstDash val="solid"/>
                <a:miter lim="800000"/>
                <a:headEnd/>
                <a:tailEnd/>
              </a:ln>
              <a:extLst/>
            </p:spPr>
            <p:txBody>
              <a:bodyPr/>
              <a:lstStyle/>
              <a:p>
                <a:pPr>
                  <a:defRPr/>
                </a:pPr>
                <a:endParaRPr lang="en-AU"/>
              </a:p>
            </p:txBody>
          </p:sp>
          <p:sp>
            <p:nvSpPr>
              <p:cNvPr id="59" name="Freeform 25"/>
              <p:cNvSpPr>
                <a:spLocks/>
              </p:cNvSpPr>
              <p:nvPr userDrawn="1"/>
            </p:nvSpPr>
            <p:spPr bwMode="auto">
              <a:xfrm>
                <a:off x="-17463" y="676275"/>
                <a:ext cx="9186863" cy="954088"/>
              </a:xfrm>
              <a:custGeom>
                <a:avLst/>
                <a:gdLst>
                  <a:gd name="T0" fmla="*/ 2880 w 2880"/>
                  <a:gd name="T1" fmla="*/ 299 h 299"/>
                  <a:gd name="T2" fmla="*/ 2501 w 2880"/>
                  <a:gd name="T3" fmla="*/ 299 h 299"/>
                  <a:gd name="T4" fmla="*/ 1984 w 2880"/>
                  <a:gd name="T5" fmla="*/ 129 h 299"/>
                  <a:gd name="T6" fmla="*/ 1485 w 2880"/>
                  <a:gd name="T7" fmla="*/ 0 h 299"/>
                  <a:gd name="T8" fmla="*/ 0 w 2880"/>
                  <a:gd name="T9" fmla="*/ 0 h 299"/>
                </a:gdLst>
                <a:ahLst/>
                <a:cxnLst>
                  <a:cxn ang="0">
                    <a:pos x="T0" y="T1"/>
                  </a:cxn>
                  <a:cxn ang="0">
                    <a:pos x="T2" y="T3"/>
                  </a:cxn>
                  <a:cxn ang="0">
                    <a:pos x="T4" y="T5"/>
                  </a:cxn>
                  <a:cxn ang="0">
                    <a:pos x="T6" y="T7"/>
                  </a:cxn>
                  <a:cxn ang="0">
                    <a:pos x="T8" y="T9"/>
                  </a:cxn>
                </a:cxnLst>
                <a:rect l="0" t="0" r="r" b="b"/>
                <a:pathLst>
                  <a:path w="2880" h="299">
                    <a:moveTo>
                      <a:pt x="2880" y="299"/>
                    </a:moveTo>
                    <a:cubicBezTo>
                      <a:pt x="2880" y="299"/>
                      <a:pt x="2565" y="299"/>
                      <a:pt x="2501" y="299"/>
                    </a:cubicBezTo>
                    <a:cubicBezTo>
                      <a:pt x="2236" y="299"/>
                      <a:pt x="2124" y="209"/>
                      <a:pt x="1984" y="129"/>
                    </a:cubicBezTo>
                    <a:cubicBezTo>
                      <a:pt x="1863" y="60"/>
                      <a:pt x="1698" y="0"/>
                      <a:pt x="1485" y="0"/>
                    </a:cubicBezTo>
                    <a:cubicBezTo>
                      <a:pt x="0" y="0"/>
                      <a:pt x="0" y="0"/>
                      <a:pt x="0" y="0"/>
                    </a:cubicBezTo>
                  </a:path>
                </a:pathLst>
              </a:custGeom>
              <a:noFill/>
              <a:ln w="19050" cap="flat">
                <a:solidFill>
                  <a:schemeClr val="bg1"/>
                </a:solidFill>
                <a:prstDash val="solid"/>
                <a:miter lim="800000"/>
                <a:headEnd/>
                <a:tailEnd/>
              </a:ln>
              <a:extLst/>
            </p:spPr>
            <p:txBody>
              <a:bodyPr/>
              <a:lstStyle/>
              <a:p>
                <a:pPr>
                  <a:defRPr/>
                </a:pPr>
                <a:endParaRPr lang="en-AU"/>
              </a:p>
            </p:txBody>
          </p:sp>
          <p:sp>
            <p:nvSpPr>
              <p:cNvPr id="60" name="Freeform 26"/>
              <p:cNvSpPr>
                <a:spLocks/>
              </p:cNvSpPr>
              <p:nvPr userDrawn="1"/>
            </p:nvSpPr>
            <p:spPr bwMode="auto">
              <a:xfrm>
                <a:off x="-17463" y="676275"/>
                <a:ext cx="9186863" cy="477838"/>
              </a:xfrm>
              <a:custGeom>
                <a:avLst/>
                <a:gdLst>
                  <a:gd name="T0" fmla="*/ 0 w 2880"/>
                  <a:gd name="T1" fmla="*/ 150 h 150"/>
                  <a:gd name="T2" fmla="*/ 1672 w 2880"/>
                  <a:gd name="T3" fmla="*/ 150 h 150"/>
                  <a:gd name="T4" fmla="*/ 1984 w 2880"/>
                  <a:gd name="T5" fmla="*/ 129 h 150"/>
                  <a:gd name="T6" fmla="*/ 2507 w 2880"/>
                  <a:gd name="T7" fmla="*/ 0 h 150"/>
                  <a:gd name="T8" fmla="*/ 2880 w 2880"/>
                  <a:gd name="T9" fmla="*/ 0 h 150"/>
                </a:gdLst>
                <a:ahLst/>
                <a:cxnLst>
                  <a:cxn ang="0">
                    <a:pos x="T0" y="T1"/>
                  </a:cxn>
                  <a:cxn ang="0">
                    <a:pos x="T2" y="T3"/>
                  </a:cxn>
                  <a:cxn ang="0">
                    <a:pos x="T4" y="T5"/>
                  </a:cxn>
                  <a:cxn ang="0">
                    <a:pos x="T6" y="T7"/>
                  </a:cxn>
                  <a:cxn ang="0">
                    <a:pos x="T8" y="T9"/>
                  </a:cxn>
                </a:cxnLst>
                <a:rect l="0" t="0" r="r" b="b"/>
                <a:pathLst>
                  <a:path w="2880" h="150">
                    <a:moveTo>
                      <a:pt x="0" y="150"/>
                    </a:moveTo>
                    <a:cubicBezTo>
                      <a:pt x="1672" y="150"/>
                      <a:pt x="1672" y="150"/>
                      <a:pt x="1672" y="150"/>
                    </a:cubicBezTo>
                    <a:cubicBezTo>
                      <a:pt x="1875" y="150"/>
                      <a:pt x="1941" y="145"/>
                      <a:pt x="1984" y="129"/>
                    </a:cubicBezTo>
                    <a:cubicBezTo>
                      <a:pt x="2071" y="95"/>
                      <a:pt x="2189" y="0"/>
                      <a:pt x="2507" y="0"/>
                    </a:cubicBezTo>
                    <a:cubicBezTo>
                      <a:pt x="2880" y="0"/>
                      <a:pt x="2880" y="0"/>
                      <a:pt x="2880" y="0"/>
                    </a:cubicBezTo>
                  </a:path>
                </a:pathLst>
              </a:custGeom>
              <a:noFill/>
              <a:ln w="19050" cap="flat">
                <a:solidFill>
                  <a:schemeClr val="accent1">
                    <a:lumMod val="75000"/>
                  </a:schemeClr>
                </a:solidFill>
                <a:prstDash val="solid"/>
                <a:miter lim="800000"/>
                <a:headEnd/>
                <a:tailEnd/>
              </a:ln>
              <a:extLst/>
            </p:spPr>
            <p:txBody>
              <a:bodyPr/>
              <a:lstStyle/>
              <a:p>
                <a:pPr>
                  <a:defRPr/>
                </a:pPr>
                <a:endParaRPr lang="en-AU"/>
              </a:p>
            </p:txBody>
          </p:sp>
          <p:sp>
            <p:nvSpPr>
              <p:cNvPr id="61" name="Freeform 27"/>
              <p:cNvSpPr>
                <a:spLocks/>
              </p:cNvSpPr>
              <p:nvPr userDrawn="1"/>
            </p:nvSpPr>
            <p:spPr bwMode="auto">
              <a:xfrm>
                <a:off x="-17463" y="995363"/>
                <a:ext cx="9186863" cy="954087"/>
              </a:xfrm>
              <a:custGeom>
                <a:avLst/>
                <a:gdLst>
                  <a:gd name="T0" fmla="*/ 2880 w 2880"/>
                  <a:gd name="T1" fmla="*/ 299 h 299"/>
                  <a:gd name="T2" fmla="*/ 2501 w 2880"/>
                  <a:gd name="T3" fmla="*/ 299 h 299"/>
                  <a:gd name="T4" fmla="*/ 1984 w 2880"/>
                  <a:gd name="T5" fmla="*/ 128 h 299"/>
                  <a:gd name="T6" fmla="*/ 1485 w 2880"/>
                  <a:gd name="T7" fmla="*/ 0 h 299"/>
                  <a:gd name="T8" fmla="*/ 0 w 2880"/>
                  <a:gd name="T9" fmla="*/ 0 h 299"/>
                </a:gdLst>
                <a:ahLst/>
                <a:cxnLst>
                  <a:cxn ang="0">
                    <a:pos x="T0" y="T1"/>
                  </a:cxn>
                  <a:cxn ang="0">
                    <a:pos x="T2" y="T3"/>
                  </a:cxn>
                  <a:cxn ang="0">
                    <a:pos x="T4" y="T5"/>
                  </a:cxn>
                  <a:cxn ang="0">
                    <a:pos x="T6" y="T7"/>
                  </a:cxn>
                  <a:cxn ang="0">
                    <a:pos x="T8" y="T9"/>
                  </a:cxn>
                </a:cxnLst>
                <a:rect l="0" t="0" r="r" b="b"/>
                <a:pathLst>
                  <a:path w="2880" h="299">
                    <a:moveTo>
                      <a:pt x="2880" y="299"/>
                    </a:moveTo>
                    <a:cubicBezTo>
                      <a:pt x="2880" y="299"/>
                      <a:pt x="2565" y="299"/>
                      <a:pt x="2501" y="299"/>
                    </a:cubicBezTo>
                    <a:cubicBezTo>
                      <a:pt x="2236" y="299"/>
                      <a:pt x="2124" y="209"/>
                      <a:pt x="1984" y="128"/>
                    </a:cubicBezTo>
                    <a:cubicBezTo>
                      <a:pt x="1863" y="60"/>
                      <a:pt x="1698" y="0"/>
                      <a:pt x="1485" y="0"/>
                    </a:cubicBezTo>
                    <a:cubicBezTo>
                      <a:pt x="0" y="0"/>
                      <a:pt x="0" y="0"/>
                      <a:pt x="0" y="0"/>
                    </a:cubicBezTo>
                  </a:path>
                </a:pathLst>
              </a:custGeom>
              <a:noFill/>
              <a:ln w="19050" cap="flat">
                <a:solidFill>
                  <a:schemeClr val="accent2">
                    <a:lumMod val="90000"/>
                    <a:lumOff val="10000"/>
                  </a:schemeClr>
                </a:solidFill>
                <a:prstDash val="solid"/>
                <a:miter lim="800000"/>
                <a:headEnd/>
                <a:tailEnd/>
              </a:ln>
              <a:extLst/>
            </p:spPr>
            <p:txBody>
              <a:bodyPr/>
              <a:lstStyle/>
              <a:p>
                <a:pPr>
                  <a:defRPr/>
                </a:pPr>
                <a:endParaRPr lang="en-AU"/>
              </a:p>
            </p:txBody>
          </p:sp>
          <p:sp>
            <p:nvSpPr>
              <p:cNvPr id="62" name="Freeform 28"/>
              <p:cNvSpPr>
                <a:spLocks/>
              </p:cNvSpPr>
              <p:nvPr userDrawn="1"/>
            </p:nvSpPr>
            <p:spPr bwMode="auto">
              <a:xfrm>
                <a:off x="-17463" y="995363"/>
                <a:ext cx="9186863" cy="474662"/>
              </a:xfrm>
              <a:custGeom>
                <a:avLst/>
                <a:gdLst>
                  <a:gd name="T0" fmla="*/ 0 w 2880"/>
                  <a:gd name="T1" fmla="*/ 149 h 149"/>
                  <a:gd name="T2" fmla="*/ 1672 w 2880"/>
                  <a:gd name="T3" fmla="*/ 149 h 149"/>
                  <a:gd name="T4" fmla="*/ 1984 w 2880"/>
                  <a:gd name="T5" fmla="*/ 128 h 149"/>
                  <a:gd name="T6" fmla="*/ 2507 w 2880"/>
                  <a:gd name="T7" fmla="*/ 0 h 149"/>
                  <a:gd name="T8" fmla="*/ 2880 w 2880"/>
                  <a:gd name="T9" fmla="*/ 0 h 149"/>
                </a:gdLst>
                <a:ahLst/>
                <a:cxnLst>
                  <a:cxn ang="0">
                    <a:pos x="T0" y="T1"/>
                  </a:cxn>
                  <a:cxn ang="0">
                    <a:pos x="T2" y="T3"/>
                  </a:cxn>
                  <a:cxn ang="0">
                    <a:pos x="T4" y="T5"/>
                  </a:cxn>
                  <a:cxn ang="0">
                    <a:pos x="T6" y="T7"/>
                  </a:cxn>
                  <a:cxn ang="0">
                    <a:pos x="T8" y="T9"/>
                  </a:cxn>
                </a:cxnLst>
                <a:rect l="0" t="0" r="r" b="b"/>
                <a:pathLst>
                  <a:path w="2880" h="149">
                    <a:moveTo>
                      <a:pt x="0" y="149"/>
                    </a:moveTo>
                    <a:cubicBezTo>
                      <a:pt x="1672" y="149"/>
                      <a:pt x="1672" y="149"/>
                      <a:pt x="1672" y="149"/>
                    </a:cubicBezTo>
                    <a:cubicBezTo>
                      <a:pt x="1875" y="149"/>
                      <a:pt x="1941" y="145"/>
                      <a:pt x="1984" y="128"/>
                    </a:cubicBezTo>
                    <a:cubicBezTo>
                      <a:pt x="2071" y="95"/>
                      <a:pt x="2189" y="0"/>
                      <a:pt x="2507" y="0"/>
                    </a:cubicBezTo>
                    <a:cubicBezTo>
                      <a:pt x="2880" y="0"/>
                      <a:pt x="2880" y="0"/>
                      <a:pt x="2880" y="0"/>
                    </a:cubicBezTo>
                  </a:path>
                </a:pathLst>
              </a:custGeom>
              <a:noFill/>
              <a:ln w="19050" cap="flat">
                <a:solidFill>
                  <a:schemeClr val="accent2"/>
                </a:solidFill>
                <a:prstDash val="solid"/>
                <a:miter lim="800000"/>
                <a:headEnd/>
                <a:tailEnd/>
              </a:ln>
              <a:extLst/>
            </p:spPr>
            <p:txBody>
              <a:bodyPr/>
              <a:lstStyle/>
              <a:p>
                <a:pPr>
                  <a:defRPr/>
                </a:pPr>
                <a:endParaRPr lang="en-AU"/>
              </a:p>
            </p:txBody>
          </p:sp>
        </p:grpSp>
        <p:grpSp>
          <p:nvGrpSpPr>
            <p:cNvPr id="30" name="Group 29"/>
            <p:cNvGrpSpPr/>
            <p:nvPr userDrawn="1"/>
          </p:nvGrpSpPr>
          <p:grpSpPr>
            <a:xfrm>
              <a:off x="1497" y="5500319"/>
              <a:ext cx="9170984" cy="1357681"/>
              <a:chOff x="1497" y="5500319"/>
              <a:chExt cx="9170984" cy="1357681"/>
            </a:xfrm>
          </p:grpSpPr>
          <p:sp>
            <p:nvSpPr>
              <p:cNvPr id="31" name="Rectangle 30"/>
              <p:cNvSpPr/>
              <p:nvPr userDrawn="1"/>
            </p:nvSpPr>
            <p:spPr>
              <a:xfrm>
                <a:off x="1497" y="5940320"/>
                <a:ext cx="9158377" cy="91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grpSp>
            <p:nvGrpSpPr>
              <p:cNvPr id="32" name="Group 31"/>
              <p:cNvGrpSpPr/>
              <p:nvPr userDrawn="1"/>
            </p:nvGrpSpPr>
            <p:grpSpPr>
              <a:xfrm>
                <a:off x="1497" y="5500319"/>
                <a:ext cx="9170984" cy="996231"/>
                <a:chOff x="1497" y="5500319"/>
                <a:chExt cx="9170984" cy="996231"/>
              </a:xfrm>
            </p:grpSpPr>
            <p:sp>
              <p:nvSpPr>
                <p:cNvPr id="47" name="Freeform 7"/>
                <p:cNvSpPr>
                  <a:spLocks noEditPoints="1"/>
                </p:cNvSpPr>
                <p:nvPr userDrawn="1"/>
              </p:nvSpPr>
              <p:spPr bwMode="auto">
                <a:xfrm>
                  <a:off x="1497" y="5563679"/>
                  <a:ext cx="9170984" cy="932871"/>
                </a:xfrm>
                <a:custGeom>
                  <a:avLst/>
                  <a:gdLst/>
                  <a:ahLst/>
                  <a:cxnLst>
                    <a:cxn ang="0">
                      <a:pos x="2313" y="117"/>
                    </a:cxn>
                    <a:cxn ang="0">
                      <a:pos x="0" y="117"/>
                    </a:cxn>
                    <a:cxn ang="0">
                      <a:pos x="0" y="137"/>
                    </a:cxn>
                    <a:cxn ang="0">
                      <a:pos x="2030" y="137"/>
                    </a:cxn>
                    <a:cxn ang="0">
                      <a:pos x="2313" y="117"/>
                    </a:cxn>
                    <a:cxn ang="0">
                      <a:pos x="2880" y="0"/>
                    </a:cxn>
                    <a:cxn ang="0">
                      <a:pos x="2880" y="0"/>
                    </a:cxn>
                    <a:cxn ang="0">
                      <a:pos x="2880" y="117"/>
                    </a:cxn>
                    <a:cxn ang="0">
                      <a:pos x="2313" y="117"/>
                    </a:cxn>
                    <a:cxn ang="0">
                      <a:pos x="2784" y="293"/>
                    </a:cxn>
                    <a:cxn ang="0">
                      <a:pos x="2880" y="293"/>
                    </a:cxn>
                    <a:cxn ang="0">
                      <a:pos x="2880" y="0"/>
                    </a:cxn>
                  </a:cxnLst>
                  <a:rect l="0" t="0" r="r" b="b"/>
                  <a:pathLst>
                    <a:path w="2880" h="293">
                      <a:moveTo>
                        <a:pt x="2313" y="117"/>
                      </a:moveTo>
                      <a:cubicBezTo>
                        <a:pt x="0" y="117"/>
                        <a:pt x="0" y="117"/>
                        <a:pt x="0" y="117"/>
                      </a:cubicBezTo>
                      <a:cubicBezTo>
                        <a:pt x="0" y="137"/>
                        <a:pt x="0" y="137"/>
                        <a:pt x="0" y="137"/>
                      </a:cubicBezTo>
                      <a:cubicBezTo>
                        <a:pt x="2030" y="137"/>
                        <a:pt x="2030" y="137"/>
                        <a:pt x="2030" y="137"/>
                      </a:cubicBezTo>
                      <a:cubicBezTo>
                        <a:pt x="2214" y="137"/>
                        <a:pt x="2274" y="132"/>
                        <a:pt x="2313" y="117"/>
                      </a:cubicBezTo>
                      <a:moveTo>
                        <a:pt x="2880" y="0"/>
                      </a:moveTo>
                      <a:cubicBezTo>
                        <a:pt x="2880" y="0"/>
                        <a:pt x="2880" y="0"/>
                        <a:pt x="2880" y="0"/>
                      </a:cubicBezTo>
                      <a:cubicBezTo>
                        <a:pt x="2880" y="117"/>
                        <a:pt x="2880" y="117"/>
                        <a:pt x="2880" y="117"/>
                      </a:cubicBezTo>
                      <a:cubicBezTo>
                        <a:pt x="2313" y="117"/>
                        <a:pt x="2313" y="117"/>
                        <a:pt x="2313" y="117"/>
                      </a:cubicBezTo>
                      <a:cubicBezTo>
                        <a:pt x="2411" y="197"/>
                        <a:pt x="2542" y="293"/>
                        <a:pt x="2784" y="293"/>
                      </a:cubicBezTo>
                      <a:cubicBezTo>
                        <a:pt x="2842" y="293"/>
                        <a:pt x="2880" y="293"/>
                        <a:pt x="2880" y="293"/>
                      </a:cubicBezTo>
                      <a:cubicBezTo>
                        <a:pt x="2880" y="0"/>
                        <a:pt x="2880" y="0"/>
                        <a:pt x="2880" y="0"/>
                      </a:cubicBezTo>
                    </a:path>
                  </a:pathLst>
                </a:custGeom>
                <a:solidFill>
                  <a:srgbClr val="BFBFBF"/>
                </a:solid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48" name="Freeform 8"/>
                <p:cNvSpPr>
                  <a:spLocks noEditPoints="1"/>
                </p:cNvSpPr>
                <p:nvPr userDrawn="1"/>
              </p:nvSpPr>
              <p:spPr bwMode="auto">
                <a:xfrm>
                  <a:off x="1497" y="5500319"/>
                  <a:ext cx="9170984" cy="435430"/>
                </a:xfrm>
                <a:custGeom>
                  <a:avLst/>
                  <a:gdLst/>
                  <a:ahLst/>
                  <a:cxnLst>
                    <a:cxn ang="0">
                      <a:pos x="2880" y="20"/>
                    </a:cxn>
                    <a:cxn ang="0">
                      <a:pos x="2789" y="20"/>
                    </a:cxn>
                    <a:cxn ang="0">
                      <a:pos x="2313" y="137"/>
                    </a:cxn>
                    <a:cxn ang="0">
                      <a:pos x="2313" y="137"/>
                    </a:cxn>
                    <a:cxn ang="0">
                      <a:pos x="2880" y="137"/>
                    </a:cxn>
                    <a:cxn ang="0">
                      <a:pos x="2880" y="20"/>
                    </a:cxn>
                    <a:cxn ang="0">
                      <a:pos x="1860" y="0"/>
                    </a:cxn>
                    <a:cxn ang="0">
                      <a:pos x="0" y="0"/>
                    </a:cxn>
                    <a:cxn ang="0">
                      <a:pos x="0" y="137"/>
                    </a:cxn>
                    <a:cxn ang="0">
                      <a:pos x="2313" y="137"/>
                    </a:cxn>
                    <a:cxn ang="0">
                      <a:pos x="2313" y="137"/>
                    </a:cxn>
                    <a:cxn ang="0">
                      <a:pos x="2313" y="137"/>
                    </a:cxn>
                    <a:cxn ang="0">
                      <a:pos x="2313" y="137"/>
                    </a:cxn>
                    <a:cxn ang="0">
                      <a:pos x="1860" y="0"/>
                    </a:cxn>
                  </a:cxnLst>
                  <a:rect l="0" t="0" r="r" b="b"/>
                  <a:pathLst>
                    <a:path w="2880" h="137">
                      <a:moveTo>
                        <a:pt x="2880" y="20"/>
                      </a:moveTo>
                      <a:cubicBezTo>
                        <a:pt x="2789" y="20"/>
                        <a:pt x="2789" y="20"/>
                        <a:pt x="2789" y="20"/>
                      </a:cubicBezTo>
                      <a:cubicBezTo>
                        <a:pt x="2500" y="20"/>
                        <a:pt x="2393" y="107"/>
                        <a:pt x="2313" y="137"/>
                      </a:cubicBezTo>
                      <a:cubicBezTo>
                        <a:pt x="2313" y="137"/>
                        <a:pt x="2313" y="137"/>
                        <a:pt x="2313" y="137"/>
                      </a:cubicBezTo>
                      <a:cubicBezTo>
                        <a:pt x="2880" y="137"/>
                        <a:pt x="2880" y="137"/>
                        <a:pt x="2880" y="137"/>
                      </a:cubicBezTo>
                      <a:cubicBezTo>
                        <a:pt x="2880" y="20"/>
                        <a:pt x="2880" y="20"/>
                        <a:pt x="2880" y="20"/>
                      </a:cubicBezTo>
                      <a:moveTo>
                        <a:pt x="1860" y="0"/>
                      </a:moveTo>
                      <a:cubicBezTo>
                        <a:pt x="0" y="0"/>
                        <a:pt x="0" y="0"/>
                        <a:pt x="0" y="0"/>
                      </a:cubicBezTo>
                      <a:cubicBezTo>
                        <a:pt x="0" y="137"/>
                        <a:pt x="0" y="137"/>
                        <a:pt x="0" y="137"/>
                      </a:cubicBezTo>
                      <a:cubicBezTo>
                        <a:pt x="2313" y="137"/>
                        <a:pt x="2313" y="137"/>
                        <a:pt x="2313" y="137"/>
                      </a:cubicBezTo>
                      <a:cubicBezTo>
                        <a:pt x="2313" y="137"/>
                        <a:pt x="2313" y="137"/>
                        <a:pt x="2313" y="137"/>
                      </a:cubicBezTo>
                      <a:cubicBezTo>
                        <a:pt x="2313" y="137"/>
                        <a:pt x="2313" y="137"/>
                        <a:pt x="2313" y="137"/>
                      </a:cubicBezTo>
                      <a:cubicBezTo>
                        <a:pt x="2313" y="137"/>
                        <a:pt x="2313" y="137"/>
                        <a:pt x="2313" y="137"/>
                      </a:cubicBezTo>
                      <a:cubicBezTo>
                        <a:pt x="2216" y="57"/>
                        <a:pt x="2053" y="0"/>
                        <a:pt x="1860" y="0"/>
                      </a:cubicBezTo>
                    </a:path>
                  </a:pathLst>
                </a:custGeom>
                <a:solidFill>
                  <a:schemeClr val="accent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49" name="Freeform 9"/>
                <p:cNvSpPr>
                  <a:spLocks/>
                </p:cNvSpPr>
                <p:nvPr userDrawn="1"/>
              </p:nvSpPr>
              <p:spPr bwMode="auto">
                <a:xfrm>
                  <a:off x="1497" y="5563679"/>
                  <a:ext cx="7365906" cy="432734"/>
                </a:xfrm>
                <a:custGeom>
                  <a:avLst/>
                  <a:gdLst/>
                  <a:ahLst/>
                  <a:cxnLst>
                    <a:cxn ang="0">
                      <a:pos x="2313" y="117"/>
                    </a:cxn>
                    <a:cxn ang="0">
                      <a:pos x="1860" y="0"/>
                    </a:cxn>
                    <a:cxn ang="0">
                      <a:pos x="0" y="0"/>
                    </a:cxn>
                    <a:cxn ang="0">
                      <a:pos x="0" y="136"/>
                    </a:cxn>
                    <a:cxn ang="0">
                      <a:pos x="2030" y="136"/>
                    </a:cxn>
                    <a:cxn ang="0">
                      <a:pos x="2313" y="117"/>
                    </a:cxn>
                  </a:cxnLst>
                  <a:rect l="0" t="0" r="r" b="b"/>
                  <a:pathLst>
                    <a:path w="2313" h="136">
                      <a:moveTo>
                        <a:pt x="2313" y="117"/>
                      </a:moveTo>
                      <a:cubicBezTo>
                        <a:pt x="2204" y="55"/>
                        <a:pt x="2053" y="0"/>
                        <a:pt x="1860" y="0"/>
                      </a:cubicBezTo>
                      <a:cubicBezTo>
                        <a:pt x="0" y="0"/>
                        <a:pt x="0" y="0"/>
                        <a:pt x="0" y="0"/>
                      </a:cubicBezTo>
                      <a:cubicBezTo>
                        <a:pt x="0" y="136"/>
                        <a:pt x="0" y="136"/>
                        <a:pt x="0" y="136"/>
                      </a:cubicBezTo>
                      <a:cubicBezTo>
                        <a:pt x="2030" y="136"/>
                        <a:pt x="2030" y="136"/>
                        <a:pt x="2030" y="136"/>
                      </a:cubicBezTo>
                      <a:cubicBezTo>
                        <a:pt x="2214" y="136"/>
                        <a:pt x="2274" y="132"/>
                        <a:pt x="2313" y="117"/>
                      </a:cubicBezTo>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AU"/>
                </a:p>
              </p:txBody>
            </p:sp>
            <p:sp>
              <p:nvSpPr>
                <p:cNvPr id="50" name="Freeform 10"/>
                <p:cNvSpPr>
                  <a:spLocks/>
                </p:cNvSpPr>
                <p:nvPr userDrawn="1"/>
              </p:nvSpPr>
              <p:spPr bwMode="auto">
                <a:xfrm>
                  <a:off x="7367402" y="5563679"/>
                  <a:ext cx="1805078" cy="869511"/>
                </a:xfrm>
                <a:custGeom>
                  <a:avLst/>
                  <a:gdLst/>
                  <a:ahLst/>
                  <a:cxnLst>
                    <a:cxn ang="0">
                      <a:pos x="476" y="0"/>
                    </a:cxn>
                    <a:cxn ang="0">
                      <a:pos x="0" y="117"/>
                    </a:cxn>
                    <a:cxn ang="0">
                      <a:pos x="471" y="273"/>
                    </a:cxn>
                    <a:cxn ang="0">
                      <a:pos x="567" y="273"/>
                    </a:cxn>
                    <a:cxn ang="0">
                      <a:pos x="567" y="0"/>
                    </a:cxn>
                    <a:cxn ang="0">
                      <a:pos x="476" y="0"/>
                    </a:cxn>
                  </a:cxnLst>
                  <a:rect l="0" t="0" r="r" b="b"/>
                  <a:pathLst>
                    <a:path w="567" h="273">
                      <a:moveTo>
                        <a:pt x="476" y="0"/>
                      </a:moveTo>
                      <a:cubicBezTo>
                        <a:pt x="187" y="0"/>
                        <a:pt x="80" y="87"/>
                        <a:pt x="0" y="117"/>
                      </a:cubicBezTo>
                      <a:cubicBezTo>
                        <a:pt x="128" y="190"/>
                        <a:pt x="229" y="273"/>
                        <a:pt x="471" y="273"/>
                      </a:cubicBezTo>
                      <a:cubicBezTo>
                        <a:pt x="529" y="273"/>
                        <a:pt x="567" y="273"/>
                        <a:pt x="567" y="273"/>
                      </a:cubicBezTo>
                      <a:cubicBezTo>
                        <a:pt x="567" y="0"/>
                        <a:pt x="567" y="0"/>
                        <a:pt x="567" y="0"/>
                      </a:cubicBezTo>
                      <a:lnTo>
                        <a:pt x="476"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AU"/>
                </a:p>
              </p:txBody>
            </p:sp>
          </p:grpSp>
          <p:pic>
            <p:nvPicPr>
              <p:cNvPr id="33" name="Picture 78"/>
              <p:cNvPicPr>
                <a:picLocks noChangeAspect="1" noChangeArrowheads="1"/>
              </p:cNvPicPr>
              <p:nvPr userDrawn="1"/>
            </p:nvPicPr>
            <p:blipFill>
              <a:blip r:embed="rId2" cstate="print"/>
              <a:srcRect/>
              <a:stretch>
                <a:fillRect/>
              </a:stretch>
            </p:blipFill>
            <p:spPr bwMode="auto">
              <a:xfrm>
                <a:off x="8169275" y="5675743"/>
                <a:ext cx="655638" cy="655637"/>
              </a:xfrm>
              <a:prstGeom prst="rect">
                <a:avLst/>
              </a:prstGeom>
              <a:noFill/>
              <a:ln w="9525">
                <a:noFill/>
                <a:miter lim="800000"/>
                <a:headEnd/>
                <a:tailEnd/>
              </a:ln>
            </p:spPr>
          </p:pic>
          <p:grpSp>
            <p:nvGrpSpPr>
              <p:cNvPr id="34" name="Group 19"/>
              <p:cNvGrpSpPr/>
              <p:nvPr userDrawn="1"/>
            </p:nvGrpSpPr>
            <p:grpSpPr>
              <a:xfrm>
                <a:off x="360000" y="5807505"/>
                <a:ext cx="814388" cy="95250"/>
                <a:chOff x="3495675" y="5969000"/>
                <a:chExt cx="814388" cy="95250"/>
              </a:xfrm>
              <a:solidFill>
                <a:schemeClr val="accent1"/>
              </a:solidFill>
            </p:grpSpPr>
            <p:sp>
              <p:nvSpPr>
                <p:cNvPr id="35" name="Freeform 26"/>
                <p:cNvSpPr>
                  <a:spLocks/>
                </p:cNvSpPr>
                <p:nvPr/>
              </p:nvSpPr>
              <p:spPr bwMode="auto">
                <a:xfrm>
                  <a:off x="3495675" y="5997575"/>
                  <a:ext cx="98425" cy="66675"/>
                </a:xfrm>
                <a:custGeom>
                  <a:avLst/>
                  <a:gdLst>
                    <a:gd name="T0" fmla="*/ 31 w 31"/>
                    <a:gd name="T1" fmla="*/ 0 h 21"/>
                    <a:gd name="T2" fmla="*/ 25 w 31"/>
                    <a:gd name="T3" fmla="*/ 21 h 21"/>
                    <a:gd name="T4" fmla="*/ 19 w 31"/>
                    <a:gd name="T5" fmla="*/ 21 h 21"/>
                    <a:gd name="T6" fmla="*/ 16 w 31"/>
                    <a:gd name="T7" fmla="*/ 9 h 21"/>
                    <a:gd name="T8" fmla="*/ 15 w 31"/>
                    <a:gd name="T9" fmla="*/ 7 h 21"/>
                    <a:gd name="T10" fmla="*/ 15 w 31"/>
                    <a:gd name="T11" fmla="*/ 7 h 21"/>
                    <a:gd name="T12" fmla="*/ 15 w 31"/>
                    <a:gd name="T13" fmla="*/ 9 h 21"/>
                    <a:gd name="T14" fmla="*/ 12 w 31"/>
                    <a:gd name="T15" fmla="*/ 21 h 21"/>
                    <a:gd name="T16" fmla="*/ 6 w 31"/>
                    <a:gd name="T17" fmla="*/ 21 h 21"/>
                    <a:gd name="T18" fmla="*/ 0 w 31"/>
                    <a:gd name="T19" fmla="*/ 0 h 21"/>
                    <a:gd name="T20" fmla="*/ 5 w 31"/>
                    <a:gd name="T21" fmla="*/ 0 h 21"/>
                    <a:gd name="T22" fmla="*/ 8 w 31"/>
                    <a:gd name="T23" fmla="*/ 13 h 21"/>
                    <a:gd name="T24" fmla="*/ 9 w 31"/>
                    <a:gd name="T25" fmla="*/ 16 h 21"/>
                    <a:gd name="T26" fmla="*/ 9 w 31"/>
                    <a:gd name="T27" fmla="*/ 16 h 21"/>
                    <a:gd name="T28" fmla="*/ 10 w 31"/>
                    <a:gd name="T29" fmla="*/ 13 h 21"/>
                    <a:gd name="T30" fmla="*/ 13 w 31"/>
                    <a:gd name="T31" fmla="*/ 0 h 21"/>
                    <a:gd name="T32" fmla="*/ 18 w 31"/>
                    <a:gd name="T33" fmla="*/ 0 h 21"/>
                    <a:gd name="T34" fmla="*/ 21 w 31"/>
                    <a:gd name="T35" fmla="*/ 13 h 21"/>
                    <a:gd name="T36" fmla="*/ 22 w 31"/>
                    <a:gd name="T37" fmla="*/ 16 h 21"/>
                    <a:gd name="T38" fmla="*/ 22 w 31"/>
                    <a:gd name="T39" fmla="*/ 16 h 21"/>
                    <a:gd name="T40" fmla="*/ 23 w 31"/>
                    <a:gd name="T41" fmla="*/ 12 h 21"/>
                    <a:gd name="T42" fmla="*/ 26 w 31"/>
                    <a:gd name="T43" fmla="*/ 0 h 21"/>
                    <a:gd name="T44" fmla="*/ 31 w 31"/>
                    <a:gd name="T4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21">
                      <a:moveTo>
                        <a:pt x="31" y="0"/>
                      </a:moveTo>
                      <a:cubicBezTo>
                        <a:pt x="29" y="7"/>
                        <a:pt x="27" y="14"/>
                        <a:pt x="25" y="21"/>
                      </a:cubicBezTo>
                      <a:cubicBezTo>
                        <a:pt x="19" y="21"/>
                        <a:pt x="19" y="21"/>
                        <a:pt x="19" y="21"/>
                      </a:cubicBezTo>
                      <a:cubicBezTo>
                        <a:pt x="16" y="9"/>
                        <a:pt x="16" y="9"/>
                        <a:pt x="16" y="9"/>
                      </a:cubicBezTo>
                      <a:cubicBezTo>
                        <a:pt x="15" y="7"/>
                        <a:pt x="15" y="7"/>
                        <a:pt x="15" y="7"/>
                      </a:cubicBezTo>
                      <a:cubicBezTo>
                        <a:pt x="15" y="7"/>
                        <a:pt x="15" y="7"/>
                        <a:pt x="15" y="7"/>
                      </a:cubicBezTo>
                      <a:cubicBezTo>
                        <a:pt x="15" y="9"/>
                        <a:pt x="15" y="9"/>
                        <a:pt x="15" y="9"/>
                      </a:cubicBezTo>
                      <a:cubicBezTo>
                        <a:pt x="12" y="21"/>
                        <a:pt x="12" y="21"/>
                        <a:pt x="12" y="21"/>
                      </a:cubicBezTo>
                      <a:cubicBezTo>
                        <a:pt x="6" y="21"/>
                        <a:pt x="6" y="21"/>
                        <a:pt x="6" y="21"/>
                      </a:cubicBezTo>
                      <a:cubicBezTo>
                        <a:pt x="4" y="14"/>
                        <a:pt x="1" y="7"/>
                        <a:pt x="0" y="0"/>
                      </a:cubicBezTo>
                      <a:cubicBezTo>
                        <a:pt x="5" y="0"/>
                        <a:pt x="5" y="0"/>
                        <a:pt x="5" y="0"/>
                      </a:cubicBezTo>
                      <a:cubicBezTo>
                        <a:pt x="6" y="5"/>
                        <a:pt x="7" y="9"/>
                        <a:pt x="8" y="13"/>
                      </a:cubicBezTo>
                      <a:cubicBezTo>
                        <a:pt x="8" y="14"/>
                        <a:pt x="9" y="15"/>
                        <a:pt x="9" y="16"/>
                      </a:cubicBezTo>
                      <a:cubicBezTo>
                        <a:pt x="9" y="16"/>
                        <a:pt x="9" y="16"/>
                        <a:pt x="9" y="16"/>
                      </a:cubicBezTo>
                      <a:cubicBezTo>
                        <a:pt x="10" y="13"/>
                        <a:pt x="10" y="13"/>
                        <a:pt x="10" y="13"/>
                      </a:cubicBezTo>
                      <a:cubicBezTo>
                        <a:pt x="13" y="0"/>
                        <a:pt x="13" y="0"/>
                        <a:pt x="13" y="0"/>
                      </a:cubicBezTo>
                      <a:cubicBezTo>
                        <a:pt x="18" y="0"/>
                        <a:pt x="18" y="0"/>
                        <a:pt x="18" y="0"/>
                      </a:cubicBezTo>
                      <a:cubicBezTo>
                        <a:pt x="21" y="13"/>
                        <a:pt x="21" y="13"/>
                        <a:pt x="21" y="13"/>
                      </a:cubicBezTo>
                      <a:cubicBezTo>
                        <a:pt x="22" y="16"/>
                        <a:pt x="22" y="16"/>
                        <a:pt x="22" y="16"/>
                      </a:cubicBezTo>
                      <a:cubicBezTo>
                        <a:pt x="22" y="16"/>
                        <a:pt x="22" y="16"/>
                        <a:pt x="22" y="16"/>
                      </a:cubicBezTo>
                      <a:cubicBezTo>
                        <a:pt x="23" y="15"/>
                        <a:pt x="23" y="13"/>
                        <a:pt x="23" y="12"/>
                      </a:cubicBezTo>
                      <a:cubicBezTo>
                        <a:pt x="24" y="8"/>
                        <a:pt x="25" y="4"/>
                        <a:pt x="26" y="0"/>
                      </a:cubicBezTo>
                      <a:lnTo>
                        <a:pt x="31" y="0"/>
                      </a:lnTo>
                      <a:close/>
                    </a:path>
                  </a:pathLst>
                </a:custGeom>
                <a:grpFill/>
                <a:ln>
                  <a:noFill/>
                </a:ln>
                <a:extLst/>
              </p:spPr>
              <p:txBody>
                <a:bodyPr/>
                <a:lstStyle/>
                <a:p>
                  <a:pPr>
                    <a:defRPr/>
                  </a:pPr>
                  <a:endParaRPr lang="en-AU"/>
                </a:p>
              </p:txBody>
            </p:sp>
            <p:sp>
              <p:nvSpPr>
                <p:cNvPr id="36" name="Freeform 27"/>
                <p:cNvSpPr>
                  <a:spLocks/>
                </p:cNvSpPr>
                <p:nvPr/>
              </p:nvSpPr>
              <p:spPr bwMode="auto">
                <a:xfrm>
                  <a:off x="3603625" y="5997575"/>
                  <a:ext cx="98425" cy="66675"/>
                </a:xfrm>
                <a:custGeom>
                  <a:avLst/>
                  <a:gdLst>
                    <a:gd name="T0" fmla="*/ 31 w 31"/>
                    <a:gd name="T1" fmla="*/ 0 h 21"/>
                    <a:gd name="T2" fmla="*/ 25 w 31"/>
                    <a:gd name="T3" fmla="*/ 21 h 21"/>
                    <a:gd name="T4" fmla="*/ 19 w 31"/>
                    <a:gd name="T5" fmla="*/ 21 h 21"/>
                    <a:gd name="T6" fmla="*/ 16 w 31"/>
                    <a:gd name="T7" fmla="*/ 9 h 21"/>
                    <a:gd name="T8" fmla="*/ 15 w 31"/>
                    <a:gd name="T9" fmla="*/ 7 h 21"/>
                    <a:gd name="T10" fmla="*/ 15 w 31"/>
                    <a:gd name="T11" fmla="*/ 7 h 21"/>
                    <a:gd name="T12" fmla="*/ 15 w 31"/>
                    <a:gd name="T13" fmla="*/ 9 h 21"/>
                    <a:gd name="T14" fmla="*/ 12 w 31"/>
                    <a:gd name="T15" fmla="*/ 21 h 21"/>
                    <a:gd name="T16" fmla="*/ 6 w 31"/>
                    <a:gd name="T17" fmla="*/ 21 h 21"/>
                    <a:gd name="T18" fmla="*/ 0 w 31"/>
                    <a:gd name="T19" fmla="*/ 0 h 21"/>
                    <a:gd name="T20" fmla="*/ 5 w 31"/>
                    <a:gd name="T21" fmla="*/ 0 h 21"/>
                    <a:gd name="T22" fmla="*/ 8 w 31"/>
                    <a:gd name="T23" fmla="*/ 13 h 21"/>
                    <a:gd name="T24" fmla="*/ 9 w 31"/>
                    <a:gd name="T25" fmla="*/ 16 h 21"/>
                    <a:gd name="T26" fmla="*/ 9 w 31"/>
                    <a:gd name="T27" fmla="*/ 16 h 21"/>
                    <a:gd name="T28" fmla="*/ 10 w 31"/>
                    <a:gd name="T29" fmla="*/ 13 h 21"/>
                    <a:gd name="T30" fmla="*/ 13 w 31"/>
                    <a:gd name="T31" fmla="*/ 0 h 21"/>
                    <a:gd name="T32" fmla="*/ 18 w 31"/>
                    <a:gd name="T33" fmla="*/ 0 h 21"/>
                    <a:gd name="T34" fmla="*/ 22 w 31"/>
                    <a:gd name="T35" fmla="*/ 13 h 21"/>
                    <a:gd name="T36" fmla="*/ 22 w 31"/>
                    <a:gd name="T37" fmla="*/ 16 h 21"/>
                    <a:gd name="T38" fmla="*/ 22 w 31"/>
                    <a:gd name="T39" fmla="*/ 16 h 21"/>
                    <a:gd name="T40" fmla="*/ 23 w 31"/>
                    <a:gd name="T41" fmla="*/ 12 h 21"/>
                    <a:gd name="T42" fmla="*/ 26 w 31"/>
                    <a:gd name="T43" fmla="*/ 0 h 21"/>
                    <a:gd name="T44" fmla="*/ 31 w 31"/>
                    <a:gd name="T4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21">
                      <a:moveTo>
                        <a:pt x="31" y="0"/>
                      </a:moveTo>
                      <a:cubicBezTo>
                        <a:pt x="29" y="7"/>
                        <a:pt x="27" y="14"/>
                        <a:pt x="25" y="21"/>
                      </a:cubicBezTo>
                      <a:cubicBezTo>
                        <a:pt x="19" y="21"/>
                        <a:pt x="19" y="21"/>
                        <a:pt x="19" y="21"/>
                      </a:cubicBezTo>
                      <a:cubicBezTo>
                        <a:pt x="16" y="9"/>
                        <a:pt x="16" y="9"/>
                        <a:pt x="16" y="9"/>
                      </a:cubicBezTo>
                      <a:cubicBezTo>
                        <a:pt x="15" y="7"/>
                        <a:pt x="15" y="7"/>
                        <a:pt x="15" y="7"/>
                      </a:cubicBezTo>
                      <a:cubicBezTo>
                        <a:pt x="15" y="7"/>
                        <a:pt x="15" y="7"/>
                        <a:pt x="15" y="7"/>
                      </a:cubicBezTo>
                      <a:cubicBezTo>
                        <a:pt x="15" y="9"/>
                        <a:pt x="15" y="9"/>
                        <a:pt x="15" y="9"/>
                      </a:cubicBezTo>
                      <a:cubicBezTo>
                        <a:pt x="12" y="21"/>
                        <a:pt x="12" y="21"/>
                        <a:pt x="12" y="21"/>
                      </a:cubicBezTo>
                      <a:cubicBezTo>
                        <a:pt x="6" y="21"/>
                        <a:pt x="6" y="21"/>
                        <a:pt x="6" y="21"/>
                      </a:cubicBezTo>
                      <a:cubicBezTo>
                        <a:pt x="4" y="14"/>
                        <a:pt x="2" y="7"/>
                        <a:pt x="0" y="0"/>
                      </a:cubicBezTo>
                      <a:cubicBezTo>
                        <a:pt x="5" y="0"/>
                        <a:pt x="5" y="0"/>
                        <a:pt x="5" y="0"/>
                      </a:cubicBezTo>
                      <a:cubicBezTo>
                        <a:pt x="6" y="5"/>
                        <a:pt x="7" y="9"/>
                        <a:pt x="8" y="13"/>
                      </a:cubicBezTo>
                      <a:cubicBezTo>
                        <a:pt x="8" y="14"/>
                        <a:pt x="9" y="15"/>
                        <a:pt x="9" y="16"/>
                      </a:cubicBezTo>
                      <a:cubicBezTo>
                        <a:pt x="9" y="16"/>
                        <a:pt x="9" y="16"/>
                        <a:pt x="9" y="16"/>
                      </a:cubicBezTo>
                      <a:cubicBezTo>
                        <a:pt x="10" y="13"/>
                        <a:pt x="10" y="13"/>
                        <a:pt x="10" y="13"/>
                      </a:cubicBezTo>
                      <a:cubicBezTo>
                        <a:pt x="13" y="0"/>
                        <a:pt x="13" y="0"/>
                        <a:pt x="13" y="0"/>
                      </a:cubicBezTo>
                      <a:cubicBezTo>
                        <a:pt x="18" y="0"/>
                        <a:pt x="18" y="0"/>
                        <a:pt x="18" y="0"/>
                      </a:cubicBezTo>
                      <a:cubicBezTo>
                        <a:pt x="22" y="13"/>
                        <a:pt x="22" y="13"/>
                        <a:pt x="22" y="13"/>
                      </a:cubicBezTo>
                      <a:cubicBezTo>
                        <a:pt x="22" y="16"/>
                        <a:pt x="22" y="16"/>
                        <a:pt x="22" y="16"/>
                      </a:cubicBezTo>
                      <a:cubicBezTo>
                        <a:pt x="22" y="16"/>
                        <a:pt x="22" y="16"/>
                        <a:pt x="22" y="16"/>
                      </a:cubicBezTo>
                      <a:cubicBezTo>
                        <a:pt x="23" y="15"/>
                        <a:pt x="23" y="13"/>
                        <a:pt x="23" y="12"/>
                      </a:cubicBezTo>
                      <a:cubicBezTo>
                        <a:pt x="24" y="8"/>
                        <a:pt x="25" y="4"/>
                        <a:pt x="26" y="0"/>
                      </a:cubicBezTo>
                      <a:lnTo>
                        <a:pt x="31" y="0"/>
                      </a:lnTo>
                      <a:close/>
                    </a:path>
                  </a:pathLst>
                </a:custGeom>
                <a:grpFill/>
                <a:ln>
                  <a:noFill/>
                </a:ln>
                <a:extLst/>
              </p:spPr>
              <p:txBody>
                <a:bodyPr/>
                <a:lstStyle/>
                <a:p>
                  <a:pPr>
                    <a:defRPr/>
                  </a:pPr>
                  <a:endParaRPr lang="en-AU"/>
                </a:p>
              </p:txBody>
            </p:sp>
            <p:sp>
              <p:nvSpPr>
                <p:cNvPr id="37" name="Freeform 28"/>
                <p:cNvSpPr>
                  <a:spLocks/>
                </p:cNvSpPr>
                <p:nvPr/>
              </p:nvSpPr>
              <p:spPr bwMode="auto">
                <a:xfrm>
                  <a:off x="3711575" y="5997575"/>
                  <a:ext cx="98425" cy="66675"/>
                </a:xfrm>
                <a:custGeom>
                  <a:avLst/>
                  <a:gdLst>
                    <a:gd name="T0" fmla="*/ 31 w 31"/>
                    <a:gd name="T1" fmla="*/ 0 h 21"/>
                    <a:gd name="T2" fmla="*/ 25 w 31"/>
                    <a:gd name="T3" fmla="*/ 21 h 21"/>
                    <a:gd name="T4" fmla="*/ 19 w 31"/>
                    <a:gd name="T5" fmla="*/ 21 h 21"/>
                    <a:gd name="T6" fmla="*/ 16 w 31"/>
                    <a:gd name="T7" fmla="*/ 9 h 21"/>
                    <a:gd name="T8" fmla="*/ 15 w 31"/>
                    <a:gd name="T9" fmla="*/ 7 h 21"/>
                    <a:gd name="T10" fmla="*/ 15 w 31"/>
                    <a:gd name="T11" fmla="*/ 7 h 21"/>
                    <a:gd name="T12" fmla="*/ 15 w 31"/>
                    <a:gd name="T13" fmla="*/ 9 h 21"/>
                    <a:gd name="T14" fmla="*/ 12 w 31"/>
                    <a:gd name="T15" fmla="*/ 21 h 21"/>
                    <a:gd name="T16" fmla="*/ 6 w 31"/>
                    <a:gd name="T17" fmla="*/ 21 h 21"/>
                    <a:gd name="T18" fmla="*/ 0 w 31"/>
                    <a:gd name="T19" fmla="*/ 0 h 21"/>
                    <a:gd name="T20" fmla="*/ 5 w 31"/>
                    <a:gd name="T21" fmla="*/ 0 h 21"/>
                    <a:gd name="T22" fmla="*/ 8 w 31"/>
                    <a:gd name="T23" fmla="*/ 13 h 21"/>
                    <a:gd name="T24" fmla="*/ 9 w 31"/>
                    <a:gd name="T25" fmla="*/ 16 h 21"/>
                    <a:gd name="T26" fmla="*/ 9 w 31"/>
                    <a:gd name="T27" fmla="*/ 16 h 21"/>
                    <a:gd name="T28" fmla="*/ 10 w 31"/>
                    <a:gd name="T29" fmla="*/ 13 h 21"/>
                    <a:gd name="T30" fmla="*/ 13 w 31"/>
                    <a:gd name="T31" fmla="*/ 0 h 21"/>
                    <a:gd name="T32" fmla="*/ 18 w 31"/>
                    <a:gd name="T33" fmla="*/ 0 h 21"/>
                    <a:gd name="T34" fmla="*/ 22 w 31"/>
                    <a:gd name="T35" fmla="*/ 13 h 21"/>
                    <a:gd name="T36" fmla="*/ 22 w 31"/>
                    <a:gd name="T37" fmla="*/ 16 h 21"/>
                    <a:gd name="T38" fmla="*/ 22 w 31"/>
                    <a:gd name="T39" fmla="*/ 16 h 21"/>
                    <a:gd name="T40" fmla="*/ 23 w 31"/>
                    <a:gd name="T41" fmla="*/ 12 h 21"/>
                    <a:gd name="T42" fmla="*/ 26 w 31"/>
                    <a:gd name="T43" fmla="*/ 0 h 21"/>
                    <a:gd name="T44" fmla="*/ 31 w 31"/>
                    <a:gd name="T45"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21">
                      <a:moveTo>
                        <a:pt x="31" y="0"/>
                      </a:moveTo>
                      <a:cubicBezTo>
                        <a:pt x="29" y="7"/>
                        <a:pt x="27" y="14"/>
                        <a:pt x="25" y="21"/>
                      </a:cubicBezTo>
                      <a:cubicBezTo>
                        <a:pt x="19" y="21"/>
                        <a:pt x="19" y="21"/>
                        <a:pt x="19" y="21"/>
                      </a:cubicBezTo>
                      <a:cubicBezTo>
                        <a:pt x="16" y="9"/>
                        <a:pt x="16" y="9"/>
                        <a:pt x="16" y="9"/>
                      </a:cubicBezTo>
                      <a:cubicBezTo>
                        <a:pt x="15" y="7"/>
                        <a:pt x="15" y="7"/>
                        <a:pt x="15" y="7"/>
                      </a:cubicBezTo>
                      <a:cubicBezTo>
                        <a:pt x="15" y="7"/>
                        <a:pt x="15" y="7"/>
                        <a:pt x="15" y="7"/>
                      </a:cubicBezTo>
                      <a:cubicBezTo>
                        <a:pt x="15" y="9"/>
                        <a:pt x="15" y="9"/>
                        <a:pt x="15" y="9"/>
                      </a:cubicBezTo>
                      <a:cubicBezTo>
                        <a:pt x="12" y="21"/>
                        <a:pt x="12" y="21"/>
                        <a:pt x="12" y="21"/>
                      </a:cubicBezTo>
                      <a:cubicBezTo>
                        <a:pt x="6" y="21"/>
                        <a:pt x="6" y="21"/>
                        <a:pt x="6" y="21"/>
                      </a:cubicBezTo>
                      <a:cubicBezTo>
                        <a:pt x="4" y="14"/>
                        <a:pt x="2" y="7"/>
                        <a:pt x="0" y="0"/>
                      </a:cubicBezTo>
                      <a:cubicBezTo>
                        <a:pt x="5" y="0"/>
                        <a:pt x="5" y="0"/>
                        <a:pt x="5" y="0"/>
                      </a:cubicBezTo>
                      <a:cubicBezTo>
                        <a:pt x="6" y="5"/>
                        <a:pt x="7" y="9"/>
                        <a:pt x="8" y="13"/>
                      </a:cubicBezTo>
                      <a:cubicBezTo>
                        <a:pt x="9" y="14"/>
                        <a:pt x="9" y="15"/>
                        <a:pt x="9" y="16"/>
                      </a:cubicBezTo>
                      <a:cubicBezTo>
                        <a:pt x="9" y="16"/>
                        <a:pt x="9" y="16"/>
                        <a:pt x="9" y="16"/>
                      </a:cubicBezTo>
                      <a:cubicBezTo>
                        <a:pt x="10" y="13"/>
                        <a:pt x="10" y="13"/>
                        <a:pt x="10" y="13"/>
                      </a:cubicBezTo>
                      <a:cubicBezTo>
                        <a:pt x="13" y="0"/>
                        <a:pt x="13" y="0"/>
                        <a:pt x="13" y="0"/>
                      </a:cubicBezTo>
                      <a:cubicBezTo>
                        <a:pt x="18" y="0"/>
                        <a:pt x="18" y="0"/>
                        <a:pt x="18" y="0"/>
                      </a:cubicBezTo>
                      <a:cubicBezTo>
                        <a:pt x="22" y="13"/>
                        <a:pt x="22" y="13"/>
                        <a:pt x="22" y="13"/>
                      </a:cubicBezTo>
                      <a:cubicBezTo>
                        <a:pt x="22" y="16"/>
                        <a:pt x="22" y="16"/>
                        <a:pt x="22" y="16"/>
                      </a:cubicBezTo>
                      <a:cubicBezTo>
                        <a:pt x="22" y="16"/>
                        <a:pt x="22" y="16"/>
                        <a:pt x="22" y="16"/>
                      </a:cubicBezTo>
                      <a:cubicBezTo>
                        <a:pt x="23" y="15"/>
                        <a:pt x="23" y="13"/>
                        <a:pt x="23" y="12"/>
                      </a:cubicBezTo>
                      <a:cubicBezTo>
                        <a:pt x="24" y="8"/>
                        <a:pt x="25" y="4"/>
                        <a:pt x="26" y="0"/>
                      </a:cubicBezTo>
                      <a:lnTo>
                        <a:pt x="31" y="0"/>
                      </a:lnTo>
                      <a:close/>
                    </a:path>
                  </a:pathLst>
                </a:custGeom>
                <a:grpFill/>
                <a:ln>
                  <a:noFill/>
                </a:ln>
                <a:extLst/>
              </p:spPr>
              <p:txBody>
                <a:bodyPr/>
                <a:lstStyle/>
                <a:p>
                  <a:pPr>
                    <a:defRPr/>
                  </a:pPr>
                  <a:endParaRPr lang="en-AU"/>
                </a:p>
              </p:txBody>
            </p:sp>
            <p:sp>
              <p:nvSpPr>
                <p:cNvPr id="38" name="Oval 29"/>
                <p:cNvSpPr>
                  <a:spLocks noChangeArrowheads="1"/>
                </p:cNvSpPr>
                <p:nvPr/>
              </p:nvSpPr>
              <p:spPr bwMode="auto">
                <a:xfrm>
                  <a:off x="3819525" y="6042025"/>
                  <a:ext cx="19050" cy="22225"/>
                </a:xfrm>
                <a:prstGeom prst="ellipse">
                  <a:avLst/>
                </a:prstGeom>
                <a:grpFill/>
                <a:ln>
                  <a:noFill/>
                </a:ln>
                <a:extLst/>
              </p:spPr>
              <p:txBody>
                <a:bodyPr/>
                <a:lstStyle/>
                <a:p>
                  <a:pPr>
                    <a:defRPr/>
                  </a:pPr>
                  <a:endParaRPr lang="en-AU"/>
                </a:p>
              </p:txBody>
            </p:sp>
            <p:sp>
              <p:nvSpPr>
                <p:cNvPr id="39" name="Freeform 30"/>
                <p:cNvSpPr>
                  <a:spLocks/>
                </p:cNvSpPr>
                <p:nvPr/>
              </p:nvSpPr>
              <p:spPr bwMode="auto">
                <a:xfrm>
                  <a:off x="3851275" y="5997575"/>
                  <a:ext cx="50800" cy="66675"/>
                </a:xfrm>
                <a:custGeom>
                  <a:avLst/>
                  <a:gdLst>
                    <a:gd name="T0" fmla="*/ 16 w 16"/>
                    <a:gd name="T1" fmla="*/ 20 h 21"/>
                    <a:gd name="T2" fmla="*/ 10 w 16"/>
                    <a:gd name="T3" fmla="*/ 21 h 21"/>
                    <a:gd name="T4" fmla="*/ 0 w 16"/>
                    <a:gd name="T5" fmla="*/ 11 h 21"/>
                    <a:gd name="T6" fmla="*/ 10 w 16"/>
                    <a:gd name="T7" fmla="*/ 0 h 21"/>
                    <a:gd name="T8" fmla="*/ 16 w 16"/>
                    <a:gd name="T9" fmla="*/ 1 h 21"/>
                    <a:gd name="T10" fmla="*/ 14 w 16"/>
                    <a:gd name="T11" fmla="*/ 5 h 21"/>
                    <a:gd name="T12" fmla="*/ 11 w 16"/>
                    <a:gd name="T13" fmla="*/ 4 h 21"/>
                    <a:gd name="T14" fmla="*/ 6 w 16"/>
                    <a:gd name="T15" fmla="*/ 10 h 21"/>
                    <a:gd name="T16" fmla="*/ 11 w 16"/>
                    <a:gd name="T17" fmla="*/ 17 h 21"/>
                    <a:gd name="T18" fmla="*/ 15 w 16"/>
                    <a:gd name="T19" fmla="*/ 16 h 21"/>
                    <a:gd name="T20" fmla="*/ 16 w 16"/>
                    <a:gd name="T21" fmla="*/ 2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21">
                      <a:moveTo>
                        <a:pt x="16" y="20"/>
                      </a:moveTo>
                      <a:cubicBezTo>
                        <a:pt x="14" y="21"/>
                        <a:pt x="12" y="21"/>
                        <a:pt x="10" y="21"/>
                      </a:cubicBezTo>
                      <a:cubicBezTo>
                        <a:pt x="3" y="21"/>
                        <a:pt x="0" y="17"/>
                        <a:pt x="0" y="11"/>
                      </a:cubicBezTo>
                      <a:cubicBezTo>
                        <a:pt x="0" y="4"/>
                        <a:pt x="4" y="0"/>
                        <a:pt x="10" y="0"/>
                      </a:cubicBezTo>
                      <a:cubicBezTo>
                        <a:pt x="12" y="0"/>
                        <a:pt x="14" y="0"/>
                        <a:pt x="16" y="1"/>
                      </a:cubicBezTo>
                      <a:cubicBezTo>
                        <a:pt x="14" y="5"/>
                        <a:pt x="14" y="5"/>
                        <a:pt x="14" y="5"/>
                      </a:cubicBezTo>
                      <a:cubicBezTo>
                        <a:pt x="13" y="4"/>
                        <a:pt x="12" y="4"/>
                        <a:pt x="11" y="4"/>
                      </a:cubicBezTo>
                      <a:cubicBezTo>
                        <a:pt x="7" y="4"/>
                        <a:pt x="6" y="6"/>
                        <a:pt x="6" y="10"/>
                      </a:cubicBezTo>
                      <a:cubicBezTo>
                        <a:pt x="6" y="15"/>
                        <a:pt x="7" y="17"/>
                        <a:pt x="11" y="17"/>
                      </a:cubicBezTo>
                      <a:cubicBezTo>
                        <a:pt x="12" y="17"/>
                        <a:pt x="14" y="17"/>
                        <a:pt x="15" y="16"/>
                      </a:cubicBezTo>
                      <a:lnTo>
                        <a:pt x="16" y="20"/>
                      </a:lnTo>
                      <a:close/>
                    </a:path>
                  </a:pathLst>
                </a:custGeom>
                <a:grpFill/>
                <a:ln>
                  <a:noFill/>
                </a:ln>
                <a:extLst/>
              </p:spPr>
              <p:txBody>
                <a:bodyPr/>
                <a:lstStyle/>
                <a:p>
                  <a:pPr>
                    <a:defRPr/>
                  </a:pPr>
                  <a:endParaRPr lang="en-AU"/>
                </a:p>
              </p:txBody>
            </p:sp>
            <p:sp>
              <p:nvSpPr>
                <p:cNvPr id="40" name="Freeform 31"/>
                <p:cNvSpPr>
                  <a:spLocks/>
                </p:cNvSpPr>
                <p:nvPr/>
              </p:nvSpPr>
              <p:spPr bwMode="auto">
                <a:xfrm>
                  <a:off x="3911600" y="5997575"/>
                  <a:ext cx="47625" cy="66675"/>
                </a:xfrm>
                <a:custGeom>
                  <a:avLst/>
                  <a:gdLst>
                    <a:gd name="T0" fmla="*/ 6 w 15"/>
                    <a:gd name="T1" fmla="*/ 21 h 21"/>
                    <a:gd name="T2" fmla="*/ 0 w 15"/>
                    <a:gd name="T3" fmla="*/ 20 h 21"/>
                    <a:gd name="T4" fmla="*/ 1 w 15"/>
                    <a:gd name="T5" fmla="*/ 16 h 21"/>
                    <a:gd name="T6" fmla="*/ 6 w 15"/>
                    <a:gd name="T7" fmla="*/ 17 h 21"/>
                    <a:gd name="T8" fmla="*/ 9 w 15"/>
                    <a:gd name="T9" fmla="*/ 15 h 21"/>
                    <a:gd name="T10" fmla="*/ 6 w 15"/>
                    <a:gd name="T11" fmla="*/ 12 h 21"/>
                    <a:gd name="T12" fmla="*/ 0 w 15"/>
                    <a:gd name="T13" fmla="*/ 6 h 21"/>
                    <a:gd name="T14" fmla="*/ 8 w 15"/>
                    <a:gd name="T15" fmla="*/ 0 h 21"/>
                    <a:gd name="T16" fmla="*/ 13 w 15"/>
                    <a:gd name="T17" fmla="*/ 0 h 21"/>
                    <a:gd name="T18" fmla="*/ 13 w 15"/>
                    <a:gd name="T19" fmla="*/ 4 h 21"/>
                    <a:gd name="T20" fmla="*/ 9 w 15"/>
                    <a:gd name="T21" fmla="*/ 4 h 21"/>
                    <a:gd name="T22" fmla="*/ 6 w 15"/>
                    <a:gd name="T23" fmla="*/ 6 h 21"/>
                    <a:gd name="T24" fmla="*/ 9 w 15"/>
                    <a:gd name="T25" fmla="*/ 9 h 21"/>
                    <a:gd name="T26" fmla="*/ 15 w 15"/>
                    <a:gd name="T27" fmla="*/ 14 h 21"/>
                    <a:gd name="T28" fmla="*/ 6 w 15"/>
                    <a:gd name="T29"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 h="21">
                      <a:moveTo>
                        <a:pt x="6" y="21"/>
                      </a:moveTo>
                      <a:cubicBezTo>
                        <a:pt x="4" y="21"/>
                        <a:pt x="2" y="21"/>
                        <a:pt x="0" y="20"/>
                      </a:cubicBezTo>
                      <a:cubicBezTo>
                        <a:pt x="1" y="16"/>
                        <a:pt x="1" y="16"/>
                        <a:pt x="1" y="16"/>
                      </a:cubicBezTo>
                      <a:cubicBezTo>
                        <a:pt x="3" y="17"/>
                        <a:pt x="5" y="17"/>
                        <a:pt x="6" y="17"/>
                      </a:cubicBezTo>
                      <a:cubicBezTo>
                        <a:pt x="8" y="17"/>
                        <a:pt x="9" y="16"/>
                        <a:pt x="9" y="15"/>
                      </a:cubicBezTo>
                      <a:cubicBezTo>
                        <a:pt x="9" y="14"/>
                        <a:pt x="8" y="13"/>
                        <a:pt x="6" y="12"/>
                      </a:cubicBezTo>
                      <a:cubicBezTo>
                        <a:pt x="3" y="11"/>
                        <a:pt x="0" y="10"/>
                        <a:pt x="0" y="6"/>
                      </a:cubicBezTo>
                      <a:cubicBezTo>
                        <a:pt x="0" y="2"/>
                        <a:pt x="3" y="0"/>
                        <a:pt x="8" y="0"/>
                      </a:cubicBezTo>
                      <a:cubicBezTo>
                        <a:pt x="10" y="0"/>
                        <a:pt x="12" y="0"/>
                        <a:pt x="13" y="0"/>
                      </a:cubicBezTo>
                      <a:cubicBezTo>
                        <a:pt x="13" y="4"/>
                        <a:pt x="13" y="4"/>
                        <a:pt x="13" y="4"/>
                      </a:cubicBezTo>
                      <a:cubicBezTo>
                        <a:pt x="11" y="4"/>
                        <a:pt x="10" y="4"/>
                        <a:pt x="9" y="4"/>
                      </a:cubicBezTo>
                      <a:cubicBezTo>
                        <a:pt x="6" y="4"/>
                        <a:pt x="6" y="5"/>
                        <a:pt x="6" y="6"/>
                      </a:cubicBezTo>
                      <a:cubicBezTo>
                        <a:pt x="6" y="7"/>
                        <a:pt x="7" y="8"/>
                        <a:pt x="9" y="9"/>
                      </a:cubicBezTo>
                      <a:cubicBezTo>
                        <a:pt x="13" y="10"/>
                        <a:pt x="15" y="11"/>
                        <a:pt x="15" y="14"/>
                      </a:cubicBezTo>
                      <a:cubicBezTo>
                        <a:pt x="15" y="18"/>
                        <a:pt x="11" y="21"/>
                        <a:pt x="6" y="21"/>
                      </a:cubicBezTo>
                    </a:path>
                  </a:pathLst>
                </a:custGeom>
                <a:grpFill/>
                <a:ln>
                  <a:noFill/>
                </a:ln>
                <a:extLst/>
              </p:spPr>
              <p:txBody>
                <a:bodyPr/>
                <a:lstStyle/>
                <a:p>
                  <a:pPr>
                    <a:defRPr/>
                  </a:pPr>
                  <a:endParaRPr lang="en-AU"/>
                </a:p>
              </p:txBody>
            </p:sp>
            <p:sp>
              <p:nvSpPr>
                <p:cNvPr id="41" name="Freeform 32"/>
                <p:cNvSpPr>
                  <a:spLocks noEditPoints="1"/>
                </p:cNvSpPr>
                <p:nvPr/>
              </p:nvSpPr>
              <p:spPr bwMode="auto">
                <a:xfrm>
                  <a:off x="3965575" y="5969000"/>
                  <a:ext cx="28575" cy="95250"/>
                </a:xfrm>
                <a:custGeom>
                  <a:avLst/>
                  <a:gdLst>
                    <a:gd name="T0" fmla="*/ 4 w 9"/>
                    <a:gd name="T1" fmla="*/ 30 h 30"/>
                    <a:gd name="T2" fmla="*/ 4 w 9"/>
                    <a:gd name="T3" fmla="*/ 13 h 30"/>
                    <a:gd name="T4" fmla="*/ 0 w 9"/>
                    <a:gd name="T5" fmla="*/ 13 h 30"/>
                    <a:gd name="T6" fmla="*/ 0 w 9"/>
                    <a:gd name="T7" fmla="*/ 9 h 30"/>
                    <a:gd name="T8" fmla="*/ 9 w 9"/>
                    <a:gd name="T9" fmla="*/ 9 h 30"/>
                    <a:gd name="T10" fmla="*/ 9 w 9"/>
                    <a:gd name="T11" fmla="*/ 30 h 30"/>
                    <a:gd name="T12" fmla="*/ 4 w 9"/>
                    <a:gd name="T13" fmla="*/ 30 h 30"/>
                    <a:gd name="T14" fmla="*/ 6 w 9"/>
                    <a:gd name="T15" fmla="*/ 6 h 30"/>
                    <a:gd name="T16" fmla="*/ 3 w 9"/>
                    <a:gd name="T17" fmla="*/ 3 h 30"/>
                    <a:gd name="T18" fmla="*/ 6 w 9"/>
                    <a:gd name="T19" fmla="*/ 0 h 30"/>
                    <a:gd name="T20" fmla="*/ 9 w 9"/>
                    <a:gd name="T21" fmla="*/ 3 h 30"/>
                    <a:gd name="T22" fmla="*/ 6 w 9"/>
                    <a:gd name="T23" fmla="*/ 6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30">
                      <a:moveTo>
                        <a:pt x="4" y="30"/>
                      </a:moveTo>
                      <a:cubicBezTo>
                        <a:pt x="4" y="13"/>
                        <a:pt x="4" y="13"/>
                        <a:pt x="4" y="13"/>
                      </a:cubicBezTo>
                      <a:cubicBezTo>
                        <a:pt x="0" y="13"/>
                        <a:pt x="0" y="13"/>
                        <a:pt x="0" y="13"/>
                      </a:cubicBezTo>
                      <a:cubicBezTo>
                        <a:pt x="0" y="9"/>
                        <a:pt x="0" y="9"/>
                        <a:pt x="0" y="9"/>
                      </a:cubicBezTo>
                      <a:cubicBezTo>
                        <a:pt x="9" y="9"/>
                        <a:pt x="9" y="9"/>
                        <a:pt x="9" y="9"/>
                      </a:cubicBezTo>
                      <a:cubicBezTo>
                        <a:pt x="9" y="30"/>
                        <a:pt x="9" y="30"/>
                        <a:pt x="9" y="30"/>
                      </a:cubicBezTo>
                      <a:lnTo>
                        <a:pt x="4" y="30"/>
                      </a:lnTo>
                      <a:close/>
                      <a:moveTo>
                        <a:pt x="6" y="6"/>
                      </a:moveTo>
                      <a:cubicBezTo>
                        <a:pt x="4" y="6"/>
                        <a:pt x="3" y="5"/>
                        <a:pt x="3" y="3"/>
                      </a:cubicBezTo>
                      <a:cubicBezTo>
                        <a:pt x="3" y="1"/>
                        <a:pt x="4" y="0"/>
                        <a:pt x="6" y="0"/>
                      </a:cubicBezTo>
                      <a:cubicBezTo>
                        <a:pt x="8" y="0"/>
                        <a:pt x="9" y="1"/>
                        <a:pt x="9" y="3"/>
                      </a:cubicBezTo>
                      <a:cubicBezTo>
                        <a:pt x="9" y="5"/>
                        <a:pt x="8" y="6"/>
                        <a:pt x="6" y="6"/>
                      </a:cubicBezTo>
                    </a:path>
                  </a:pathLst>
                </a:custGeom>
                <a:grpFill/>
                <a:ln>
                  <a:noFill/>
                </a:ln>
                <a:extLst/>
              </p:spPr>
              <p:txBody>
                <a:bodyPr/>
                <a:lstStyle/>
                <a:p>
                  <a:pPr>
                    <a:defRPr/>
                  </a:pPr>
                  <a:endParaRPr lang="en-AU"/>
                </a:p>
              </p:txBody>
            </p:sp>
            <p:sp>
              <p:nvSpPr>
                <p:cNvPr id="42" name="Freeform 33"/>
                <p:cNvSpPr>
                  <a:spLocks/>
                </p:cNvSpPr>
                <p:nvPr/>
              </p:nvSpPr>
              <p:spPr bwMode="auto">
                <a:xfrm>
                  <a:off x="4013200" y="5997575"/>
                  <a:ext cx="39687" cy="66675"/>
                </a:xfrm>
                <a:custGeom>
                  <a:avLst/>
                  <a:gdLst>
                    <a:gd name="T0" fmla="*/ 11 w 12"/>
                    <a:gd name="T1" fmla="*/ 5 h 21"/>
                    <a:gd name="T2" fmla="*/ 9 w 12"/>
                    <a:gd name="T3" fmla="*/ 5 h 21"/>
                    <a:gd name="T4" fmla="*/ 5 w 12"/>
                    <a:gd name="T5" fmla="*/ 8 h 21"/>
                    <a:gd name="T6" fmla="*/ 5 w 12"/>
                    <a:gd name="T7" fmla="*/ 21 h 21"/>
                    <a:gd name="T8" fmla="*/ 0 w 12"/>
                    <a:gd name="T9" fmla="*/ 21 h 21"/>
                    <a:gd name="T10" fmla="*/ 0 w 12"/>
                    <a:gd name="T11" fmla="*/ 0 h 21"/>
                    <a:gd name="T12" fmla="*/ 4 w 12"/>
                    <a:gd name="T13" fmla="*/ 0 h 21"/>
                    <a:gd name="T14" fmla="*/ 4 w 12"/>
                    <a:gd name="T15" fmla="*/ 4 h 21"/>
                    <a:gd name="T16" fmla="*/ 10 w 12"/>
                    <a:gd name="T17" fmla="*/ 0 h 21"/>
                    <a:gd name="T18" fmla="*/ 12 w 12"/>
                    <a:gd name="T19" fmla="*/ 0 h 21"/>
                    <a:gd name="T20" fmla="*/ 11 w 12"/>
                    <a:gd name="T21" fmla="*/ 5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 h="21">
                      <a:moveTo>
                        <a:pt x="11" y="5"/>
                      </a:moveTo>
                      <a:cubicBezTo>
                        <a:pt x="11" y="5"/>
                        <a:pt x="10" y="5"/>
                        <a:pt x="9" y="5"/>
                      </a:cubicBezTo>
                      <a:cubicBezTo>
                        <a:pt x="8" y="5"/>
                        <a:pt x="7" y="6"/>
                        <a:pt x="5" y="8"/>
                      </a:cubicBezTo>
                      <a:cubicBezTo>
                        <a:pt x="5" y="21"/>
                        <a:pt x="5" y="21"/>
                        <a:pt x="5" y="21"/>
                      </a:cubicBezTo>
                      <a:cubicBezTo>
                        <a:pt x="0" y="21"/>
                        <a:pt x="0" y="21"/>
                        <a:pt x="0" y="21"/>
                      </a:cubicBezTo>
                      <a:cubicBezTo>
                        <a:pt x="0" y="0"/>
                        <a:pt x="0" y="0"/>
                        <a:pt x="0" y="0"/>
                      </a:cubicBezTo>
                      <a:cubicBezTo>
                        <a:pt x="4" y="0"/>
                        <a:pt x="4" y="0"/>
                        <a:pt x="4" y="0"/>
                      </a:cubicBezTo>
                      <a:cubicBezTo>
                        <a:pt x="4" y="4"/>
                        <a:pt x="4" y="4"/>
                        <a:pt x="4" y="4"/>
                      </a:cubicBezTo>
                      <a:cubicBezTo>
                        <a:pt x="6" y="1"/>
                        <a:pt x="8" y="0"/>
                        <a:pt x="10" y="0"/>
                      </a:cubicBezTo>
                      <a:cubicBezTo>
                        <a:pt x="11" y="0"/>
                        <a:pt x="11" y="0"/>
                        <a:pt x="12" y="0"/>
                      </a:cubicBezTo>
                      <a:lnTo>
                        <a:pt x="11" y="5"/>
                      </a:lnTo>
                      <a:close/>
                    </a:path>
                  </a:pathLst>
                </a:custGeom>
                <a:grpFill/>
                <a:ln>
                  <a:noFill/>
                </a:ln>
                <a:extLst/>
              </p:spPr>
              <p:txBody>
                <a:bodyPr/>
                <a:lstStyle/>
                <a:p>
                  <a:pPr>
                    <a:defRPr/>
                  </a:pPr>
                  <a:endParaRPr lang="en-AU"/>
                </a:p>
              </p:txBody>
            </p:sp>
            <p:sp>
              <p:nvSpPr>
                <p:cNvPr id="43" name="Freeform 34"/>
                <p:cNvSpPr>
                  <a:spLocks noEditPoints="1"/>
                </p:cNvSpPr>
                <p:nvPr/>
              </p:nvSpPr>
              <p:spPr bwMode="auto">
                <a:xfrm>
                  <a:off x="4062413" y="5997575"/>
                  <a:ext cx="66675" cy="66675"/>
                </a:xfrm>
                <a:custGeom>
                  <a:avLst/>
                  <a:gdLst>
                    <a:gd name="T0" fmla="*/ 10 w 21"/>
                    <a:gd name="T1" fmla="*/ 21 h 21"/>
                    <a:gd name="T2" fmla="*/ 0 w 21"/>
                    <a:gd name="T3" fmla="*/ 11 h 21"/>
                    <a:gd name="T4" fmla="*/ 10 w 21"/>
                    <a:gd name="T5" fmla="*/ 0 h 21"/>
                    <a:gd name="T6" fmla="*/ 21 w 21"/>
                    <a:gd name="T7" fmla="*/ 10 h 21"/>
                    <a:gd name="T8" fmla="*/ 10 w 21"/>
                    <a:gd name="T9" fmla="*/ 21 h 21"/>
                    <a:gd name="T10" fmla="*/ 10 w 21"/>
                    <a:gd name="T11" fmla="*/ 4 h 21"/>
                    <a:gd name="T12" fmla="*/ 5 w 21"/>
                    <a:gd name="T13" fmla="*/ 10 h 21"/>
                    <a:gd name="T14" fmla="*/ 10 w 21"/>
                    <a:gd name="T15" fmla="*/ 17 h 21"/>
                    <a:gd name="T16" fmla="*/ 15 w 21"/>
                    <a:gd name="T17" fmla="*/ 11 h 21"/>
                    <a:gd name="T18" fmla="*/ 10 w 21"/>
                    <a:gd name="T19" fmla="*/ 4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 h="21">
                      <a:moveTo>
                        <a:pt x="10" y="21"/>
                      </a:moveTo>
                      <a:cubicBezTo>
                        <a:pt x="3" y="21"/>
                        <a:pt x="0" y="17"/>
                        <a:pt x="0" y="11"/>
                      </a:cubicBezTo>
                      <a:cubicBezTo>
                        <a:pt x="0" y="4"/>
                        <a:pt x="3" y="0"/>
                        <a:pt x="10" y="0"/>
                      </a:cubicBezTo>
                      <a:cubicBezTo>
                        <a:pt x="17" y="0"/>
                        <a:pt x="21" y="4"/>
                        <a:pt x="21" y="10"/>
                      </a:cubicBezTo>
                      <a:cubicBezTo>
                        <a:pt x="21" y="17"/>
                        <a:pt x="17" y="21"/>
                        <a:pt x="10" y="21"/>
                      </a:cubicBezTo>
                      <a:moveTo>
                        <a:pt x="10" y="4"/>
                      </a:moveTo>
                      <a:cubicBezTo>
                        <a:pt x="7" y="4"/>
                        <a:pt x="5" y="7"/>
                        <a:pt x="5" y="10"/>
                      </a:cubicBezTo>
                      <a:cubicBezTo>
                        <a:pt x="5" y="14"/>
                        <a:pt x="6" y="17"/>
                        <a:pt x="10" y="17"/>
                      </a:cubicBezTo>
                      <a:cubicBezTo>
                        <a:pt x="14" y="17"/>
                        <a:pt x="15" y="14"/>
                        <a:pt x="15" y="11"/>
                      </a:cubicBezTo>
                      <a:cubicBezTo>
                        <a:pt x="15" y="6"/>
                        <a:pt x="14" y="4"/>
                        <a:pt x="10" y="4"/>
                      </a:cubicBezTo>
                    </a:path>
                  </a:pathLst>
                </a:custGeom>
                <a:grpFill/>
                <a:ln>
                  <a:noFill/>
                </a:ln>
                <a:extLst/>
              </p:spPr>
              <p:txBody>
                <a:bodyPr/>
                <a:lstStyle/>
                <a:p>
                  <a:pPr>
                    <a:defRPr/>
                  </a:pPr>
                  <a:endParaRPr lang="en-AU"/>
                </a:p>
              </p:txBody>
            </p:sp>
            <p:sp>
              <p:nvSpPr>
                <p:cNvPr id="44" name="Oval 35"/>
                <p:cNvSpPr>
                  <a:spLocks noChangeArrowheads="1"/>
                </p:cNvSpPr>
                <p:nvPr/>
              </p:nvSpPr>
              <p:spPr bwMode="auto">
                <a:xfrm>
                  <a:off x="4141788" y="6042025"/>
                  <a:ext cx="19050" cy="22225"/>
                </a:xfrm>
                <a:prstGeom prst="ellipse">
                  <a:avLst/>
                </a:prstGeom>
                <a:grpFill/>
                <a:ln>
                  <a:noFill/>
                </a:ln>
                <a:extLst/>
              </p:spPr>
              <p:txBody>
                <a:bodyPr/>
                <a:lstStyle/>
                <a:p>
                  <a:pPr>
                    <a:defRPr/>
                  </a:pPr>
                  <a:endParaRPr lang="en-AU"/>
                </a:p>
              </p:txBody>
            </p:sp>
            <p:sp>
              <p:nvSpPr>
                <p:cNvPr id="45" name="Freeform 36"/>
                <p:cNvSpPr>
                  <a:spLocks noEditPoints="1"/>
                </p:cNvSpPr>
                <p:nvPr/>
              </p:nvSpPr>
              <p:spPr bwMode="auto">
                <a:xfrm>
                  <a:off x="4176713" y="5997575"/>
                  <a:ext cx="57150" cy="66675"/>
                </a:xfrm>
                <a:custGeom>
                  <a:avLst/>
                  <a:gdLst>
                    <a:gd name="T0" fmla="*/ 14 w 18"/>
                    <a:gd name="T1" fmla="*/ 21 h 21"/>
                    <a:gd name="T2" fmla="*/ 13 w 18"/>
                    <a:gd name="T3" fmla="*/ 19 h 21"/>
                    <a:gd name="T4" fmla="*/ 7 w 18"/>
                    <a:gd name="T5" fmla="*/ 21 h 21"/>
                    <a:gd name="T6" fmla="*/ 0 w 18"/>
                    <a:gd name="T7" fmla="*/ 15 h 21"/>
                    <a:gd name="T8" fmla="*/ 10 w 18"/>
                    <a:gd name="T9" fmla="*/ 8 h 21"/>
                    <a:gd name="T10" fmla="*/ 13 w 18"/>
                    <a:gd name="T11" fmla="*/ 8 h 21"/>
                    <a:gd name="T12" fmla="*/ 13 w 18"/>
                    <a:gd name="T13" fmla="*/ 7 h 21"/>
                    <a:gd name="T14" fmla="*/ 8 w 18"/>
                    <a:gd name="T15" fmla="*/ 4 h 21"/>
                    <a:gd name="T16" fmla="*/ 2 w 18"/>
                    <a:gd name="T17" fmla="*/ 5 h 21"/>
                    <a:gd name="T18" fmla="*/ 2 w 18"/>
                    <a:gd name="T19" fmla="*/ 1 h 21"/>
                    <a:gd name="T20" fmla="*/ 9 w 18"/>
                    <a:gd name="T21" fmla="*/ 0 h 21"/>
                    <a:gd name="T22" fmla="*/ 18 w 18"/>
                    <a:gd name="T23" fmla="*/ 7 h 21"/>
                    <a:gd name="T24" fmla="*/ 18 w 18"/>
                    <a:gd name="T25" fmla="*/ 21 h 21"/>
                    <a:gd name="T26" fmla="*/ 14 w 18"/>
                    <a:gd name="T27" fmla="*/ 21 h 21"/>
                    <a:gd name="T28" fmla="*/ 13 w 18"/>
                    <a:gd name="T29" fmla="*/ 12 h 21"/>
                    <a:gd name="T30" fmla="*/ 10 w 18"/>
                    <a:gd name="T31" fmla="*/ 12 h 21"/>
                    <a:gd name="T32" fmla="*/ 5 w 18"/>
                    <a:gd name="T33" fmla="*/ 15 h 21"/>
                    <a:gd name="T34" fmla="*/ 8 w 18"/>
                    <a:gd name="T35" fmla="*/ 17 h 21"/>
                    <a:gd name="T36" fmla="*/ 13 w 18"/>
                    <a:gd name="T37" fmla="*/ 15 h 21"/>
                    <a:gd name="T38" fmla="*/ 13 w 18"/>
                    <a:gd name="T39" fmla="*/ 12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 h="21">
                      <a:moveTo>
                        <a:pt x="14" y="21"/>
                      </a:moveTo>
                      <a:cubicBezTo>
                        <a:pt x="13" y="19"/>
                        <a:pt x="13" y="19"/>
                        <a:pt x="13" y="19"/>
                      </a:cubicBezTo>
                      <a:cubicBezTo>
                        <a:pt x="12" y="20"/>
                        <a:pt x="10" y="21"/>
                        <a:pt x="7" y="21"/>
                      </a:cubicBezTo>
                      <a:cubicBezTo>
                        <a:pt x="3" y="21"/>
                        <a:pt x="0" y="19"/>
                        <a:pt x="0" y="15"/>
                      </a:cubicBezTo>
                      <a:cubicBezTo>
                        <a:pt x="0" y="10"/>
                        <a:pt x="4" y="8"/>
                        <a:pt x="10" y="8"/>
                      </a:cubicBezTo>
                      <a:cubicBezTo>
                        <a:pt x="13" y="8"/>
                        <a:pt x="13" y="8"/>
                        <a:pt x="13" y="8"/>
                      </a:cubicBezTo>
                      <a:cubicBezTo>
                        <a:pt x="13" y="7"/>
                        <a:pt x="13" y="7"/>
                        <a:pt x="13" y="7"/>
                      </a:cubicBezTo>
                      <a:cubicBezTo>
                        <a:pt x="13" y="5"/>
                        <a:pt x="12" y="4"/>
                        <a:pt x="8" y="4"/>
                      </a:cubicBezTo>
                      <a:cubicBezTo>
                        <a:pt x="6" y="4"/>
                        <a:pt x="4" y="4"/>
                        <a:pt x="2" y="5"/>
                      </a:cubicBezTo>
                      <a:cubicBezTo>
                        <a:pt x="2" y="1"/>
                        <a:pt x="2" y="1"/>
                        <a:pt x="2" y="1"/>
                      </a:cubicBezTo>
                      <a:cubicBezTo>
                        <a:pt x="4" y="0"/>
                        <a:pt x="6" y="0"/>
                        <a:pt x="9" y="0"/>
                      </a:cubicBezTo>
                      <a:cubicBezTo>
                        <a:pt x="15" y="0"/>
                        <a:pt x="18" y="2"/>
                        <a:pt x="18" y="7"/>
                      </a:cubicBezTo>
                      <a:cubicBezTo>
                        <a:pt x="18" y="21"/>
                        <a:pt x="18" y="21"/>
                        <a:pt x="18" y="21"/>
                      </a:cubicBezTo>
                      <a:lnTo>
                        <a:pt x="14" y="21"/>
                      </a:lnTo>
                      <a:close/>
                      <a:moveTo>
                        <a:pt x="13" y="12"/>
                      </a:moveTo>
                      <a:cubicBezTo>
                        <a:pt x="10" y="12"/>
                        <a:pt x="10" y="12"/>
                        <a:pt x="10" y="12"/>
                      </a:cubicBezTo>
                      <a:cubicBezTo>
                        <a:pt x="7" y="12"/>
                        <a:pt x="5" y="13"/>
                        <a:pt x="5" y="15"/>
                      </a:cubicBezTo>
                      <a:cubicBezTo>
                        <a:pt x="5" y="16"/>
                        <a:pt x="6" y="17"/>
                        <a:pt x="8" y="17"/>
                      </a:cubicBezTo>
                      <a:cubicBezTo>
                        <a:pt x="10" y="17"/>
                        <a:pt x="11" y="17"/>
                        <a:pt x="13" y="15"/>
                      </a:cubicBezTo>
                      <a:lnTo>
                        <a:pt x="13" y="12"/>
                      </a:lnTo>
                      <a:close/>
                    </a:path>
                  </a:pathLst>
                </a:custGeom>
                <a:grpFill/>
                <a:ln>
                  <a:noFill/>
                </a:ln>
                <a:extLst/>
              </p:spPr>
              <p:txBody>
                <a:bodyPr/>
                <a:lstStyle/>
                <a:p>
                  <a:pPr>
                    <a:defRPr/>
                  </a:pPr>
                  <a:endParaRPr lang="en-AU"/>
                </a:p>
              </p:txBody>
            </p:sp>
            <p:sp>
              <p:nvSpPr>
                <p:cNvPr id="46" name="Freeform 37"/>
                <p:cNvSpPr>
                  <a:spLocks/>
                </p:cNvSpPr>
                <p:nvPr/>
              </p:nvSpPr>
              <p:spPr bwMode="auto">
                <a:xfrm>
                  <a:off x="4252913" y="5997575"/>
                  <a:ext cx="57150" cy="66675"/>
                </a:xfrm>
                <a:custGeom>
                  <a:avLst/>
                  <a:gdLst>
                    <a:gd name="T0" fmla="*/ 14 w 18"/>
                    <a:gd name="T1" fmla="*/ 21 h 21"/>
                    <a:gd name="T2" fmla="*/ 14 w 18"/>
                    <a:gd name="T3" fmla="*/ 18 h 21"/>
                    <a:gd name="T4" fmla="*/ 7 w 18"/>
                    <a:gd name="T5" fmla="*/ 21 h 21"/>
                    <a:gd name="T6" fmla="*/ 0 w 18"/>
                    <a:gd name="T7" fmla="*/ 13 h 21"/>
                    <a:gd name="T8" fmla="*/ 0 w 18"/>
                    <a:gd name="T9" fmla="*/ 0 h 21"/>
                    <a:gd name="T10" fmla="*/ 5 w 18"/>
                    <a:gd name="T11" fmla="*/ 0 h 21"/>
                    <a:gd name="T12" fmla="*/ 5 w 18"/>
                    <a:gd name="T13" fmla="*/ 12 h 21"/>
                    <a:gd name="T14" fmla="*/ 8 w 18"/>
                    <a:gd name="T15" fmla="*/ 17 h 21"/>
                    <a:gd name="T16" fmla="*/ 13 w 18"/>
                    <a:gd name="T17" fmla="*/ 14 h 21"/>
                    <a:gd name="T18" fmla="*/ 13 w 18"/>
                    <a:gd name="T19" fmla="*/ 0 h 21"/>
                    <a:gd name="T20" fmla="*/ 18 w 18"/>
                    <a:gd name="T21" fmla="*/ 0 h 21"/>
                    <a:gd name="T22" fmla="*/ 18 w 18"/>
                    <a:gd name="T23" fmla="*/ 21 h 21"/>
                    <a:gd name="T24" fmla="*/ 14 w 18"/>
                    <a:gd name="T25"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 h="21">
                      <a:moveTo>
                        <a:pt x="14" y="21"/>
                      </a:moveTo>
                      <a:cubicBezTo>
                        <a:pt x="14" y="18"/>
                        <a:pt x="14" y="18"/>
                        <a:pt x="14" y="18"/>
                      </a:cubicBezTo>
                      <a:cubicBezTo>
                        <a:pt x="12" y="20"/>
                        <a:pt x="10" y="21"/>
                        <a:pt x="7" y="21"/>
                      </a:cubicBezTo>
                      <a:cubicBezTo>
                        <a:pt x="2" y="21"/>
                        <a:pt x="0" y="18"/>
                        <a:pt x="0" y="13"/>
                      </a:cubicBezTo>
                      <a:cubicBezTo>
                        <a:pt x="0" y="0"/>
                        <a:pt x="0" y="0"/>
                        <a:pt x="0" y="0"/>
                      </a:cubicBezTo>
                      <a:cubicBezTo>
                        <a:pt x="5" y="0"/>
                        <a:pt x="5" y="0"/>
                        <a:pt x="5" y="0"/>
                      </a:cubicBezTo>
                      <a:cubicBezTo>
                        <a:pt x="5" y="12"/>
                        <a:pt x="5" y="12"/>
                        <a:pt x="5" y="12"/>
                      </a:cubicBezTo>
                      <a:cubicBezTo>
                        <a:pt x="5" y="15"/>
                        <a:pt x="6" y="17"/>
                        <a:pt x="8" y="17"/>
                      </a:cubicBezTo>
                      <a:cubicBezTo>
                        <a:pt x="10" y="17"/>
                        <a:pt x="11" y="16"/>
                        <a:pt x="13" y="14"/>
                      </a:cubicBezTo>
                      <a:cubicBezTo>
                        <a:pt x="13" y="0"/>
                        <a:pt x="13" y="0"/>
                        <a:pt x="13" y="0"/>
                      </a:cubicBezTo>
                      <a:cubicBezTo>
                        <a:pt x="18" y="0"/>
                        <a:pt x="18" y="0"/>
                        <a:pt x="18" y="0"/>
                      </a:cubicBezTo>
                      <a:cubicBezTo>
                        <a:pt x="18" y="21"/>
                        <a:pt x="18" y="21"/>
                        <a:pt x="18" y="21"/>
                      </a:cubicBezTo>
                      <a:lnTo>
                        <a:pt x="14" y="21"/>
                      </a:lnTo>
                      <a:close/>
                    </a:path>
                  </a:pathLst>
                </a:custGeom>
                <a:grpFill/>
                <a:ln>
                  <a:noFill/>
                </a:ln>
                <a:extLst/>
              </p:spPr>
              <p:txBody>
                <a:bodyPr/>
                <a:lstStyle/>
                <a:p>
                  <a:pPr>
                    <a:defRPr/>
                  </a:pPr>
                  <a:endParaRPr lang="en-AU"/>
                </a:p>
              </p:txBody>
            </p:sp>
          </p:grpSp>
        </p:grpSp>
      </p:grpSp>
      <p:sp>
        <p:nvSpPr>
          <p:cNvPr id="2" name="Title 1"/>
          <p:cNvSpPr>
            <a:spLocks noGrp="1"/>
          </p:cNvSpPr>
          <p:nvPr>
            <p:ph type="ctrTitle"/>
          </p:nvPr>
        </p:nvSpPr>
        <p:spPr>
          <a:xfrm>
            <a:off x="344440" y="3122613"/>
            <a:ext cx="8467494" cy="1080000"/>
          </a:xfrm>
        </p:spPr>
        <p:txBody>
          <a:bodyPr anchor="b" anchorCtr="0">
            <a:normAutofit/>
          </a:bodyPr>
          <a:lstStyle>
            <a:lvl1pPr algn="l">
              <a:defRPr sz="4400">
                <a:solidFill>
                  <a:schemeClr val="bg1"/>
                </a:solidFill>
              </a:defRPr>
            </a:lvl1pPr>
          </a:lstStyle>
          <a:p>
            <a:r>
              <a:rPr lang="en-US" smtClean="0"/>
              <a:t>Click to edit Master title style</a:t>
            </a:r>
            <a:endParaRPr lang="en-AU" dirty="0"/>
          </a:p>
        </p:txBody>
      </p:sp>
      <p:sp>
        <p:nvSpPr>
          <p:cNvPr id="3" name="Subtitle 2"/>
          <p:cNvSpPr>
            <a:spLocks noGrp="1"/>
          </p:cNvSpPr>
          <p:nvPr>
            <p:ph type="subTitle" idx="1"/>
          </p:nvPr>
        </p:nvSpPr>
        <p:spPr>
          <a:xfrm>
            <a:off x="344440" y="4257092"/>
            <a:ext cx="8475710" cy="360040"/>
          </a:xfrm>
        </p:spPr>
        <p:txBody>
          <a:bodyPr>
            <a:normAutofit/>
          </a:bodyPr>
          <a:lstStyle>
            <a:lvl1pPr marL="0" indent="0" algn="l">
              <a:buNone/>
              <a:defRPr sz="2200" b="1">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dirty="0"/>
          </a:p>
        </p:txBody>
      </p:sp>
      <p:sp>
        <p:nvSpPr>
          <p:cNvPr id="27" name="Text Placeholder 14"/>
          <p:cNvSpPr>
            <a:spLocks noGrp="1"/>
          </p:cNvSpPr>
          <p:nvPr>
            <p:ph type="body" sz="quarter" idx="17" hasCustomPrompt="1"/>
          </p:nvPr>
        </p:nvSpPr>
        <p:spPr>
          <a:xfrm>
            <a:off x="360000" y="5625959"/>
            <a:ext cx="4752000" cy="144000"/>
          </a:xfrm>
        </p:spPr>
        <p:txBody>
          <a:bodyPr anchor="ctr">
            <a:noAutofit/>
          </a:bodyPr>
          <a:lstStyle>
            <a:lvl1pPr marL="216000" marR="0" indent="-216000" algn="l" defTabSz="914400" rtl="0" eaLnBrk="1" fontAlgn="auto" latinLnBrk="0" hangingPunct="1">
              <a:lnSpc>
                <a:spcPct val="90000"/>
              </a:lnSpc>
              <a:spcBef>
                <a:spcPts val="600"/>
              </a:spcBef>
              <a:spcAft>
                <a:spcPts val="0"/>
              </a:spcAft>
              <a:buClrTx/>
              <a:buSzTx/>
              <a:buFontTx/>
              <a:buNone/>
              <a:tabLst/>
              <a:defRPr sz="1200" b="1" cap="all" baseline="0">
                <a:solidFill>
                  <a:schemeClr val="bg1"/>
                </a:solidFill>
              </a:defRPr>
            </a:lvl1pPr>
            <a:lvl2pPr marL="0" indent="0">
              <a:buFontTx/>
              <a:buNone/>
              <a:defRPr sz="1200">
                <a:solidFill>
                  <a:schemeClr val="bg2"/>
                </a:solidFill>
              </a:defRPr>
            </a:lvl2pPr>
            <a:lvl3pPr marL="0" indent="0">
              <a:buFontTx/>
              <a:buNone/>
              <a:defRPr sz="1200">
                <a:solidFill>
                  <a:schemeClr val="bg2"/>
                </a:solidFill>
              </a:defRPr>
            </a:lvl3pPr>
            <a:lvl4pPr marL="0" indent="0">
              <a:buFontTx/>
              <a:buNone/>
              <a:defRPr sz="1200">
                <a:solidFill>
                  <a:schemeClr val="bg2"/>
                </a:solidFill>
              </a:defRPr>
            </a:lvl4pPr>
            <a:lvl5pPr marL="0" indent="0">
              <a:buFontTx/>
              <a:buNone/>
              <a:defRPr sz="1200">
                <a:solidFill>
                  <a:schemeClr val="bg2"/>
                </a:solidFill>
              </a:defRPr>
            </a:lvl5pPr>
            <a:lvl6pPr marL="0" indent="0">
              <a:buFontTx/>
              <a:buNone/>
              <a:defRPr sz="1200">
                <a:solidFill>
                  <a:schemeClr val="bg2"/>
                </a:solidFill>
              </a:defRPr>
            </a:lvl6pPr>
            <a:lvl7pPr marL="0" indent="0">
              <a:buFontTx/>
              <a:buNone/>
              <a:defRPr sz="1200">
                <a:solidFill>
                  <a:schemeClr val="bg2"/>
                </a:solidFill>
              </a:defRPr>
            </a:lvl7pPr>
            <a:lvl8pPr marL="0" indent="0">
              <a:buFontTx/>
              <a:buNone/>
              <a:defRPr sz="1200">
                <a:solidFill>
                  <a:schemeClr val="bg2"/>
                </a:solidFill>
              </a:defRPr>
            </a:lvl8pPr>
            <a:lvl9pPr marL="0" indent="0">
              <a:buFontTx/>
              <a:buNone/>
              <a:defRPr sz="1200">
                <a:solidFill>
                  <a:schemeClr val="bg2"/>
                </a:solidFill>
              </a:defRPr>
            </a:lvl9pPr>
          </a:lstStyle>
          <a:p>
            <a:r>
              <a:rPr lang="en-AU" dirty="0" smtClean="0"/>
              <a:t>Click to Add Business Unit</a:t>
            </a:r>
          </a:p>
        </p:txBody>
      </p:sp>
    </p:spTree>
    <p:extLst>
      <p:ext uri="{BB962C8B-B14F-4D97-AF65-F5344CB8AC3E}">
        <p14:creationId xmlns:p14="http://schemas.microsoft.com/office/powerpoint/2010/main" val="363796791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lvl1pPr>
              <a:defRPr sz="24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5" name="Footer Placeholder 4"/>
          <p:cNvSpPr>
            <a:spLocks noGrp="1"/>
          </p:cNvSpPr>
          <p:nvPr>
            <p:ph type="ftr" sz="quarter" idx="11"/>
          </p:nvPr>
        </p:nvSpPr>
        <p:spPr/>
        <p:txBody>
          <a:bodyPr/>
          <a:lstStyle/>
          <a:p>
            <a:r>
              <a:rPr lang="en-AU" smtClean="0"/>
              <a:t>Neural Networks and Deep Learning  |  Arkadi Kosmynin</a:t>
            </a:r>
            <a:endParaRPr lang="en-AU"/>
          </a:p>
        </p:txBody>
      </p:sp>
      <p:sp>
        <p:nvSpPr>
          <p:cNvPr id="10" name="Slide Number Placeholder 17"/>
          <p:cNvSpPr>
            <a:spLocks noGrp="1"/>
          </p:cNvSpPr>
          <p:nvPr>
            <p:ph type="sldNum" sz="quarter" idx="4"/>
          </p:nvPr>
        </p:nvSpPr>
        <p:spPr>
          <a:xfrm>
            <a:off x="330200" y="6504332"/>
            <a:ext cx="288789" cy="127346"/>
          </a:xfrm>
          <a:prstGeom prst="rect">
            <a:avLst/>
          </a:prstGeom>
        </p:spPr>
        <p:txBody>
          <a:bodyPr vert="horz" lIns="0" tIns="0" rIns="0" bIns="0" rtlCol="0" anchor="ctr"/>
          <a:lstStyle>
            <a:lvl1pPr algn="r">
              <a:defRPr sz="900">
                <a:solidFill>
                  <a:schemeClr val="bg1"/>
                </a:solidFill>
              </a:defRPr>
            </a:lvl1pPr>
          </a:lstStyle>
          <a:p>
            <a:fld id="{2ABE124A-B5C5-46E0-B944-45307B126769}" type="slidenum">
              <a:rPr lang="en-AU" smtClean="0"/>
              <a:pPr/>
              <a:t>‹#›</a:t>
            </a:fld>
            <a:r>
              <a:rPr lang="en-AU" dirty="0" smtClean="0"/>
              <a:t>  |</a:t>
            </a:r>
            <a:endParaRPr lang="en-AU" dirty="0"/>
          </a:p>
        </p:txBody>
      </p:sp>
    </p:spTree>
    <p:extLst>
      <p:ext uri="{BB962C8B-B14F-4D97-AF65-F5344CB8AC3E}">
        <p14:creationId xmlns:p14="http://schemas.microsoft.com/office/powerpoint/2010/main" val="280961332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2 Column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lvl1pPr>
          </a:lstStyle>
          <a:p>
            <a:r>
              <a:rPr lang="en-US" smtClean="0"/>
              <a:t>Click to edit Master title style</a:t>
            </a:r>
            <a:endParaRPr lang="en-AU" dirty="0"/>
          </a:p>
        </p:txBody>
      </p:sp>
      <p:sp>
        <p:nvSpPr>
          <p:cNvPr id="3" name="Content Placeholder 2"/>
          <p:cNvSpPr>
            <a:spLocks noGrp="1"/>
          </p:cNvSpPr>
          <p:nvPr>
            <p:ph idx="1"/>
          </p:nvPr>
        </p:nvSpPr>
        <p:spPr/>
        <p:txBody>
          <a:bodyPr numCol="2" spcCol="360000"/>
          <a:lstStyle>
            <a:lvl1pPr>
              <a:defRPr sz="24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5" name="Footer Placeholder 4"/>
          <p:cNvSpPr>
            <a:spLocks noGrp="1"/>
          </p:cNvSpPr>
          <p:nvPr>
            <p:ph type="ftr" sz="quarter" idx="11"/>
          </p:nvPr>
        </p:nvSpPr>
        <p:spPr/>
        <p:txBody>
          <a:bodyPr/>
          <a:lstStyle/>
          <a:p>
            <a:r>
              <a:rPr lang="en-AU" smtClean="0"/>
              <a:t>Neural Networks and Deep Learning  |  Arkadi Kosmynin</a:t>
            </a:r>
            <a:endParaRPr lang="en-AU"/>
          </a:p>
        </p:txBody>
      </p:sp>
      <p:sp>
        <p:nvSpPr>
          <p:cNvPr id="7" name="Slide Number Placeholder 17"/>
          <p:cNvSpPr>
            <a:spLocks noGrp="1"/>
          </p:cNvSpPr>
          <p:nvPr>
            <p:ph type="sldNum" sz="quarter" idx="4"/>
          </p:nvPr>
        </p:nvSpPr>
        <p:spPr>
          <a:xfrm>
            <a:off x="330200" y="6504332"/>
            <a:ext cx="288789" cy="127346"/>
          </a:xfrm>
          <a:prstGeom prst="rect">
            <a:avLst/>
          </a:prstGeom>
        </p:spPr>
        <p:txBody>
          <a:bodyPr vert="horz" lIns="0" tIns="0" rIns="0" bIns="0" rtlCol="0" anchor="ctr"/>
          <a:lstStyle>
            <a:lvl1pPr algn="r">
              <a:defRPr sz="900">
                <a:solidFill>
                  <a:schemeClr val="bg1"/>
                </a:solidFill>
              </a:defRPr>
            </a:lvl1pPr>
          </a:lstStyle>
          <a:p>
            <a:fld id="{2ABE124A-B5C5-46E0-B944-45307B126769}" type="slidenum">
              <a:rPr lang="en-AU" smtClean="0"/>
              <a:pPr/>
              <a:t>‹#›</a:t>
            </a:fld>
            <a:r>
              <a:rPr lang="en-AU" dirty="0" smtClean="0"/>
              <a:t>  |</a:t>
            </a:r>
            <a:endParaRPr lang="en-AU" dirty="0"/>
          </a:p>
        </p:txBody>
      </p:sp>
    </p:spTree>
    <p:extLst>
      <p:ext uri="{BB962C8B-B14F-4D97-AF65-F5344CB8AC3E}">
        <p14:creationId xmlns:p14="http://schemas.microsoft.com/office/powerpoint/2010/main" val="154646637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24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5" name="Footer Placeholder 4"/>
          <p:cNvSpPr>
            <a:spLocks noGrp="1"/>
          </p:cNvSpPr>
          <p:nvPr>
            <p:ph type="ftr" sz="quarter" idx="11"/>
          </p:nvPr>
        </p:nvSpPr>
        <p:spPr/>
        <p:txBody>
          <a:bodyPr/>
          <a:lstStyle/>
          <a:p>
            <a:r>
              <a:rPr lang="en-AU" smtClean="0"/>
              <a:t>Neural Networks and Deep Learning  |  Arkadi Kosmynin</a:t>
            </a:r>
            <a:endParaRPr lang="en-AU"/>
          </a:p>
        </p:txBody>
      </p:sp>
      <p:sp>
        <p:nvSpPr>
          <p:cNvPr id="6" name="Text Placeholder 7"/>
          <p:cNvSpPr>
            <a:spLocks noGrp="1"/>
          </p:cNvSpPr>
          <p:nvPr>
            <p:ph type="body" sz="quarter" idx="13" hasCustomPrompt="1"/>
          </p:nvPr>
        </p:nvSpPr>
        <p:spPr>
          <a:xfrm>
            <a:off x="360363" y="270000"/>
            <a:ext cx="8460000" cy="853200"/>
          </a:xfrm>
        </p:spPr>
        <p:txBody>
          <a:bodyPr>
            <a:normAutofit/>
          </a:bodyPr>
          <a:lstStyle>
            <a:lvl1pPr marL="0" indent="0">
              <a:lnSpc>
                <a:spcPct val="100000"/>
              </a:lnSpc>
              <a:spcBef>
                <a:spcPts val="0"/>
              </a:spcBef>
              <a:spcAft>
                <a:spcPts val="300"/>
              </a:spcAft>
              <a:buNone/>
              <a:defRPr sz="3200" b="1">
                <a:solidFill>
                  <a:schemeClr val="accent2"/>
                </a:solidFill>
              </a:defRPr>
            </a:lvl1pPr>
            <a:lvl2pPr marL="0" indent="0">
              <a:lnSpc>
                <a:spcPct val="80000"/>
              </a:lnSpc>
              <a:spcBef>
                <a:spcPts val="0"/>
              </a:spcBef>
              <a:buNone/>
              <a:defRPr sz="2200" b="1">
                <a:solidFill>
                  <a:schemeClr val="accent1">
                    <a:lumMod val="75000"/>
                  </a:schemeClr>
                </a:solidFill>
              </a:defRPr>
            </a:lvl2pPr>
            <a:lvl3pPr>
              <a:buNone/>
              <a:defRPr sz="2800">
                <a:solidFill>
                  <a:srgbClr val="00A9CE"/>
                </a:solidFill>
              </a:defRPr>
            </a:lvl3pPr>
            <a:lvl4pPr>
              <a:buNone/>
              <a:defRPr sz="2800">
                <a:solidFill>
                  <a:srgbClr val="00A9CE"/>
                </a:solidFill>
              </a:defRPr>
            </a:lvl4pPr>
            <a:lvl5pPr>
              <a:buNone/>
              <a:defRPr sz="2800">
                <a:solidFill>
                  <a:srgbClr val="00A9CE"/>
                </a:solidFill>
              </a:defRPr>
            </a:lvl5pPr>
          </a:lstStyle>
          <a:p>
            <a:pPr lvl="0"/>
            <a:r>
              <a:rPr lang="en-US" dirty="0" smtClean="0"/>
              <a:t>Click to edit Master title style</a:t>
            </a:r>
          </a:p>
          <a:p>
            <a:pPr lvl="1"/>
            <a:r>
              <a:rPr lang="en-US" dirty="0" smtClean="0"/>
              <a:t>Second level</a:t>
            </a:r>
          </a:p>
        </p:txBody>
      </p:sp>
      <p:sp>
        <p:nvSpPr>
          <p:cNvPr id="8" name="Slide Number Placeholder 17"/>
          <p:cNvSpPr>
            <a:spLocks noGrp="1"/>
          </p:cNvSpPr>
          <p:nvPr>
            <p:ph type="sldNum" sz="quarter" idx="4"/>
          </p:nvPr>
        </p:nvSpPr>
        <p:spPr>
          <a:xfrm>
            <a:off x="330200" y="6504332"/>
            <a:ext cx="288789" cy="127346"/>
          </a:xfrm>
          <a:prstGeom prst="rect">
            <a:avLst/>
          </a:prstGeom>
        </p:spPr>
        <p:txBody>
          <a:bodyPr vert="horz" lIns="0" tIns="0" rIns="0" bIns="0" rtlCol="0" anchor="ctr"/>
          <a:lstStyle>
            <a:lvl1pPr algn="r">
              <a:defRPr sz="900">
                <a:solidFill>
                  <a:schemeClr val="bg1"/>
                </a:solidFill>
              </a:defRPr>
            </a:lvl1pPr>
          </a:lstStyle>
          <a:p>
            <a:fld id="{2ABE124A-B5C5-46E0-B944-45307B126769}" type="slidenum">
              <a:rPr lang="en-AU" smtClean="0"/>
              <a:pPr/>
              <a:t>‹#›</a:t>
            </a:fld>
            <a:r>
              <a:rPr lang="en-AU" dirty="0" smtClean="0"/>
              <a:t>  |</a:t>
            </a:r>
            <a:endParaRPr lang="en-AU" dirty="0"/>
          </a:p>
        </p:txBody>
      </p:sp>
    </p:spTree>
    <p:extLst>
      <p:ext uri="{BB962C8B-B14F-4D97-AF65-F5344CB8AC3E}">
        <p14:creationId xmlns:p14="http://schemas.microsoft.com/office/powerpoint/2010/main" val="359831217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358775" y="1268413"/>
            <a:ext cx="4038600" cy="4525963"/>
          </a:xfrm>
        </p:spPr>
        <p:txBody>
          <a:bodyPr/>
          <a:lstStyle>
            <a:lvl1pPr>
              <a:defRPr sz="2400"/>
            </a:lvl1pPr>
            <a:lvl2pPr>
              <a:defRPr sz="2000"/>
            </a:lvl2pPr>
            <a:lvl3pPr>
              <a:defRPr sz="2000"/>
            </a:lvl3pPr>
            <a:lvl4pPr>
              <a:defRPr sz="20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4" name="Content Placeholder 3"/>
          <p:cNvSpPr>
            <a:spLocks noGrp="1"/>
          </p:cNvSpPr>
          <p:nvPr>
            <p:ph sz="half" idx="2"/>
          </p:nvPr>
        </p:nvSpPr>
        <p:spPr>
          <a:xfrm>
            <a:off x="4781550" y="1268413"/>
            <a:ext cx="4038600" cy="4525963"/>
          </a:xfrm>
        </p:spPr>
        <p:txBody>
          <a:bodyPr/>
          <a:lstStyle>
            <a:lvl1pPr>
              <a:defRPr sz="2400"/>
            </a:lvl1pPr>
            <a:lvl2pPr>
              <a:defRPr sz="2000"/>
            </a:lvl2pPr>
            <a:lvl3pPr>
              <a:defRPr sz="2000"/>
            </a:lvl3pPr>
            <a:lvl4pPr>
              <a:defRPr sz="20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6" name="Footer Placeholder 5"/>
          <p:cNvSpPr>
            <a:spLocks noGrp="1"/>
          </p:cNvSpPr>
          <p:nvPr>
            <p:ph type="ftr" sz="quarter" idx="11"/>
          </p:nvPr>
        </p:nvSpPr>
        <p:spPr/>
        <p:txBody>
          <a:bodyPr/>
          <a:lstStyle/>
          <a:p>
            <a:r>
              <a:rPr lang="en-AU" smtClean="0"/>
              <a:t>Neural Networks and Deep Learning  |  Arkadi Kosmynin</a:t>
            </a:r>
            <a:endParaRPr lang="en-AU"/>
          </a:p>
        </p:txBody>
      </p:sp>
      <p:sp>
        <p:nvSpPr>
          <p:cNvPr id="8" name="Slide Number Placeholder 17"/>
          <p:cNvSpPr>
            <a:spLocks noGrp="1"/>
          </p:cNvSpPr>
          <p:nvPr>
            <p:ph type="sldNum" sz="quarter" idx="4"/>
          </p:nvPr>
        </p:nvSpPr>
        <p:spPr>
          <a:xfrm>
            <a:off x="330200" y="6504332"/>
            <a:ext cx="288789" cy="127346"/>
          </a:xfrm>
          <a:prstGeom prst="rect">
            <a:avLst/>
          </a:prstGeom>
        </p:spPr>
        <p:txBody>
          <a:bodyPr vert="horz" lIns="0" tIns="0" rIns="0" bIns="0" rtlCol="0" anchor="ctr"/>
          <a:lstStyle>
            <a:lvl1pPr algn="r">
              <a:defRPr sz="900">
                <a:solidFill>
                  <a:schemeClr val="bg1"/>
                </a:solidFill>
              </a:defRPr>
            </a:lvl1pPr>
          </a:lstStyle>
          <a:p>
            <a:fld id="{2ABE124A-B5C5-46E0-B944-45307B126769}" type="slidenum">
              <a:rPr lang="en-AU" smtClean="0"/>
              <a:pPr/>
              <a:t>‹#›</a:t>
            </a:fld>
            <a:r>
              <a:rPr lang="en-AU" dirty="0" smtClean="0"/>
              <a:t>  |</a:t>
            </a:r>
            <a:endParaRPr lang="en-AU" dirty="0"/>
          </a:p>
        </p:txBody>
      </p:sp>
    </p:spTree>
    <p:extLst>
      <p:ext uri="{BB962C8B-B14F-4D97-AF65-F5344CB8AC3E}">
        <p14:creationId xmlns:p14="http://schemas.microsoft.com/office/powerpoint/2010/main" val="420471223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4" name="Footer Placeholder 3"/>
          <p:cNvSpPr>
            <a:spLocks noGrp="1"/>
          </p:cNvSpPr>
          <p:nvPr>
            <p:ph type="ftr" sz="quarter" idx="11"/>
          </p:nvPr>
        </p:nvSpPr>
        <p:spPr/>
        <p:txBody>
          <a:bodyPr/>
          <a:lstStyle/>
          <a:p>
            <a:r>
              <a:rPr lang="en-AU" smtClean="0"/>
              <a:t>Neural Networks and Deep Learning  |  Arkadi Kosmynin</a:t>
            </a:r>
            <a:endParaRPr lang="en-AU"/>
          </a:p>
        </p:txBody>
      </p:sp>
      <p:sp>
        <p:nvSpPr>
          <p:cNvPr id="7" name="Slide Number Placeholder 17"/>
          <p:cNvSpPr>
            <a:spLocks noGrp="1"/>
          </p:cNvSpPr>
          <p:nvPr>
            <p:ph type="sldNum" sz="quarter" idx="4"/>
          </p:nvPr>
        </p:nvSpPr>
        <p:spPr>
          <a:xfrm>
            <a:off x="330200" y="6504332"/>
            <a:ext cx="288789" cy="127346"/>
          </a:xfrm>
          <a:prstGeom prst="rect">
            <a:avLst/>
          </a:prstGeom>
        </p:spPr>
        <p:txBody>
          <a:bodyPr vert="horz" lIns="0" tIns="0" rIns="0" bIns="0" rtlCol="0" anchor="ctr"/>
          <a:lstStyle>
            <a:lvl1pPr algn="r">
              <a:defRPr sz="900">
                <a:solidFill>
                  <a:schemeClr val="bg1"/>
                </a:solidFill>
              </a:defRPr>
            </a:lvl1pPr>
          </a:lstStyle>
          <a:p>
            <a:fld id="{2ABE124A-B5C5-46E0-B944-45307B126769}" type="slidenum">
              <a:rPr lang="en-AU" smtClean="0"/>
              <a:pPr/>
              <a:t>‹#›</a:t>
            </a:fld>
            <a:r>
              <a:rPr lang="en-AU" dirty="0" smtClean="0"/>
              <a:t>  |</a:t>
            </a:r>
            <a:endParaRPr lang="en-AU" dirty="0"/>
          </a:p>
        </p:txBody>
      </p:sp>
    </p:spTree>
    <p:extLst>
      <p:ext uri="{BB962C8B-B14F-4D97-AF65-F5344CB8AC3E}">
        <p14:creationId xmlns:p14="http://schemas.microsoft.com/office/powerpoint/2010/main" val="18960003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 name="Group 6"/>
          <p:cNvGrpSpPr/>
          <p:nvPr userDrawn="1"/>
        </p:nvGrpSpPr>
        <p:grpSpPr>
          <a:xfrm>
            <a:off x="-9525" y="6051550"/>
            <a:ext cx="9169400" cy="849313"/>
            <a:chOff x="-9525" y="6051550"/>
            <a:chExt cx="9169400" cy="849313"/>
          </a:xfrm>
        </p:grpSpPr>
        <p:sp>
          <p:nvSpPr>
            <p:cNvPr id="8" name="AutoShape 4"/>
            <p:cNvSpPr>
              <a:spLocks noChangeAspect="1" noChangeArrowheads="1" noTextEdit="1"/>
            </p:cNvSpPr>
            <p:nvPr userDrawn="1"/>
          </p:nvSpPr>
          <p:spPr bwMode="auto">
            <a:xfrm>
              <a:off x="-7938" y="6056313"/>
              <a:ext cx="9161463" cy="801687"/>
            </a:xfrm>
            <a:prstGeom prst="rect">
              <a:avLst/>
            </a:prstGeom>
            <a:noFill/>
            <a:ln>
              <a:noFill/>
            </a:ln>
            <a:extLst/>
          </p:spPr>
          <p:txBody>
            <a:bodyPr/>
            <a:lstStyle/>
            <a:p>
              <a:pPr>
                <a:defRPr/>
              </a:pPr>
              <a:endParaRPr lang="en-AU"/>
            </a:p>
          </p:txBody>
        </p:sp>
        <p:sp>
          <p:nvSpPr>
            <p:cNvPr id="9" name="Rectangle 6"/>
            <p:cNvSpPr>
              <a:spLocks noChangeArrowheads="1"/>
            </p:cNvSpPr>
            <p:nvPr userDrawn="1"/>
          </p:nvSpPr>
          <p:spPr bwMode="auto">
            <a:xfrm>
              <a:off x="1588" y="6367463"/>
              <a:ext cx="9142412" cy="490537"/>
            </a:xfrm>
            <a:prstGeom prst="rect">
              <a:avLst/>
            </a:prstGeom>
            <a:solidFill>
              <a:schemeClr val="accent2"/>
            </a:solidFill>
            <a:ln>
              <a:noFill/>
            </a:ln>
            <a:extLst/>
          </p:spPr>
          <p:txBody>
            <a:bodyPr/>
            <a:lstStyle/>
            <a:p>
              <a:pPr>
                <a:defRPr/>
              </a:pPr>
              <a:endParaRPr lang="en-AU"/>
            </a:p>
          </p:txBody>
        </p:sp>
        <p:sp>
          <p:nvSpPr>
            <p:cNvPr id="10" name="Rectangle 7"/>
            <p:cNvSpPr>
              <a:spLocks noChangeArrowheads="1"/>
            </p:cNvSpPr>
            <p:nvPr userDrawn="1"/>
          </p:nvSpPr>
          <p:spPr bwMode="auto">
            <a:xfrm>
              <a:off x="1588" y="6367463"/>
              <a:ext cx="9142412" cy="490537"/>
            </a:xfrm>
            <a:prstGeom prst="rect">
              <a:avLst/>
            </a:prstGeom>
            <a:noFill/>
            <a:ln>
              <a:noFill/>
            </a:ln>
            <a:extLst/>
          </p:spPr>
          <p:txBody>
            <a:bodyPr/>
            <a:lstStyle/>
            <a:p>
              <a:pPr>
                <a:defRPr/>
              </a:pPr>
              <a:endParaRPr lang="en-AU"/>
            </a:p>
          </p:txBody>
        </p:sp>
        <p:sp>
          <p:nvSpPr>
            <p:cNvPr id="11" name="Freeform 8"/>
            <p:cNvSpPr>
              <a:spLocks noEditPoints="1"/>
            </p:cNvSpPr>
            <p:nvPr userDrawn="1"/>
          </p:nvSpPr>
          <p:spPr bwMode="auto">
            <a:xfrm>
              <a:off x="1588" y="6065837"/>
              <a:ext cx="9142412" cy="690562"/>
            </a:xfrm>
            <a:custGeom>
              <a:avLst/>
              <a:gdLst>
                <a:gd name="T0" fmla="*/ 2880 w 2880"/>
                <a:gd name="T1" fmla="*/ 14 h 217"/>
                <a:gd name="T2" fmla="*/ 2817 w 2880"/>
                <a:gd name="T3" fmla="*/ 14 h 217"/>
                <a:gd name="T4" fmla="*/ 2486 w 2880"/>
                <a:gd name="T5" fmla="*/ 95 h 217"/>
                <a:gd name="T6" fmla="*/ 2486 w 2880"/>
                <a:gd name="T7" fmla="*/ 95 h 217"/>
                <a:gd name="T8" fmla="*/ 2880 w 2880"/>
                <a:gd name="T9" fmla="*/ 95 h 217"/>
                <a:gd name="T10" fmla="*/ 2880 w 2880"/>
                <a:gd name="T11" fmla="*/ 217 h 217"/>
                <a:gd name="T12" fmla="*/ 2880 w 2880"/>
                <a:gd name="T13" fmla="*/ 217 h 217"/>
                <a:gd name="T14" fmla="*/ 2880 w 2880"/>
                <a:gd name="T15" fmla="*/ 14 h 217"/>
                <a:gd name="T16" fmla="*/ 2171 w 2880"/>
                <a:gd name="T17" fmla="*/ 0 h 217"/>
                <a:gd name="T18" fmla="*/ 0 w 2880"/>
                <a:gd name="T19" fmla="*/ 0 h 217"/>
                <a:gd name="T20" fmla="*/ 0 w 2880"/>
                <a:gd name="T21" fmla="*/ 95 h 217"/>
                <a:gd name="T22" fmla="*/ 2486 w 2880"/>
                <a:gd name="T23" fmla="*/ 95 h 217"/>
                <a:gd name="T24" fmla="*/ 2486 w 2880"/>
                <a:gd name="T25" fmla="*/ 95 h 217"/>
                <a:gd name="T26" fmla="*/ 2486 w 2880"/>
                <a:gd name="T27" fmla="*/ 95 h 217"/>
                <a:gd name="T28" fmla="*/ 2486 w 2880"/>
                <a:gd name="T29" fmla="*/ 95 h 217"/>
                <a:gd name="T30" fmla="*/ 2171 w 2880"/>
                <a:gd name="T31" fmla="*/ 0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80" h="217">
                  <a:moveTo>
                    <a:pt x="2880" y="14"/>
                  </a:moveTo>
                  <a:cubicBezTo>
                    <a:pt x="2817" y="14"/>
                    <a:pt x="2817" y="14"/>
                    <a:pt x="2817" y="14"/>
                  </a:cubicBezTo>
                  <a:cubicBezTo>
                    <a:pt x="2616" y="14"/>
                    <a:pt x="2542" y="74"/>
                    <a:pt x="2486" y="95"/>
                  </a:cubicBezTo>
                  <a:cubicBezTo>
                    <a:pt x="2486" y="95"/>
                    <a:pt x="2486" y="95"/>
                    <a:pt x="2486" y="95"/>
                  </a:cubicBezTo>
                  <a:cubicBezTo>
                    <a:pt x="2880" y="95"/>
                    <a:pt x="2880" y="95"/>
                    <a:pt x="2880" y="95"/>
                  </a:cubicBezTo>
                  <a:cubicBezTo>
                    <a:pt x="2880" y="217"/>
                    <a:pt x="2880" y="217"/>
                    <a:pt x="2880" y="217"/>
                  </a:cubicBezTo>
                  <a:cubicBezTo>
                    <a:pt x="2880" y="217"/>
                    <a:pt x="2880" y="217"/>
                    <a:pt x="2880" y="217"/>
                  </a:cubicBezTo>
                  <a:cubicBezTo>
                    <a:pt x="2880" y="14"/>
                    <a:pt x="2880" y="14"/>
                    <a:pt x="2880" y="14"/>
                  </a:cubicBezTo>
                  <a:moveTo>
                    <a:pt x="2171" y="0"/>
                  </a:moveTo>
                  <a:cubicBezTo>
                    <a:pt x="0" y="0"/>
                    <a:pt x="0" y="0"/>
                    <a:pt x="0" y="0"/>
                  </a:cubicBezTo>
                  <a:cubicBezTo>
                    <a:pt x="0" y="95"/>
                    <a:pt x="0" y="95"/>
                    <a:pt x="0" y="95"/>
                  </a:cubicBezTo>
                  <a:cubicBezTo>
                    <a:pt x="2486" y="95"/>
                    <a:pt x="2486" y="95"/>
                    <a:pt x="2486" y="95"/>
                  </a:cubicBezTo>
                  <a:cubicBezTo>
                    <a:pt x="2486" y="95"/>
                    <a:pt x="2486" y="95"/>
                    <a:pt x="2486" y="95"/>
                  </a:cubicBezTo>
                  <a:cubicBezTo>
                    <a:pt x="2486" y="95"/>
                    <a:pt x="2486" y="95"/>
                    <a:pt x="2486" y="95"/>
                  </a:cubicBezTo>
                  <a:cubicBezTo>
                    <a:pt x="2486" y="95"/>
                    <a:pt x="2486" y="95"/>
                    <a:pt x="2486" y="95"/>
                  </a:cubicBezTo>
                  <a:cubicBezTo>
                    <a:pt x="2419" y="39"/>
                    <a:pt x="2306" y="0"/>
                    <a:pt x="2171" y="0"/>
                  </a:cubicBezTo>
                </a:path>
              </a:pathLst>
            </a:custGeom>
            <a:solidFill>
              <a:srgbClr val="BFBFBF"/>
            </a:solidFill>
            <a:ln>
              <a:noFill/>
            </a:ln>
            <a:extLst/>
          </p:spPr>
          <p:txBody>
            <a:bodyPr/>
            <a:lstStyle/>
            <a:p>
              <a:pPr>
                <a:defRPr/>
              </a:pPr>
              <a:endParaRPr lang="en-AU"/>
            </a:p>
          </p:txBody>
        </p:sp>
        <p:sp>
          <p:nvSpPr>
            <p:cNvPr id="12" name="Freeform 9"/>
            <p:cNvSpPr>
              <a:spLocks noEditPoints="1"/>
            </p:cNvSpPr>
            <p:nvPr userDrawn="1"/>
          </p:nvSpPr>
          <p:spPr bwMode="auto">
            <a:xfrm>
              <a:off x="1588" y="6367463"/>
              <a:ext cx="9142412" cy="388937"/>
            </a:xfrm>
            <a:custGeom>
              <a:avLst/>
              <a:gdLst>
                <a:gd name="T0" fmla="*/ 2486 w 2880"/>
                <a:gd name="T1" fmla="*/ 0 h 122"/>
                <a:gd name="T2" fmla="*/ 0 w 2880"/>
                <a:gd name="T3" fmla="*/ 0 h 122"/>
                <a:gd name="T4" fmla="*/ 0 w 2880"/>
                <a:gd name="T5" fmla="*/ 13 h 122"/>
                <a:gd name="T6" fmla="*/ 2289 w 2880"/>
                <a:gd name="T7" fmla="*/ 13 h 122"/>
                <a:gd name="T8" fmla="*/ 2486 w 2880"/>
                <a:gd name="T9" fmla="*/ 0 h 122"/>
                <a:gd name="T10" fmla="*/ 2880 w 2880"/>
                <a:gd name="T11" fmla="*/ 0 h 122"/>
                <a:gd name="T12" fmla="*/ 2486 w 2880"/>
                <a:gd name="T13" fmla="*/ 0 h 122"/>
                <a:gd name="T14" fmla="*/ 2813 w 2880"/>
                <a:gd name="T15" fmla="*/ 122 h 122"/>
                <a:gd name="T16" fmla="*/ 2880 w 2880"/>
                <a:gd name="T17" fmla="*/ 122 h 122"/>
                <a:gd name="T18" fmla="*/ 2880 w 2880"/>
                <a:gd name="T19"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80" h="122">
                  <a:moveTo>
                    <a:pt x="2486" y="0"/>
                  </a:moveTo>
                  <a:cubicBezTo>
                    <a:pt x="0" y="0"/>
                    <a:pt x="0" y="0"/>
                    <a:pt x="0" y="0"/>
                  </a:cubicBezTo>
                  <a:cubicBezTo>
                    <a:pt x="0" y="13"/>
                    <a:pt x="0" y="13"/>
                    <a:pt x="0" y="13"/>
                  </a:cubicBezTo>
                  <a:cubicBezTo>
                    <a:pt x="2289" y="13"/>
                    <a:pt x="2289" y="13"/>
                    <a:pt x="2289" y="13"/>
                  </a:cubicBezTo>
                  <a:cubicBezTo>
                    <a:pt x="2418" y="13"/>
                    <a:pt x="2459" y="10"/>
                    <a:pt x="2486" y="0"/>
                  </a:cubicBezTo>
                  <a:moveTo>
                    <a:pt x="2880" y="0"/>
                  </a:moveTo>
                  <a:cubicBezTo>
                    <a:pt x="2486" y="0"/>
                    <a:pt x="2486" y="0"/>
                    <a:pt x="2486" y="0"/>
                  </a:cubicBezTo>
                  <a:cubicBezTo>
                    <a:pt x="2554" y="56"/>
                    <a:pt x="2645" y="122"/>
                    <a:pt x="2813" y="122"/>
                  </a:cubicBezTo>
                  <a:cubicBezTo>
                    <a:pt x="2854" y="122"/>
                    <a:pt x="2880" y="122"/>
                    <a:pt x="2880" y="122"/>
                  </a:cubicBezTo>
                  <a:cubicBezTo>
                    <a:pt x="2880" y="0"/>
                    <a:pt x="2880" y="0"/>
                    <a:pt x="2880" y="0"/>
                  </a:cubicBezTo>
                </a:path>
              </a:pathLst>
            </a:custGeom>
            <a:solidFill>
              <a:schemeClr val="accent2">
                <a:lumMod val="75000"/>
              </a:schemeClr>
            </a:solidFill>
            <a:ln>
              <a:noFill/>
            </a:ln>
            <a:extLst/>
          </p:spPr>
          <p:txBody>
            <a:bodyPr/>
            <a:lstStyle/>
            <a:p>
              <a:pPr>
                <a:defRPr/>
              </a:pPr>
              <a:endParaRPr lang="en-AU"/>
            </a:p>
          </p:txBody>
        </p:sp>
        <p:sp>
          <p:nvSpPr>
            <p:cNvPr id="13" name="Freeform 10"/>
            <p:cNvSpPr>
              <a:spLocks/>
            </p:cNvSpPr>
            <p:nvPr userDrawn="1"/>
          </p:nvSpPr>
          <p:spPr bwMode="auto">
            <a:xfrm>
              <a:off x="1588" y="6110288"/>
              <a:ext cx="7891462" cy="298450"/>
            </a:xfrm>
            <a:custGeom>
              <a:avLst/>
              <a:gdLst>
                <a:gd name="T0" fmla="*/ 2486 w 2486"/>
                <a:gd name="T1" fmla="*/ 81 h 94"/>
                <a:gd name="T2" fmla="*/ 2171 w 2486"/>
                <a:gd name="T3" fmla="*/ 0 h 94"/>
                <a:gd name="T4" fmla="*/ 0 w 2486"/>
                <a:gd name="T5" fmla="*/ 0 h 94"/>
                <a:gd name="T6" fmla="*/ 0 w 2486"/>
                <a:gd name="T7" fmla="*/ 94 h 94"/>
                <a:gd name="T8" fmla="*/ 2289 w 2486"/>
                <a:gd name="T9" fmla="*/ 94 h 94"/>
                <a:gd name="T10" fmla="*/ 2486 w 2486"/>
                <a:gd name="T11" fmla="*/ 81 h 94"/>
              </a:gdLst>
              <a:ahLst/>
              <a:cxnLst>
                <a:cxn ang="0">
                  <a:pos x="T0" y="T1"/>
                </a:cxn>
                <a:cxn ang="0">
                  <a:pos x="T2" y="T3"/>
                </a:cxn>
                <a:cxn ang="0">
                  <a:pos x="T4" y="T5"/>
                </a:cxn>
                <a:cxn ang="0">
                  <a:pos x="T6" y="T7"/>
                </a:cxn>
                <a:cxn ang="0">
                  <a:pos x="T8" y="T9"/>
                </a:cxn>
                <a:cxn ang="0">
                  <a:pos x="T10" y="T11"/>
                </a:cxn>
              </a:cxnLst>
              <a:rect l="0" t="0" r="r" b="b"/>
              <a:pathLst>
                <a:path w="2486" h="94">
                  <a:moveTo>
                    <a:pt x="2486" y="81"/>
                  </a:moveTo>
                  <a:cubicBezTo>
                    <a:pt x="2410" y="38"/>
                    <a:pt x="2306" y="0"/>
                    <a:pt x="2171" y="0"/>
                  </a:cubicBezTo>
                  <a:cubicBezTo>
                    <a:pt x="0" y="0"/>
                    <a:pt x="0" y="0"/>
                    <a:pt x="0" y="0"/>
                  </a:cubicBezTo>
                  <a:cubicBezTo>
                    <a:pt x="0" y="94"/>
                    <a:pt x="0" y="94"/>
                    <a:pt x="0" y="94"/>
                  </a:cubicBezTo>
                  <a:cubicBezTo>
                    <a:pt x="2289" y="94"/>
                    <a:pt x="2289" y="94"/>
                    <a:pt x="2289" y="94"/>
                  </a:cubicBezTo>
                  <a:cubicBezTo>
                    <a:pt x="2418" y="94"/>
                    <a:pt x="2459" y="91"/>
                    <a:pt x="2486" y="81"/>
                  </a:cubicBezTo>
                </a:path>
              </a:pathLst>
            </a:custGeom>
            <a:solidFill>
              <a:schemeClr val="accent1"/>
            </a:solidFill>
            <a:ln>
              <a:noFill/>
            </a:ln>
            <a:extLst/>
          </p:spPr>
          <p:txBody>
            <a:bodyPr/>
            <a:lstStyle/>
            <a:p>
              <a:pPr>
                <a:defRPr/>
              </a:pPr>
              <a:endParaRPr lang="en-AU"/>
            </a:p>
          </p:txBody>
        </p:sp>
        <p:sp>
          <p:nvSpPr>
            <p:cNvPr id="14" name="Freeform 11"/>
            <p:cNvSpPr>
              <a:spLocks/>
            </p:cNvSpPr>
            <p:nvPr userDrawn="1"/>
          </p:nvSpPr>
          <p:spPr bwMode="auto">
            <a:xfrm>
              <a:off x="7893050" y="6110285"/>
              <a:ext cx="1250950" cy="601662"/>
            </a:xfrm>
            <a:custGeom>
              <a:avLst/>
              <a:gdLst>
                <a:gd name="T0" fmla="*/ 331 w 394"/>
                <a:gd name="T1" fmla="*/ 0 h 189"/>
                <a:gd name="T2" fmla="*/ 0 w 394"/>
                <a:gd name="T3" fmla="*/ 81 h 189"/>
                <a:gd name="T4" fmla="*/ 327 w 394"/>
                <a:gd name="T5" fmla="*/ 189 h 189"/>
                <a:gd name="T6" fmla="*/ 394 w 394"/>
                <a:gd name="T7" fmla="*/ 189 h 189"/>
                <a:gd name="T8" fmla="*/ 394 w 394"/>
                <a:gd name="T9" fmla="*/ 0 h 189"/>
                <a:gd name="T10" fmla="*/ 331 w 394"/>
                <a:gd name="T11" fmla="*/ 0 h 189"/>
              </a:gdLst>
              <a:ahLst/>
              <a:cxnLst>
                <a:cxn ang="0">
                  <a:pos x="T0" y="T1"/>
                </a:cxn>
                <a:cxn ang="0">
                  <a:pos x="T2" y="T3"/>
                </a:cxn>
                <a:cxn ang="0">
                  <a:pos x="T4" y="T5"/>
                </a:cxn>
                <a:cxn ang="0">
                  <a:pos x="T6" y="T7"/>
                </a:cxn>
                <a:cxn ang="0">
                  <a:pos x="T8" y="T9"/>
                </a:cxn>
                <a:cxn ang="0">
                  <a:pos x="T10" y="T11"/>
                </a:cxn>
              </a:cxnLst>
              <a:rect l="0" t="0" r="r" b="b"/>
              <a:pathLst>
                <a:path w="394" h="189">
                  <a:moveTo>
                    <a:pt x="331" y="0"/>
                  </a:moveTo>
                  <a:cubicBezTo>
                    <a:pt x="130" y="0"/>
                    <a:pt x="56" y="60"/>
                    <a:pt x="0" y="81"/>
                  </a:cubicBezTo>
                  <a:cubicBezTo>
                    <a:pt x="89" y="131"/>
                    <a:pt x="159" y="189"/>
                    <a:pt x="327" y="189"/>
                  </a:cubicBezTo>
                  <a:cubicBezTo>
                    <a:pt x="368" y="189"/>
                    <a:pt x="394" y="189"/>
                    <a:pt x="394" y="189"/>
                  </a:cubicBezTo>
                  <a:cubicBezTo>
                    <a:pt x="394" y="0"/>
                    <a:pt x="394" y="0"/>
                    <a:pt x="394" y="0"/>
                  </a:cubicBezTo>
                  <a:lnTo>
                    <a:pt x="331" y="0"/>
                  </a:lnTo>
                  <a:close/>
                </a:path>
              </a:pathLst>
            </a:custGeom>
            <a:solidFill>
              <a:srgbClr val="F7F7F7"/>
            </a:solidFill>
            <a:ln>
              <a:noFill/>
            </a:ln>
            <a:extLst/>
          </p:spPr>
          <p:txBody>
            <a:bodyPr/>
            <a:lstStyle/>
            <a:p>
              <a:pPr>
                <a:defRPr/>
              </a:pPr>
              <a:endParaRPr lang="en-AU"/>
            </a:p>
          </p:txBody>
        </p:sp>
        <p:sp>
          <p:nvSpPr>
            <p:cNvPr id="15" name="AutoShape 81"/>
            <p:cNvSpPr>
              <a:spLocks noChangeAspect="1" noChangeArrowheads="1" noTextEdit="1"/>
            </p:cNvSpPr>
            <p:nvPr/>
          </p:nvSpPr>
          <p:spPr bwMode="auto">
            <a:xfrm>
              <a:off x="-9525" y="6051550"/>
              <a:ext cx="9169400" cy="849313"/>
            </a:xfrm>
            <a:prstGeom prst="rect">
              <a:avLst/>
            </a:prstGeom>
            <a:noFill/>
            <a:ln w="9525">
              <a:noFill/>
              <a:miter lim="800000"/>
              <a:headEnd/>
              <a:tailEnd/>
            </a:ln>
          </p:spPr>
          <p:txBody>
            <a:bodyPr/>
            <a:lstStyle/>
            <a:p>
              <a:pPr>
                <a:defRPr/>
              </a:pPr>
              <a:endParaRPr lang="en-US"/>
            </a:p>
          </p:txBody>
        </p:sp>
        <p:sp>
          <p:nvSpPr>
            <p:cNvPr id="16" name="Rectangle 84"/>
            <p:cNvSpPr>
              <a:spLocks noChangeArrowheads="1"/>
            </p:cNvSpPr>
            <p:nvPr/>
          </p:nvSpPr>
          <p:spPr bwMode="auto">
            <a:xfrm>
              <a:off x="-9525" y="6356350"/>
              <a:ext cx="9167813" cy="544513"/>
            </a:xfrm>
            <a:prstGeom prst="rect">
              <a:avLst/>
            </a:prstGeom>
            <a:noFill/>
            <a:ln w="9525">
              <a:noFill/>
              <a:miter lim="800000"/>
              <a:headEnd/>
              <a:tailEnd/>
            </a:ln>
          </p:spPr>
          <p:txBody>
            <a:bodyPr/>
            <a:lstStyle/>
            <a:p>
              <a:pPr>
                <a:defRPr/>
              </a:pPr>
              <a:endParaRPr lang="en-US"/>
            </a:p>
          </p:txBody>
        </p:sp>
        <p:pic>
          <p:nvPicPr>
            <p:cNvPr id="17" name="Picture 78"/>
            <p:cNvPicPr>
              <a:picLocks noChangeAspect="1" noChangeArrowheads="1"/>
            </p:cNvPicPr>
            <p:nvPr/>
          </p:nvPicPr>
          <p:blipFill>
            <a:blip r:embed="rId16" cstate="print"/>
            <a:srcRect/>
            <a:stretch>
              <a:fillRect/>
            </a:stretch>
          </p:blipFill>
          <p:spPr bwMode="auto">
            <a:xfrm>
              <a:off x="8459788" y="6191250"/>
              <a:ext cx="454025" cy="454025"/>
            </a:xfrm>
            <a:prstGeom prst="rect">
              <a:avLst/>
            </a:prstGeom>
            <a:noFill/>
            <a:ln w="9525">
              <a:noFill/>
              <a:miter lim="800000"/>
              <a:headEnd/>
              <a:tailEnd/>
            </a:ln>
          </p:spPr>
        </p:pic>
      </p:grpSp>
      <p:sp>
        <p:nvSpPr>
          <p:cNvPr id="2" name="Title Placeholder 1"/>
          <p:cNvSpPr>
            <a:spLocks noGrp="1"/>
          </p:cNvSpPr>
          <p:nvPr>
            <p:ph type="title"/>
          </p:nvPr>
        </p:nvSpPr>
        <p:spPr>
          <a:xfrm>
            <a:off x="358776" y="274638"/>
            <a:ext cx="8461374" cy="852487"/>
          </a:xfrm>
          <a:prstGeom prst="rect">
            <a:avLst/>
          </a:prstGeom>
        </p:spPr>
        <p:txBody>
          <a:bodyPr vert="horz" lIns="0" tIns="0" rIns="0" bIns="0" rtlCol="0" anchor="t" anchorCtr="0">
            <a:normAutofit/>
          </a:bodyPr>
          <a:lstStyle/>
          <a:p>
            <a:r>
              <a:rPr lang="en-US" smtClean="0"/>
              <a:t>Click to edit Master title style</a:t>
            </a:r>
            <a:endParaRPr lang="en-AU" dirty="0"/>
          </a:p>
        </p:txBody>
      </p:sp>
      <p:sp>
        <p:nvSpPr>
          <p:cNvPr id="3" name="Text Placeholder 2"/>
          <p:cNvSpPr>
            <a:spLocks noGrp="1"/>
          </p:cNvSpPr>
          <p:nvPr>
            <p:ph type="body" idx="1"/>
          </p:nvPr>
        </p:nvSpPr>
        <p:spPr>
          <a:xfrm>
            <a:off x="358775" y="1268413"/>
            <a:ext cx="8461375" cy="4572855"/>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a:p>
        </p:txBody>
      </p:sp>
      <p:sp>
        <p:nvSpPr>
          <p:cNvPr id="5" name="Footer Placeholder 4"/>
          <p:cNvSpPr>
            <a:spLocks noGrp="1"/>
          </p:cNvSpPr>
          <p:nvPr>
            <p:ph type="ftr" sz="quarter" idx="3"/>
          </p:nvPr>
        </p:nvSpPr>
        <p:spPr>
          <a:xfrm>
            <a:off x="677991" y="6504332"/>
            <a:ext cx="6083845" cy="124274"/>
          </a:xfrm>
          <a:prstGeom prst="rect">
            <a:avLst/>
          </a:prstGeom>
        </p:spPr>
        <p:txBody>
          <a:bodyPr vert="horz" lIns="0" tIns="0" rIns="0" bIns="0" rtlCol="0" anchor="ctr"/>
          <a:lstStyle>
            <a:lvl1pPr algn="l">
              <a:defRPr sz="900">
                <a:solidFill>
                  <a:srgbClr val="FFFFFF"/>
                </a:solidFill>
              </a:defRPr>
            </a:lvl1pPr>
          </a:lstStyle>
          <a:p>
            <a:r>
              <a:rPr lang="en-AU" smtClean="0"/>
              <a:t>Neural Networks and Deep Learning  |  Arkadi Kosmynin</a:t>
            </a:r>
            <a:endParaRPr lang="en-AU" dirty="0"/>
          </a:p>
        </p:txBody>
      </p:sp>
      <p:sp>
        <p:nvSpPr>
          <p:cNvPr id="18" name="Slide Number Placeholder 17"/>
          <p:cNvSpPr>
            <a:spLocks noGrp="1"/>
          </p:cNvSpPr>
          <p:nvPr>
            <p:ph type="sldNum" sz="quarter" idx="4"/>
          </p:nvPr>
        </p:nvSpPr>
        <p:spPr>
          <a:xfrm>
            <a:off x="330200" y="6504332"/>
            <a:ext cx="288789" cy="127346"/>
          </a:xfrm>
          <a:prstGeom prst="rect">
            <a:avLst/>
          </a:prstGeom>
        </p:spPr>
        <p:txBody>
          <a:bodyPr vert="horz" lIns="0" tIns="0" rIns="0" bIns="0" rtlCol="0" anchor="ctr"/>
          <a:lstStyle>
            <a:lvl1pPr algn="r">
              <a:defRPr sz="900">
                <a:solidFill>
                  <a:schemeClr val="bg1"/>
                </a:solidFill>
              </a:defRPr>
            </a:lvl1pPr>
          </a:lstStyle>
          <a:p>
            <a:fld id="{2ABE124A-B5C5-46E0-B944-45307B126769}" type="slidenum">
              <a:rPr lang="en-AU" smtClean="0"/>
              <a:pPr/>
              <a:t>‹#›</a:t>
            </a:fld>
            <a:r>
              <a:rPr lang="en-AU" dirty="0" smtClean="0"/>
              <a:t>  |</a:t>
            </a:r>
            <a:endParaRPr lang="en-AU" dirty="0"/>
          </a:p>
        </p:txBody>
      </p:sp>
      <p:sp>
        <p:nvSpPr>
          <p:cNvPr id="36" name="AutoShape 4"/>
          <p:cNvSpPr>
            <a:spLocks noChangeAspect="1" noChangeArrowheads="1" noTextEdit="1"/>
          </p:cNvSpPr>
          <p:nvPr userDrawn="1"/>
        </p:nvSpPr>
        <p:spPr bwMode="auto">
          <a:xfrm>
            <a:off x="3175" y="3326606"/>
            <a:ext cx="9161463" cy="801687"/>
          </a:xfrm>
          <a:prstGeom prst="rect">
            <a:avLst/>
          </a:prstGeom>
          <a:noFill/>
          <a:ln>
            <a:noFill/>
          </a:ln>
          <a:extLst/>
        </p:spPr>
        <p:txBody>
          <a:bodyPr/>
          <a:lstStyle/>
          <a:p>
            <a:pPr>
              <a:defRPr/>
            </a:pPr>
            <a:endParaRPr lang="en-AU"/>
          </a:p>
        </p:txBody>
      </p:sp>
      <p:sp>
        <p:nvSpPr>
          <p:cNvPr id="38" name="Rectangle 7"/>
          <p:cNvSpPr>
            <a:spLocks noChangeArrowheads="1"/>
          </p:cNvSpPr>
          <p:nvPr userDrawn="1"/>
        </p:nvSpPr>
        <p:spPr bwMode="auto">
          <a:xfrm>
            <a:off x="12701" y="3637756"/>
            <a:ext cx="9142412" cy="490537"/>
          </a:xfrm>
          <a:prstGeom prst="rect">
            <a:avLst/>
          </a:prstGeom>
          <a:noFill/>
          <a:ln>
            <a:noFill/>
          </a:ln>
          <a:extLst/>
        </p:spPr>
        <p:txBody>
          <a:bodyPr/>
          <a:lstStyle/>
          <a:p>
            <a:pPr>
              <a:defRPr/>
            </a:pPr>
            <a:endParaRPr lang="en-AU"/>
          </a:p>
        </p:txBody>
      </p:sp>
      <p:sp>
        <p:nvSpPr>
          <p:cNvPr id="43" name="AutoShape 81"/>
          <p:cNvSpPr>
            <a:spLocks noChangeAspect="1" noChangeArrowheads="1" noTextEdit="1"/>
          </p:cNvSpPr>
          <p:nvPr/>
        </p:nvSpPr>
        <p:spPr bwMode="auto">
          <a:xfrm>
            <a:off x="1588" y="3321843"/>
            <a:ext cx="9169400" cy="849313"/>
          </a:xfrm>
          <a:prstGeom prst="rect">
            <a:avLst/>
          </a:prstGeom>
          <a:noFill/>
          <a:ln w="9525">
            <a:noFill/>
            <a:miter lim="800000"/>
            <a:headEnd/>
            <a:tailEnd/>
          </a:ln>
        </p:spPr>
        <p:txBody>
          <a:bodyPr/>
          <a:lstStyle/>
          <a:p>
            <a:pPr>
              <a:defRPr/>
            </a:pPr>
            <a:endParaRPr lang="en-US"/>
          </a:p>
        </p:txBody>
      </p:sp>
      <p:sp>
        <p:nvSpPr>
          <p:cNvPr id="44" name="Rectangle 84"/>
          <p:cNvSpPr>
            <a:spLocks noChangeArrowheads="1"/>
          </p:cNvSpPr>
          <p:nvPr/>
        </p:nvSpPr>
        <p:spPr bwMode="auto">
          <a:xfrm>
            <a:off x="1588" y="3626643"/>
            <a:ext cx="9167813" cy="544513"/>
          </a:xfrm>
          <a:prstGeom prst="rect">
            <a:avLst/>
          </a:prstGeom>
          <a:noFill/>
          <a:ln w="9525">
            <a:noFill/>
            <a:miter lim="800000"/>
            <a:headEnd/>
            <a:tailEnd/>
          </a:ln>
        </p:spPr>
        <p:txBody>
          <a:bodyPr/>
          <a:lstStyle/>
          <a:p>
            <a:pPr>
              <a:defRPr/>
            </a:pPr>
            <a:endParaRPr lang="en-US"/>
          </a:p>
        </p:txBody>
      </p:sp>
    </p:spTree>
    <p:extLst>
      <p:ext uri="{BB962C8B-B14F-4D97-AF65-F5344CB8AC3E}">
        <p14:creationId xmlns:p14="http://schemas.microsoft.com/office/powerpoint/2010/main" val="2723935421"/>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49" r:id="rId3"/>
    <p:sldLayoutId id="2147483650" r:id="rId4"/>
    <p:sldLayoutId id="2147483655" r:id="rId5"/>
    <p:sldLayoutId id="2147483680" r:id="rId6"/>
    <p:sldLayoutId id="2147483679" r:id="rId7"/>
    <p:sldLayoutId id="2147483661" r:id="rId8"/>
    <p:sldLayoutId id="2147483663" r:id="rId9"/>
    <p:sldLayoutId id="2147483664" r:id="rId10"/>
    <p:sldLayoutId id="2147483667" r:id="rId11"/>
    <p:sldLayoutId id="2147483665" r:id="rId12"/>
    <p:sldLayoutId id="2147483682" r:id="rId13"/>
    <p:sldLayoutId id="2147483681" r:id="rId14"/>
  </p:sldLayoutIdLst>
  <p:timing>
    <p:tnLst>
      <p:par>
        <p:cTn id="1" dur="indefinite" restart="never" nodeType="tmRoot"/>
      </p:par>
    </p:tnLst>
  </p:timing>
  <p:hf sldNum="0" hdr="0" dt="0"/>
  <p:txStyles>
    <p:titleStyle>
      <a:lvl1pPr algn="l" defTabSz="914400" rtl="0" eaLnBrk="1" latinLnBrk="0" hangingPunct="1">
        <a:spcBef>
          <a:spcPct val="0"/>
        </a:spcBef>
        <a:buNone/>
        <a:defRPr sz="3600" b="1" kern="1200">
          <a:solidFill>
            <a:schemeClr val="accent2"/>
          </a:solidFill>
          <a:latin typeface="+mj-lt"/>
          <a:ea typeface="+mj-ea"/>
          <a:cs typeface="+mj-cs"/>
        </a:defRPr>
      </a:lvl1pPr>
    </p:titleStyle>
    <p:bodyStyle>
      <a:lvl1pPr marL="216000" indent="-216000" algn="l" defTabSz="914400" rtl="0" eaLnBrk="1" latinLnBrk="0" hangingPunct="1">
        <a:lnSpc>
          <a:spcPct val="90000"/>
        </a:lnSpc>
        <a:spcBef>
          <a:spcPts val="600"/>
        </a:spcBef>
        <a:buFont typeface="Arial" pitchFamily="34" charset="0"/>
        <a:buChar char="•"/>
        <a:defRPr sz="2400" kern="1200">
          <a:solidFill>
            <a:schemeClr val="tx1"/>
          </a:solidFill>
          <a:latin typeface="+mn-lt"/>
          <a:ea typeface="+mn-ea"/>
          <a:cs typeface="+mn-cs"/>
        </a:defRPr>
      </a:lvl1pPr>
      <a:lvl2pPr marL="432000" indent="-216000" algn="l" defTabSz="914400" rtl="0" eaLnBrk="1" latinLnBrk="0" hangingPunct="1">
        <a:lnSpc>
          <a:spcPct val="90000"/>
        </a:lnSpc>
        <a:spcBef>
          <a:spcPts val="600"/>
        </a:spcBef>
        <a:buFont typeface="Calibri" pitchFamily="34" charset="0"/>
        <a:buChar char="•"/>
        <a:defRPr sz="2000" kern="1200">
          <a:solidFill>
            <a:schemeClr val="tx1"/>
          </a:solidFill>
          <a:latin typeface="+mn-lt"/>
          <a:ea typeface="+mn-ea"/>
          <a:cs typeface="+mn-cs"/>
        </a:defRPr>
      </a:lvl2pPr>
      <a:lvl3pPr marL="648000" indent="-216000" algn="l" defTabSz="914400" rtl="0" eaLnBrk="1" latinLnBrk="0" hangingPunct="1">
        <a:lnSpc>
          <a:spcPct val="90000"/>
        </a:lnSpc>
        <a:spcBef>
          <a:spcPts val="600"/>
        </a:spcBef>
        <a:buFont typeface="Calibri" pitchFamily="34" charset="0"/>
        <a:buChar char="–"/>
        <a:defRPr sz="2000" kern="1200">
          <a:solidFill>
            <a:schemeClr val="tx1"/>
          </a:solidFill>
          <a:latin typeface="+mn-lt"/>
          <a:ea typeface="+mn-ea"/>
          <a:cs typeface="+mn-cs"/>
        </a:defRPr>
      </a:lvl3pPr>
      <a:lvl4pPr marL="864000" indent="-216000" algn="l" defTabSz="914400" rtl="0" eaLnBrk="1" latinLnBrk="0" hangingPunct="1">
        <a:lnSpc>
          <a:spcPct val="90000"/>
        </a:lnSpc>
        <a:spcBef>
          <a:spcPts val="600"/>
        </a:spcBef>
        <a:buFont typeface="Calibri" pitchFamily="34" charset="0"/>
        <a:buChar char="–"/>
        <a:defRPr sz="2000" kern="1200">
          <a:solidFill>
            <a:schemeClr val="tx1"/>
          </a:solidFill>
          <a:latin typeface="+mn-lt"/>
          <a:ea typeface="+mn-ea"/>
          <a:cs typeface="+mn-cs"/>
        </a:defRPr>
      </a:lvl4pPr>
      <a:lvl5pPr marL="1080000" indent="-216000" algn="l" defTabSz="914400" rtl="0" eaLnBrk="1" latinLnBrk="0" hangingPunct="1">
        <a:lnSpc>
          <a:spcPct val="90000"/>
        </a:lnSpc>
        <a:spcBef>
          <a:spcPts val="600"/>
        </a:spcBef>
        <a:buFont typeface="Calibri" pitchFamily="34" charset="0"/>
        <a:buChar char="•"/>
        <a:tabLst/>
        <a:defRPr sz="1800" kern="1200">
          <a:solidFill>
            <a:schemeClr val="accent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hyperlink" Target="https://www.youtube.com/playlist?list=PL3FW7Lu3i5Jsnh1rnUwq_TcylNr7EkRe6" TargetMode="External"/><Relationship Id="rId2" Type="http://schemas.openxmlformats.org/officeDocument/2006/relationships/hyperlink" Target="https://www.youtube.com/playlist?list=PLf7L7Kg8_FNxHATtLwDceyh72QQL9pvpQ" TargetMode="External"/><Relationship Id="rId1" Type="http://schemas.openxmlformats.org/officeDocument/2006/relationships/slideLayout" Target="../slideLayouts/slideLayout5.xml"/><Relationship Id="rId5" Type="http://schemas.openxmlformats.org/officeDocument/2006/relationships/hyperlink" Target="https://keras.io/" TargetMode="External"/><Relationship Id="rId4" Type="http://schemas.openxmlformats.org/officeDocument/2006/relationships/hyperlink" Target="https://www.microsoft.com/en-us/cognitive-toolkit/"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hyperlink" Target="https://scikit-learn.org/stable/" TargetMode="External"/><Relationship Id="rId2" Type="http://schemas.openxmlformats.org/officeDocument/2006/relationships/hyperlink" Target="https://www.cs.waikato.ac.nz/ml/weka/" TargetMode="Externa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AU" dirty="0" smtClean="0"/>
              <a:t>Neural Networks and Deep Learning</a:t>
            </a:r>
            <a:endParaRPr lang="en-AU" dirty="0"/>
          </a:p>
        </p:txBody>
      </p:sp>
      <p:sp>
        <p:nvSpPr>
          <p:cNvPr id="5" name="Subtitle 4"/>
          <p:cNvSpPr>
            <a:spLocks noGrp="1"/>
          </p:cNvSpPr>
          <p:nvPr>
            <p:ph type="subTitle" idx="1"/>
          </p:nvPr>
        </p:nvSpPr>
        <p:spPr/>
        <p:txBody>
          <a:bodyPr/>
          <a:lstStyle/>
          <a:p>
            <a:r>
              <a:rPr lang="en-AU" dirty="0" smtClean="0"/>
              <a:t>Is AI Finally Arriving?</a:t>
            </a:r>
            <a:endParaRPr lang="en-AU" dirty="0"/>
          </a:p>
        </p:txBody>
      </p:sp>
      <p:sp>
        <p:nvSpPr>
          <p:cNvPr id="13" name="Text Placeholder 12"/>
          <p:cNvSpPr>
            <a:spLocks noGrp="1"/>
          </p:cNvSpPr>
          <p:nvPr>
            <p:ph type="body" sz="quarter" idx="17"/>
          </p:nvPr>
        </p:nvSpPr>
        <p:spPr/>
        <p:txBody>
          <a:bodyPr/>
          <a:lstStyle/>
          <a:p>
            <a:r>
              <a:rPr lang="en-AU" dirty="0" smtClean="0"/>
              <a:t>CSIRO Astronomy and Space Science</a:t>
            </a:r>
          </a:p>
        </p:txBody>
      </p:sp>
      <p:sp>
        <p:nvSpPr>
          <p:cNvPr id="16" name="Footer Placeholder 2"/>
          <p:cNvSpPr txBox="1">
            <a:spLocks/>
          </p:cNvSpPr>
          <p:nvPr/>
        </p:nvSpPr>
        <p:spPr bwMode="auto">
          <a:xfrm>
            <a:off x="360363" y="4700964"/>
            <a:ext cx="8042275" cy="250825"/>
          </a:xfrm>
          <a:prstGeom prst="rect">
            <a:avLst/>
          </a:prstGeom>
          <a:noFill/>
          <a:ln w="9525">
            <a:noFill/>
            <a:miter lim="800000"/>
            <a:headEnd/>
            <a:tailEnd/>
          </a:ln>
        </p:spPr>
        <p:txBody>
          <a:bodyPr lIns="0" tIns="0" rIns="0" bIns="0"/>
          <a:lstStyle/>
          <a:p>
            <a:r>
              <a:rPr lang="en-AU" sz="1600" b="1" dirty="0" smtClean="0">
                <a:solidFill>
                  <a:schemeClr val="bg1"/>
                </a:solidFill>
                <a:latin typeface="Calibri" pitchFamily="34" charset="0"/>
              </a:rPr>
              <a:t>Arkadi Kosmynin</a:t>
            </a:r>
            <a:endParaRPr lang="en-US" sz="1600" dirty="0">
              <a:solidFill>
                <a:schemeClr val="bg1"/>
              </a:solidFill>
              <a:latin typeface="Calibri" pitchFamily="34" charset="0"/>
            </a:endParaRPr>
          </a:p>
        </p:txBody>
      </p:sp>
      <p:sp>
        <p:nvSpPr>
          <p:cNvPr id="17" name="Footer Placeholder 2"/>
          <p:cNvSpPr txBox="1">
            <a:spLocks/>
          </p:cNvSpPr>
          <p:nvPr/>
        </p:nvSpPr>
        <p:spPr bwMode="auto">
          <a:xfrm>
            <a:off x="344440" y="4959027"/>
            <a:ext cx="8042275" cy="252413"/>
          </a:xfrm>
          <a:prstGeom prst="rect">
            <a:avLst/>
          </a:prstGeom>
          <a:noFill/>
          <a:ln w="9525">
            <a:noFill/>
            <a:miter lim="800000"/>
            <a:headEnd/>
            <a:tailEnd/>
          </a:ln>
        </p:spPr>
        <p:txBody>
          <a:bodyPr lIns="0" tIns="0" rIns="0" bIns="0"/>
          <a:lstStyle/>
          <a:p>
            <a:r>
              <a:rPr lang="en-AU" sz="1600" dirty="0">
                <a:solidFill>
                  <a:schemeClr val="bg1"/>
                </a:solidFill>
                <a:latin typeface="Calibri" pitchFamily="34" charset="0"/>
              </a:rPr>
              <a:t>6</a:t>
            </a:r>
            <a:r>
              <a:rPr lang="en-AU" sz="1600" dirty="0" smtClean="0">
                <a:solidFill>
                  <a:schemeClr val="bg1"/>
                </a:solidFill>
                <a:latin typeface="Calibri" pitchFamily="34" charset="0"/>
              </a:rPr>
              <a:t> December 2018</a:t>
            </a:r>
            <a:endParaRPr lang="en-US" sz="1600" dirty="0">
              <a:solidFill>
                <a:schemeClr val="bg1"/>
              </a:solidFill>
              <a:latin typeface="Calibri"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242"/>
            <a:ext cx="9144000" cy="3133725"/>
          </a:xfrm>
          <a:prstGeom prst="rect">
            <a:avLst/>
          </a:prstGeom>
        </p:spPr>
      </p:pic>
    </p:spTree>
    <p:extLst>
      <p:ext uri="{BB962C8B-B14F-4D97-AF65-F5344CB8AC3E}">
        <p14:creationId xmlns:p14="http://schemas.microsoft.com/office/powerpoint/2010/main" val="10837287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Main types of neural networks</a:t>
            </a:r>
            <a:endParaRPr lang="en-AU" dirty="0"/>
          </a:p>
        </p:txBody>
      </p:sp>
      <p:sp>
        <p:nvSpPr>
          <p:cNvPr id="4" name="Footer Placeholder 3"/>
          <p:cNvSpPr>
            <a:spLocks noGrp="1"/>
          </p:cNvSpPr>
          <p:nvPr>
            <p:ph type="ftr" sz="quarter" idx="11"/>
          </p:nvPr>
        </p:nvSpPr>
        <p:spPr/>
        <p:txBody>
          <a:bodyPr/>
          <a:lstStyle/>
          <a:p>
            <a:r>
              <a:rPr lang="en-AU" smtClean="0"/>
              <a:t>Neural Networks and Deep Learning  |  Arkadi Kosmynin</a:t>
            </a:r>
            <a:endParaRPr lang="en-AU"/>
          </a:p>
        </p:txBody>
      </p:sp>
      <p:sp>
        <p:nvSpPr>
          <p:cNvPr id="5" name="TextBox 4"/>
          <p:cNvSpPr txBox="1"/>
          <p:nvPr/>
        </p:nvSpPr>
        <p:spPr>
          <a:xfrm>
            <a:off x="361689" y="1126485"/>
            <a:ext cx="7128792" cy="646331"/>
          </a:xfrm>
          <a:prstGeom prst="rect">
            <a:avLst/>
          </a:prstGeom>
          <a:noFill/>
        </p:spPr>
        <p:txBody>
          <a:bodyPr wrap="square" rtlCol="0">
            <a:spAutoFit/>
          </a:bodyPr>
          <a:lstStyle/>
          <a:p>
            <a:pPr marL="285750" indent="-285750">
              <a:buFont typeface="Arial" panose="020B0604020202020204" pitchFamily="34" charset="0"/>
              <a:buChar char="•"/>
            </a:pPr>
            <a:r>
              <a:rPr lang="en-AU" dirty="0" smtClean="0"/>
              <a:t>Multilayer Perceptron networks</a:t>
            </a:r>
          </a:p>
          <a:p>
            <a:pPr marL="742950" lvl="1" indent="-285750">
              <a:buFont typeface="Arial" panose="020B0604020202020204" pitchFamily="34" charset="0"/>
              <a:buChar char="•"/>
            </a:pPr>
            <a:r>
              <a:rPr lang="en-AU" dirty="0" smtClean="0"/>
              <a:t>The “classic” ones</a:t>
            </a:r>
            <a:endParaRPr lang="en-AU" dirty="0"/>
          </a:p>
        </p:txBody>
      </p:sp>
      <p:sp>
        <p:nvSpPr>
          <p:cNvPr id="6" name="TextBox 5"/>
          <p:cNvSpPr txBox="1"/>
          <p:nvPr/>
        </p:nvSpPr>
        <p:spPr>
          <a:xfrm>
            <a:off x="361689" y="1844824"/>
            <a:ext cx="7128792" cy="1200329"/>
          </a:xfrm>
          <a:prstGeom prst="rect">
            <a:avLst/>
          </a:prstGeom>
          <a:noFill/>
        </p:spPr>
        <p:txBody>
          <a:bodyPr wrap="square" rtlCol="0">
            <a:spAutoFit/>
          </a:bodyPr>
          <a:lstStyle/>
          <a:p>
            <a:pPr marL="285750" indent="-285750">
              <a:buFont typeface="Arial" panose="020B0604020202020204" pitchFamily="34" charset="0"/>
              <a:buChar char="•"/>
            </a:pPr>
            <a:r>
              <a:rPr lang="en-AU" dirty="0" smtClean="0"/>
              <a:t>Convolutional networks</a:t>
            </a:r>
          </a:p>
          <a:p>
            <a:pPr marL="742950" lvl="1" indent="-285750">
              <a:buFont typeface="Arial" panose="020B0604020202020204" pitchFamily="34" charset="0"/>
              <a:buChar char="•"/>
            </a:pPr>
            <a:r>
              <a:rPr lang="en-AU" dirty="0" smtClean="0"/>
              <a:t>Good for image processing</a:t>
            </a:r>
          </a:p>
          <a:p>
            <a:pPr marL="742950" lvl="1" indent="-285750">
              <a:buFont typeface="Arial" panose="020B0604020202020204" pitchFamily="34" charset="0"/>
              <a:buChar char="•"/>
            </a:pPr>
            <a:r>
              <a:rPr lang="en-AU" dirty="0" smtClean="0"/>
              <a:t>Have special layers for input filtering/subsampling</a:t>
            </a:r>
          </a:p>
          <a:p>
            <a:pPr marL="742950" lvl="1" indent="-285750">
              <a:buFont typeface="Arial" panose="020B0604020202020204" pitchFamily="34" charset="0"/>
              <a:buChar char="•"/>
            </a:pPr>
            <a:r>
              <a:rPr lang="en-AU" dirty="0" smtClean="0"/>
              <a:t>These layers work as automatic feature extractors</a:t>
            </a:r>
            <a:endParaRPr lang="en-AU" dirty="0"/>
          </a:p>
        </p:txBody>
      </p:sp>
      <p:sp>
        <p:nvSpPr>
          <p:cNvPr id="7" name="TextBox 6"/>
          <p:cNvSpPr txBox="1"/>
          <p:nvPr/>
        </p:nvSpPr>
        <p:spPr>
          <a:xfrm>
            <a:off x="364959" y="3140968"/>
            <a:ext cx="7128792" cy="923330"/>
          </a:xfrm>
          <a:prstGeom prst="rect">
            <a:avLst/>
          </a:prstGeom>
          <a:noFill/>
        </p:spPr>
        <p:txBody>
          <a:bodyPr wrap="square" rtlCol="0">
            <a:spAutoFit/>
          </a:bodyPr>
          <a:lstStyle/>
          <a:p>
            <a:pPr marL="285750" indent="-285750">
              <a:buFont typeface="Arial" panose="020B0604020202020204" pitchFamily="34" charset="0"/>
              <a:buChar char="•"/>
            </a:pPr>
            <a:r>
              <a:rPr lang="en-AU" dirty="0" smtClean="0"/>
              <a:t>Recurrent networks</a:t>
            </a:r>
          </a:p>
          <a:p>
            <a:pPr marL="742950" lvl="1" indent="-285750">
              <a:buFont typeface="Arial" panose="020B0604020202020204" pitchFamily="34" charset="0"/>
              <a:buChar char="•"/>
            </a:pPr>
            <a:r>
              <a:rPr lang="en-AU" dirty="0" smtClean="0"/>
              <a:t>Good for sequence processing</a:t>
            </a:r>
          </a:p>
          <a:p>
            <a:pPr marL="742950" lvl="1" indent="-285750">
              <a:buFont typeface="Arial" panose="020B0604020202020204" pitchFamily="34" charset="0"/>
              <a:buChar char="•"/>
            </a:pPr>
            <a:r>
              <a:rPr lang="en-AU" dirty="0" smtClean="0"/>
              <a:t>Remember state</a:t>
            </a:r>
          </a:p>
        </p:txBody>
      </p:sp>
      <p:sp>
        <p:nvSpPr>
          <p:cNvPr id="8" name="TextBox 7"/>
          <p:cNvSpPr txBox="1"/>
          <p:nvPr/>
        </p:nvSpPr>
        <p:spPr>
          <a:xfrm>
            <a:off x="361689" y="4089846"/>
            <a:ext cx="7128792" cy="923330"/>
          </a:xfrm>
          <a:prstGeom prst="rect">
            <a:avLst/>
          </a:prstGeom>
          <a:noFill/>
        </p:spPr>
        <p:txBody>
          <a:bodyPr wrap="square" rtlCol="0">
            <a:spAutoFit/>
          </a:bodyPr>
          <a:lstStyle/>
          <a:p>
            <a:pPr marL="285750" indent="-285750">
              <a:buFont typeface="Arial" panose="020B0604020202020204" pitchFamily="34" charset="0"/>
              <a:buChar char="•"/>
            </a:pPr>
            <a:r>
              <a:rPr lang="en-AU" dirty="0" smtClean="0"/>
              <a:t>Long Short Term Memory (and Gated Recurrent Unit) networks</a:t>
            </a:r>
          </a:p>
          <a:p>
            <a:pPr marL="742950" lvl="1" indent="-285750">
              <a:buFont typeface="Arial" panose="020B0604020202020204" pitchFamily="34" charset="0"/>
              <a:buChar char="•"/>
            </a:pPr>
            <a:r>
              <a:rPr lang="en-AU" dirty="0" smtClean="0"/>
              <a:t>Even better for sequence processing</a:t>
            </a:r>
          </a:p>
          <a:p>
            <a:pPr marL="742950" lvl="1" indent="-285750">
              <a:buFont typeface="Arial" panose="020B0604020202020204" pitchFamily="34" charset="0"/>
              <a:buChar char="•"/>
            </a:pPr>
            <a:r>
              <a:rPr lang="en-AU" dirty="0" smtClean="0"/>
              <a:t>Learn what to remember longer</a:t>
            </a:r>
          </a:p>
        </p:txBody>
      </p:sp>
      <p:sp>
        <p:nvSpPr>
          <p:cNvPr id="9" name="TextBox 8"/>
          <p:cNvSpPr txBox="1"/>
          <p:nvPr/>
        </p:nvSpPr>
        <p:spPr>
          <a:xfrm>
            <a:off x="358776" y="5086925"/>
            <a:ext cx="7128792" cy="646331"/>
          </a:xfrm>
          <a:prstGeom prst="rect">
            <a:avLst/>
          </a:prstGeom>
          <a:noFill/>
        </p:spPr>
        <p:txBody>
          <a:bodyPr wrap="square" rtlCol="0">
            <a:spAutoFit/>
          </a:bodyPr>
          <a:lstStyle/>
          <a:p>
            <a:pPr marL="285750" indent="-285750">
              <a:buFont typeface="Arial" panose="020B0604020202020204" pitchFamily="34" charset="0"/>
              <a:buChar char="•"/>
            </a:pPr>
            <a:r>
              <a:rPr lang="en-AU" dirty="0" smtClean="0"/>
              <a:t>Combined networks</a:t>
            </a:r>
          </a:p>
          <a:p>
            <a:pPr marL="742950" lvl="1" indent="-285750">
              <a:buFont typeface="Arial" panose="020B0604020202020204" pitchFamily="34" charset="0"/>
              <a:buChar char="•"/>
            </a:pPr>
            <a:r>
              <a:rPr lang="en-AU" dirty="0" smtClean="0"/>
              <a:t>NNs are relatively easy to combine</a:t>
            </a:r>
          </a:p>
        </p:txBody>
      </p:sp>
    </p:spTree>
    <p:extLst>
      <p:ext uri="{BB962C8B-B14F-4D97-AF65-F5344CB8AC3E}">
        <p14:creationId xmlns:p14="http://schemas.microsoft.com/office/powerpoint/2010/main" val="843456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p:cTn id="21" dur="500" fill="hold"/>
                                        <p:tgtEl>
                                          <p:spTgt spid="7"/>
                                        </p:tgtEl>
                                        <p:attrNameLst>
                                          <p:attrName>ppt_w</p:attrName>
                                        </p:attrNameLst>
                                      </p:cBhvr>
                                      <p:tavLst>
                                        <p:tav tm="0">
                                          <p:val>
                                            <p:fltVal val="0"/>
                                          </p:val>
                                        </p:tav>
                                        <p:tav tm="100000">
                                          <p:val>
                                            <p:strVal val="#ppt_w"/>
                                          </p:val>
                                        </p:tav>
                                      </p:tavLst>
                                    </p:anim>
                                    <p:anim calcmode="lin" valueType="num">
                                      <p:cBhvr>
                                        <p:cTn id="22" dur="500" fill="hold"/>
                                        <p:tgtEl>
                                          <p:spTgt spid="7"/>
                                        </p:tgtEl>
                                        <p:attrNameLst>
                                          <p:attrName>ppt_h</p:attrName>
                                        </p:attrNameLst>
                                      </p:cBhvr>
                                      <p:tavLst>
                                        <p:tav tm="0">
                                          <p:val>
                                            <p:fltVal val="0"/>
                                          </p:val>
                                        </p:tav>
                                        <p:tav tm="100000">
                                          <p:val>
                                            <p:strVal val="#ppt_h"/>
                                          </p:val>
                                        </p:tav>
                                      </p:tavLst>
                                    </p:anim>
                                    <p:animEffect transition="in" filter="fade">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 calcmode="lin" valueType="num">
                                      <p:cBhvr>
                                        <p:cTn id="28" dur="500" fill="hold"/>
                                        <p:tgtEl>
                                          <p:spTgt spid="8"/>
                                        </p:tgtEl>
                                        <p:attrNameLst>
                                          <p:attrName>ppt_w</p:attrName>
                                        </p:attrNameLst>
                                      </p:cBhvr>
                                      <p:tavLst>
                                        <p:tav tm="0">
                                          <p:val>
                                            <p:fltVal val="0"/>
                                          </p:val>
                                        </p:tav>
                                        <p:tav tm="100000">
                                          <p:val>
                                            <p:strVal val="#ppt_w"/>
                                          </p:val>
                                        </p:tav>
                                      </p:tavLst>
                                    </p:anim>
                                    <p:anim calcmode="lin" valueType="num">
                                      <p:cBhvr>
                                        <p:cTn id="29" dur="500" fill="hold"/>
                                        <p:tgtEl>
                                          <p:spTgt spid="8"/>
                                        </p:tgtEl>
                                        <p:attrNameLst>
                                          <p:attrName>ppt_h</p:attrName>
                                        </p:attrNameLst>
                                      </p:cBhvr>
                                      <p:tavLst>
                                        <p:tav tm="0">
                                          <p:val>
                                            <p:fltVal val="0"/>
                                          </p:val>
                                        </p:tav>
                                        <p:tav tm="100000">
                                          <p:val>
                                            <p:strVal val="#ppt_h"/>
                                          </p:val>
                                        </p:tav>
                                      </p:tavLst>
                                    </p:anim>
                                    <p:animEffect transition="in" filter="fade">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 calcmode="lin" valueType="num">
                                      <p:cBhvr>
                                        <p:cTn id="35" dur="500" fill="hold"/>
                                        <p:tgtEl>
                                          <p:spTgt spid="9"/>
                                        </p:tgtEl>
                                        <p:attrNameLst>
                                          <p:attrName>ppt_w</p:attrName>
                                        </p:attrNameLst>
                                      </p:cBhvr>
                                      <p:tavLst>
                                        <p:tav tm="0">
                                          <p:val>
                                            <p:fltVal val="0"/>
                                          </p:val>
                                        </p:tav>
                                        <p:tav tm="100000">
                                          <p:val>
                                            <p:strVal val="#ppt_w"/>
                                          </p:val>
                                        </p:tav>
                                      </p:tavLst>
                                    </p:anim>
                                    <p:anim calcmode="lin" valueType="num">
                                      <p:cBhvr>
                                        <p:cTn id="36" dur="500" fill="hold"/>
                                        <p:tgtEl>
                                          <p:spTgt spid="9"/>
                                        </p:tgtEl>
                                        <p:attrNameLst>
                                          <p:attrName>ppt_h</p:attrName>
                                        </p:attrNameLst>
                                      </p:cBhvr>
                                      <p:tavLst>
                                        <p:tav tm="0">
                                          <p:val>
                                            <p:fltVal val="0"/>
                                          </p:val>
                                        </p:tav>
                                        <p:tav tm="100000">
                                          <p:val>
                                            <p:strVal val="#ppt_h"/>
                                          </p:val>
                                        </p:tav>
                                      </p:tavLst>
                                    </p:anim>
                                    <p:animEffect transition="in" filter="fade">
                                      <p:cBhvr>
                                        <p:cTn id="3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Deep Learning</a:t>
            </a:r>
            <a:endParaRPr lang="en-AU" dirty="0"/>
          </a:p>
        </p:txBody>
      </p:sp>
      <p:sp>
        <p:nvSpPr>
          <p:cNvPr id="4" name="Footer Placeholder 3"/>
          <p:cNvSpPr>
            <a:spLocks noGrp="1"/>
          </p:cNvSpPr>
          <p:nvPr>
            <p:ph type="ftr" sz="quarter" idx="11"/>
          </p:nvPr>
        </p:nvSpPr>
        <p:spPr/>
        <p:txBody>
          <a:bodyPr/>
          <a:lstStyle/>
          <a:p>
            <a:r>
              <a:rPr lang="en-AU" smtClean="0"/>
              <a:t>Neural Networks and Deep Learning  |  Arkadi Kosmynin</a:t>
            </a:r>
            <a:endParaRPr lang="en-AU"/>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18054" y="1196206"/>
            <a:ext cx="5256584" cy="3819897"/>
          </a:xfrm>
          <a:prstGeom prst="rect">
            <a:avLst/>
          </a:prstGeom>
        </p:spPr>
      </p:pic>
      <p:sp>
        <p:nvSpPr>
          <p:cNvPr id="6" name="TextBox 5"/>
          <p:cNvSpPr txBox="1"/>
          <p:nvPr/>
        </p:nvSpPr>
        <p:spPr>
          <a:xfrm>
            <a:off x="269900" y="1127125"/>
            <a:ext cx="3312368" cy="3046988"/>
          </a:xfrm>
          <a:prstGeom prst="rect">
            <a:avLst/>
          </a:prstGeom>
          <a:noFill/>
        </p:spPr>
        <p:txBody>
          <a:bodyPr wrap="square" rtlCol="0">
            <a:spAutoFit/>
          </a:bodyPr>
          <a:lstStyle/>
          <a:p>
            <a:pPr algn="just"/>
            <a:r>
              <a:rPr lang="en-AU" sz="1600" i="1" dirty="0" smtClean="0"/>
              <a:t>“When </a:t>
            </a:r>
            <a:r>
              <a:rPr lang="en-AU" sz="1600" i="1" dirty="0"/>
              <a:t>you hear the term deep learning, just think of a large deep neural net. Deep refers to the number of layers typically and so this kind of the popular term that’s been adopted in the press. I think of them as deep neural networks generally</a:t>
            </a:r>
            <a:r>
              <a:rPr lang="en-AU" sz="1600" i="1" dirty="0" smtClean="0"/>
              <a:t>.”</a:t>
            </a:r>
          </a:p>
          <a:p>
            <a:pPr algn="just"/>
            <a:endParaRPr lang="en-AU" sz="1600" i="1" dirty="0"/>
          </a:p>
          <a:p>
            <a:pPr algn="just"/>
            <a:r>
              <a:rPr lang="en-AU" sz="1600" dirty="0" smtClean="0"/>
              <a:t>Andrew Ng</a:t>
            </a:r>
          </a:p>
          <a:p>
            <a:pPr algn="just"/>
            <a:r>
              <a:rPr lang="en-AU" sz="1600" dirty="0" smtClean="0"/>
              <a:t>Deep Learning for Building Intelligent Computer Systems</a:t>
            </a:r>
          </a:p>
          <a:p>
            <a:pPr algn="just"/>
            <a:r>
              <a:rPr lang="en-AU" sz="1600" dirty="0" smtClean="0"/>
              <a:t>2016</a:t>
            </a:r>
            <a:endParaRPr lang="en-AU" sz="1600" dirty="0"/>
          </a:p>
        </p:txBody>
      </p:sp>
      <p:sp>
        <p:nvSpPr>
          <p:cNvPr id="7" name="TextBox 6"/>
          <p:cNvSpPr txBox="1"/>
          <p:nvPr/>
        </p:nvSpPr>
        <p:spPr>
          <a:xfrm>
            <a:off x="107504" y="5085184"/>
            <a:ext cx="6949528" cy="830997"/>
          </a:xfrm>
          <a:prstGeom prst="rect">
            <a:avLst/>
          </a:prstGeom>
          <a:noFill/>
        </p:spPr>
        <p:txBody>
          <a:bodyPr wrap="square" rtlCol="0">
            <a:spAutoFit/>
          </a:bodyPr>
          <a:lstStyle/>
          <a:p>
            <a:r>
              <a:rPr lang="en-AU" sz="1600" i="1" dirty="0" smtClean="0"/>
              <a:t>“For </a:t>
            </a:r>
            <a:r>
              <a:rPr lang="en-AU" sz="1600" i="1" dirty="0"/>
              <a:t>most </a:t>
            </a:r>
            <a:r>
              <a:rPr lang="en-AU" sz="1600" i="1" dirty="0" err="1"/>
              <a:t>flavors</a:t>
            </a:r>
            <a:r>
              <a:rPr lang="en-AU" sz="1600" i="1" dirty="0"/>
              <a:t> of the old generations of learning algorithms … performance will plateau. … deep learning … is the first class of algorithms … that is scalable. … performance just keeps getting better as you feed them more </a:t>
            </a:r>
            <a:r>
              <a:rPr lang="en-AU" sz="1600" i="1" dirty="0" smtClean="0"/>
              <a:t>data”</a:t>
            </a:r>
            <a:endParaRPr lang="en-AU" sz="1600" dirty="0"/>
          </a:p>
        </p:txBody>
      </p:sp>
    </p:spTree>
    <p:extLst>
      <p:ext uri="{BB962C8B-B14F-4D97-AF65-F5344CB8AC3E}">
        <p14:creationId xmlns:p14="http://schemas.microsoft.com/office/powerpoint/2010/main" val="1915336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fltVal val="0"/>
                                          </p:val>
                                        </p:tav>
                                        <p:tav tm="100000">
                                          <p:val>
                                            <p:strVal val="#ppt_w"/>
                                          </p:val>
                                        </p:tav>
                                      </p:tavLst>
                                    </p:anim>
                                    <p:anim calcmode="lin" valueType="num">
                                      <p:cBhvr>
                                        <p:cTn id="13" dur="1000" fill="hold"/>
                                        <p:tgtEl>
                                          <p:spTgt spid="5"/>
                                        </p:tgtEl>
                                        <p:attrNameLst>
                                          <p:attrName>ppt_h</p:attrName>
                                        </p:attrNameLst>
                                      </p:cBhvr>
                                      <p:tavLst>
                                        <p:tav tm="0">
                                          <p:val>
                                            <p:fltVal val="0"/>
                                          </p:val>
                                        </p:tav>
                                        <p:tav tm="100000">
                                          <p:val>
                                            <p:strVal val="#ppt_h"/>
                                          </p:val>
                                        </p:tav>
                                      </p:tavLst>
                                    </p:anim>
                                    <p:anim calcmode="lin" valueType="num">
                                      <p:cBhvr>
                                        <p:cTn id="14" dur="1000" fill="hold"/>
                                        <p:tgtEl>
                                          <p:spTgt spid="5"/>
                                        </p:tgtEl>
                                        <p:attrNameLst>
                                          <p:attrName>style.rotation</p:attrName>
                                        </p:attrNameLst>
                                      </p:cBhvr>
                                      <p:tavLst>
                                        <p:tav tm="0">
                                          <p:val>
                                            <p:fltVal val="90"/>
                                          </p:val>
                                        </p:tav>
                                        <p:tav tm="100000">
                                          <p:val>
                                            <p:fltVal val="0"/>
                                          </p:val>
                                        </p:tav>
                                      </p:tavLst>
                                    </p:anim>
                                    <p:animEffect transition="in" filter="fade">
                                      <p:cBhvr>
                                        <p:cTn id="15" dur="10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randombar(horizontal)">
                                      <p:cBhvr>
                                        <p:cTn id="2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Tools</a:t>
            </a:r>
            <a:endParaRPr lang="en-AU" dirty="0"/>
          </a:p>
        </p:txBody>
      </p:sp>
      <p:sp>
        <p:nvSpPr>
          <p:cNvPr id="4" name="Footer Placeholder 3"/>
          <p:cNvSpPr>
            <a:spLocks noGrp="1"/>
          </p:cNvSpPr>
          <p:nvPr>
            <p:ph type="ftr" sz="quarter" idx="11"/>
          </p:nvPr>
        </p:nvSpPr>
        <p:spPr/>
        <p:txBody>
          <a:bodyPr/>
          <a:lstStyle/>
          <a:p>
            <a:r>
              <a:rPr lang="en-AU" smtClean="0"/>
              <a:t>Neural Networks and Deep Learning  |  Arkadi Kosmynin</a:t>
            </a:r>
            <a:endParaRPr lang="en-AU"/>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 y="751681"/>
            <a:ext cx="9067800" cy="4981575"/>
          </a:xfrm>
          <a:prstGeom prst="rect">
            <a:avLst/>
          </a:prstGeom>
        </p:spPr>
      </p:pic>
      <p:sp>
        <p:nvSpPr>
          <p:cNvPr id="6" name="TextBox 5"/>
          <p:cNvSpPr txBox="1"/>
          <p:nvPr/>
        </p:nvSpPr>
        <p:spPr>
          <a:xfrm>
            <a:off x="755576" y="5700108"/>
            <a:ext cx="1772921" cy="646331"/>
          </a:xfrm>
          <a:prstGeom prst="rect">
            <a:avLst/>
          </a:prstGeom>
          <a:noFill/>
        </p:spPr>
        <p:txBody>
          <a:bodyPr wrap="none" rtlCol="0">
            <a:spAutoFit/>
          </a:bodyPr>
          <a:lstStyle/>
          <a:p>
            <a:r>
              <a:rPr lang="en-AU" dirty="0" smtClean="0"/>
              <a:t>Credit: Microsoft</a:t>
            </a:r>
          </a:p>
          <a:p>
            <a:endParaRPr lang="en-AU" dirty="0"/>
          </a:p>
        </p:txBody>
      </p:sp>
    </p:spTree>
    <p:extLst>
      <p:ext uri="{BB962C8B-B14F-4D97-AF65-F5344CB8AC3E}">
        <p14:creationId xmlns:p14="http://schemas.microsoft.com/office/powerpoint/2010/main" val="19216643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Are we there yet?</a:t>
            </a:r>
            <a:endParaRPr lang="en-AU" dirty="0"/>
          </a:p>
        </p:txBody>
      </p:sp>
      <p:sp>
        <p:nvSpPr>
          <p:cNvPr id="4" name="Footer Placeholder 3"/>
          <p:cNvSpPr>
            <a:spLocks noGrp="1"/>
          </p:cNvSpPr>
          <p:nvPr>
            <p:ph type="ftr" sz="quarter" idx="11"/>
          </p:nvPr>
        </p:nvSpPr>
        <p:spPr>
          <a:xfrm>
            <a:off x="677991" y="6098011"/>
            <a:ext cx="6083845" cy="124274"/>
          </a:xfrm>
        </p:spPr>
        <p:txBody>
          <a:bodyPr/>
          <a:lstStyle/>
          <a:p>
            <a:r>
              <a:rPr lang="en-AU" smtClean="0"/>
              <a:t>Neural Networks and Deep Learning  |  Arkadi Kosmynin</a:t>
            </a:r>
            <a:endParaRPr lang="en-AU"/>
          </a:p>
        </p:txBody>
      </p:sp>
      <p:sp>
        <p:nvSpPr>
          <p:cNvPr id="5" name="TextBox 4"/>
          <p:cNvSpPr txBox="1"/>
          <p:nvPr/>
        </p:nvSpPr>
        <p:spPr>
          <a:xfrm>
            <a:off x="241795" y="1130660"/>
            <a:ext cx="4403257" cy="369332"/>
          </a:xfrm>
          <a:prstGeom prst="rect">
            <a:avLst/>
          </a:prstGeom>
          <a:noFill/>
        </p:spPr>
        <p:txBody>
          <a:bodyPr wrap="none" rtlCol="0">
            <a:spAutoFit/>
          </a:bodyPr>
          <a:lstStyle/>
          <a:p>
            <a:r>
              <a:rPr lang="en-AU" dirty="0" err="1" smtClean="0"/>
              <a:t>AdaNet</a:t>
            </a:r>
            <a:r>
              <a:rPr lang="en-AU" dirty="0" smtClean="0"/>
              <a:t> (Google, 2018) – learns architecture</a:t>
            </a:r>
            <a:endParaRPr lang="en-AU" dirty="0"/>
          </a:p>
        </p:txBody>
      </p:sp>
      <p:sp>
        <p:nvSpPr>
          <p:cNvPr id="8" name="TextBox 7"/>
          <p:cNvSpPr txBox="1"/>
          <p:nvPr/>
        </p:nvSpPr>
        <p:spPr>
          <a:xfrm>
            <a:off x="278988" y="2566846"/>
            <a:ext cx="3744416" cy="2308324"/>
          </a:xfrm>
          <a:prstGeom prst="rect">
            <a:avLst/>
          </a:prstGeom>
          <a:noFill/>
        </p:spPr>
        <p:txBody>
          <a:bodyPr wrap="square" rtlCol="0">
            <a:spAutoFit/>
          </a:bodyPr>
          <a:lstStyle/>
          <a:p>
            <a:pPr marL="285750" indent="-285750">
              <a:buFont typeface="Arial" panose="020B0604020202020204" pitchFamily="34" charset="0"/>
              <a:buChar char="•"/>
            </a:pPr>
            <a:r>
              <a:rPr lang="en-AU" i="1" dirty="0" smtClean="0"/>
              <a:t>“…effectively </a:t>
            </a:r>
            <a:r>
              <a:rPr lang="en-AU" i="1" dirty="0"/>
              <a:t>learns to perform iterative reasoning processes that are directly inferred from the data in an end-to-end </a:t>
            </a:r>
            <a:r>
              <a:rPr lang="en-AU" i="1" dirty="0" smtClean="0"/>
              <a:t>approach.”</a:t>
            </a:r>
          </a:p>
          <a:p>
            <a:pPr marL="285750" indent="-285750">
              <a:buFont typeface="Arial" panose="020B0604020202020204" pitchFamily="34" charset="0"/>
              <a:buChar char="•"/>
            </a:pPr>
            <a:r>
              <a:rPr lang="en-AU" dirty="0" smtClean="0"/>
              <a:t>98.9% (record) accuracy</a:t>
            </a:r>
          </a:p>
          <a:p>
            <a:pPr marL="285750" indent="-285750">
              <a:buFont typeface="Arial" panose="020B0604020202020204" pitchFamily="34" charset="0"/>
              <a:buChar char="•"/>
            </a:pPr>
            <a:r>
              <a:rPr lang="en-AU" dirty="0" smtClean="0"/>
              <a:t>Requires up to 5x less data for training</a:t>
            </a:r>
          </a:p>
          <a:p>
            <a:pPr marL="285750" indent="-285750">
              <a:buFont typeface="Arial" panose="020B0604020202020204" pitchFamily="34" charset="0"/>
              <a:buChar char="•"/>
            </a:pPr>
            <a:r>
              <a:rPr lang="en-AU" dirty="0" smtClean="0"/>
              <a:t>Is computationally efficient</a:t>
            </a:r>
            <a:endParaRPr lang="en-AU" dirty="0"/>
          </a:p>
        </p:txBody>
      </p:sp>
      <p:grpSp>
        <p:nvGrpSpPr>
          <p:cNvPr id="11" name="Group 10"/>
          <p:cNvGrpSpPr/>
          <p:nvPr/>
        </p:nvGrpSpPr>
        <p:grpSpPr>
          <a:xfrm>
            <a:off x="241795" y="1634324"/>
            <a:ext cx="8128024" cy="4293118"/>
            <a:chOff x="241795" y="1634324"/>
            <a:chExt cx="8128024" cy="4293118"/>
          </a:xfrm>
        </p:grpSpPr>
        <p:sp>
          <p:nvSpPr>
            <p:cNvPr id="7" name="TextBox 6"/>
            <p:cNvSpPr txBox="1"/>
            <p:nvPr/>
          </p:nvSpPr>
          <p:spPr>
            <a:xfrm>
              <a:off x="241795" y="1634324"/>
              <a:ext cx="5632439" cy="1200329"/>
            </a:xfrm>
            <a:prstGeom prst="rect">
              <a:avLst/>
            </a:prstGeom>
            <a:noFill/>
          </p:spPr>
          <p:txBody>
            <a:bodyPr wrap="none" rtlCol="0">
              <a:spAutoFit/>
            </a:bodyPr>
            <a:lstStyle/>
            <a:p>
              <a:r>
                <a:rPr lang="en-AU" dirty="0" smtClean="0"/>
                <a:t>Stanford University, 2018 </a:t>
              </a:r>
            </a:p>
            <a:p>
              <a:r>
                <a:rPr lang="en-AU" dirty="0" smtClean="0"/>
                <a:t>Compositional Attention Networks for Machine Reasoning</a:t>
              </a:r>
            </a:p>
            <a:p>
              <a:r>
                <a:rPr lang="en-AU" dirty="0" smtClean="0"/>
                <a:t>Drew A. Hudson, Christopher D. Manning</a:t>
              </a:r>
              <a:endParaRPr lang="en-AU" dirty="0"/>
            </a:p>
            <a:p>
              <a:endParaRPr lang="en-AU" dirty="0"/>
            </a:p>
          </p:txBody>
        </p:sp>
        <p:grpSp>
          <p:nvGrpSpPr>
            <p:cNvPr id="10" name="Group 9"/>
            <p:cNvGrpSpPr/>
            <p:nvPr/>
          </p:nvGrpSpPr>
          <p:grpSpPr>
            <a:xfrm>
              <a:off x="278988" y="2638685"/>
              <a:ext cx="8090831" cy="3288757"/>
              <a:chOff x="278988" y="2638685"/>
              <a:chExt cx="8090831" cy="3288757"/>
            </a:xfrm>
          </p:grpSpPr>
          <p:pic>
            <p:nvPicPr>
              <p:cNvPr id="6" name="Picture 5"/>
              <p:cNvPicPr/>
              <p:nvPr/>
            </p:nvPicPr>
            <p:blipFill>
              <a:blip r:embed="rId2"/>
              <a:stretch>
                <a:fillRect/>
              </a:stretch>
            </p:blipFill>
            <p:spPr>
              <a:xfrm>
                <a:off x="4499992" y="2638685"/>
                <a:ext cx="3224178" cy="2341473"/>
              </a:xfrm>
              <a:prstGeom prst="rect">
                <a:avLst/>
              </a:prstGeom>
            </p:spPr>
          </p:pic>
          <p:sp>
            <p:nvSpPr>
              <p:cNvPr id="9" name="TextBox 8"/>
              <p:cNvSpPr txBox="1"/>
              <p:nvPr/>
            </p:nvSpPr>
            <p:spPr>
              <a:xfrm>
                <a:off x="278988" y="5004112"/>
                <a:ext cx="8090831" cy="923330"/>
              </a:xfrm>
              <a:prstGeom prst="rect">
                <a:avLst/>
              </a:prstGeom>
              <a:noFill/>
            </p:spPr>
            <p:txBody>
              <a:bodyPr wrap="square" rtlCol="0">
                <a:spAutoFit/>
              </a:bodyPr>
              <a:lstStyle/>
              <a:p>
                <a:r>
                  <a:rPr lang="en-AU" dirty="0"/>
                  <a:t>Q: </a:t>
                </a:r>
                <a:r>
                  <a:rPr lang="en-AU" i="1" dirty="0"/>
                  <a:t>Do the block in front of the tiny yellow cylinder and the tiny thing that is to the right of the large green shiny object have the same </a:t>
                </a:r>
                <a:r>
                  <a:rPr lang="en-AU" i="1" dirty="0" err="1" smtClean="0"/>
                  <a:t>color</a:t>
                </a:r>
                <a:r>
                  <a:rPr lang="en-AU" i="1" dirty="0" smtClean="0"/>
                  <a:t>?</a:t>
                </a:r>
              </a:p>
              <a:p>
                <a:r>
                  <a:rPr lang="en-AU" dirty="0" smtClean="0"/>
                  <a:t>A</a:t>
                </a:r>
                <a:r>
                  <a:rPr lang="en-AU" dirty="0"/>
                  <a:t>: </a:t>
                </a:r>
                <a:r>
                  <a:rPr lang="en-AU" i="1" dirty="0"/>
                  <a:t>No</a:t>
                </a:r>
                <a:endParaRPr lang="en-AU" dirty="0"/>
              </a:p>
            </p:txBody>
          </p:sp>
        </p:grpSp>
      </p:grpSp>
    </p:spTree>
    <p:extLst>
      <p:ext uri="{BB962C8B-B14F-4D97-AF65-F5344CB8AC3E}">
        <p14:creationId xmlns:p14="http://schemas.microsoft.com/office/powerpoint/2010/main" val="42721074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Some fun</a:t>
            </a:r>
            <a:endParaRPr lang="en-AU" dirty="0"/>
          </a:p>
        </p:txBody>
      </p:sp>
      <p:sp>
        <p:nvSpPr>
          <p:cNvPr id="3" name="Content Placeholder 2"/>
          <p:cNvSpPr>
            <a:spLocks noGrp="1"/>
          </p:cNvSpPr>
          <p:nvPr>
            <p:ph idx="1"/>
          </p:nvPr>
        </p:nvSpPr>
        <p:spPr>
          <a:xfrm>
            <a:off x="6794658" y="1268413"/>
            <a:ext cx="2025491" cy="4572855"/>
          </a:xfrm>
        </p:spPr>
        <p:txBody>
          <a:bodyPr>
            <a:normAutofit/>
          </a:bodyPr>
          <a:lstStyle/>
          <a:p>
            <a:pPr marL="0" indent="0">
              <a:buNone/>
            </a:pPr>
            <a:r>
              <a:rPr lang="en-AU" sz="1200" dirty="0"/>
              <a:t>A Neural Algorithm of Artistic Style</a:t>
            </a:r>
          </a:p>
          <a:p>
            <a:pPr marL="0" indent="0">
              <a:buNone/>
            </a:pPr>
            <a:r>
              <a:rPr lang="en-AU" sz="1200" dirty="0"/>
              <a:t>Leon A. </a:t>
            </a:r>
            <a:r>
              <a:rPr lang="en-AU" sz="1200" dirty="0" err="1"/>
              <a:t>Gatys</a:t>
            </a:r>
            <a:r>
              <a:rPr lang="en-AU" sz="1200" dirty="0" smtClean="0"/>
              <a:t>, </a:t>
            </a:r>
            <a:r>
              <a:rPr lang="en-AU" sz="1200" dirty="0"/>
              <a:t>Alexander S. Ecker</a:t>
            </a:r>
            <a:r>
              <a:rPr lang="en-AU" sz="1200" dirty="0" smtClean="0"/>
              <a:t>, </a:t>
            </a:r>
            <a:r>
              <a:rPr lang="en-AU" sz="1200" dirty="0"/>
              <a:t>Matthias </a:t>
            </a:r>
            <a:r>
              <a:rPr lang="en-AU" sz="1200" dirty="0" err="1" smtClean="0"/>
              <a:t>Bethge</a:t>
            </a:r>
            <a:endParaRPr lang="en-AU" sz="1200" dirty="0"/>
          </a:p>
        </p:txBody>
      </p:sp>
      <p:sp>
        <p:nvSpPr>
          <p:cNvPr id="4" name="Footer Placeholder 3"/>
          <p:cNvSpPr>
            <a:spLocks noGrp="1"/>
          </p:cNvSpPr>
          <p:nvPr>
            <p:ph type="ftr" sz="quarter" idx="11"/>
          </p:nvPr>
        </p:nvSpPr>
        <p:spPr/>
        <p:txBody>
          <a:bodyPr/>
          <a:lstStyle/>
          <a:p>
            <a:r>
              <a:rPr lang="en-AU" smtClean="0"/>
              <a:t>Neural Networks and Deep Learning  |  Arkadi Kosmynin</a:t>
            </a:r>
            <a:endParaRPr lang="en-AU"/>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23" y="908720"/>
            <a:ext cx="6761836" cy="5134986"/>
          </a:xfrm>
          <a:prstGeom prst="rect">
            <a:avLst/>
          </a:prstGeom>
        </p:spPr>
      </p:pic>
    </p:spTree>
    <p:extLst>
      <p:ext uri="{BB962C8B-B14F-4D97-AF65-F5344CB8AC3E}">
        <p14:creationId xmlns:p14="http://schemas.microsoft.com/office/powerpoint/2010/main" val="12671922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Recommended resources</a:t>
            </a:r>
          </a:p>
        </p:txBody>
      </p:sp>
      <p:sp>
        <p:nvSpPr>
          <p:cNvPr id="3" name="Content Placeholder 2"/>
          <p:cNvSpPr>
            <a:spLocks noGrp="1"/>
          </p:cNvSpPr>
          <p:nvPr>
            <p:ph idx="1"/>
          </p:nvPr>
        </p:nvSpPr>
        <p:spPr>
          <a:xfrm>
            <a:off x="358775" y="1121267"/>
            <a:ext cx="8461375" cy="4572855"/>
          </a:xfrm>
        </p:spPr>
        <p:txBody>
          <a:bodyPr/>
          <a:lstStyle/>
          <a:p>
            <a:r>
              <a:rPr lang="en-AU" dirty="0" smtClean="0"/>
              <a:t>Stanford University Computer Vision Course on YouTube (presented mostly by Andrej </a:t>
            </a:r>
            <a:r>
              <a:rPr lang="en-AU" dirty="0" err="1" smtClean="0"/>
              <a:t>Karpathy</a:t>
            </a:r>
            <a:r>
              <a:rPr lang="en-AU" dirty="0"/>
              <a:t>) </a:t>
            </a:r>
            <a:r>
              <a:rPr lang="en-AU" sz="1800" dirty="0">
                <a:hlinkClick r:id="rId2"/>
              </a:rPr>
              <a:t>https://www.youtube.com/playlist?list=PLf7L7Kg8_FNxHATtLwDceyh72QQL9pvpQ</a:t>
            </a:r>
            <a:endParaRPr lang="en-AU" sz="1800" dirty="0" smtClean="0"/>
          </a:p>
          <a:p>
            <a:r>
              <a:rPr lang="en-AU" dirty="0" smtClean="0"/>
              <a:t>Natural Language Processing with Deep Learning (Stanford University, </a:t>
            </a:r>
            <a:r>
              <a:rPr lang="en-AU" dirty="0"/>
              <a:t>Christopher D. </a:t>
            </a:r>
            <a:r>
              <a:rPr lang="en-AU" dirty="0" smtClean="0"/>
              <a:t>Manning et. </a:t>
            </a:r>
            <a:r>
              <a:rPr lang="en-AU" dirty="0"/>
              <a:t>a</a:t>
            </a:r>
            <a:r>
              <a:rPr lang="en-AU" dirty="0" smtClean="0"/>
              <a:t>l</a:t>
            </a:r>
            <a:r>
              <a:rPr lang="en-AU" dirty="0"/>
              <a:t>.) </a:t>
            </a:r>
            <a:r>
              <a:rPr lang="en-AU" sz="1800" dirty="0">
                <a:hlinkClick r:id="rId3"/>
              </a:rPr>
              <a:t>https</a:t>
            </a:r>
            <a:r>
              <a:rPr lang="en-AU" sz="1800" dirty="0" smtClean="0">
                <a:hlinkClick r:id="rId3"/>
              </a:rPr>
              <a:t>://www.youtube.com/playlist?list=PL3FW7Lu3i5Jsnh1rnUwq_TcylNr7EkRe6</a:t>
            </a:r>
            <a:endParaRPr lang="en-AU" sz="1800" dirty="0" smtClean="0"/>
          </a:p>
          <a:p>
            <a:r>
              <a:rPr lang="en-AU" dirty="0" smtClean="0"/>
              <a:t>MIT 6.S191 Lectures on YouTube</a:t>
            </a:r>
          </a:p>
          <a:p>
            <a:r>
              <a:rPr lang="en-AU" dirty="0" smtClean="0"/>
              <a:t>Andrew Ng Talks </a:t>
            </a:r>
          </a:p>
          <a:p>
            <a:r>
              <a:rPr lang="en-AU" dirty="0" smtClean="0"/>
              <a:t>Microsoft Cognitive Toolkit</a:t>
            </a:r>
          </a:p>
          <a:p>
            <a:pPr marL="216000" lvl="1" indent="0">
              <a:buNone/>
            </a:pPr>
            <a:r>
              <a:rPr lang="en-AU" sz="1800" dirty="0">
                <a:hlinkClick r:id="rId4"/>
              </a:rPr>
              <a:t>https://www.microsoft.com/en-us/cognitive-toolkit/</a:t>
            </a:r>
            <a:endParaRPr lang="en-AU" sz="1800" dirty="0" smtClean="0"/>
          </a:p>
          <a:p>
            <a:r>
              <a:rPr lang="en-AU" dirty="0" err="1"/>
              <a:t>Keras</a:t>
            </a:r>
            <a:r>
              <a:rPr lang="en-AU" dirty="0"/>
              <a:t>: The Python Deep Learning </a:t>
            </a:r>
            <a:r>
              <a:rPr lang="en-AU" dirty="0" smtClean="0"/>
              <a:t>library</a:t>
            </a:r>
          </a:p>
          <a:p>
            <a:pPr marL="216000" lvl="1" indent="0">
              <a:buNone/>
            </a:pPr>
            <a:r>
              <a:rPr lang="en-AU" dirty="0">
                <a:hlinkClick r:id="rId5"/>
              </a:rPr>
              <a:t>https://keras.io/</a:t>
            </a:r>
            <a:endParaRPr lang="en-AU" dirty="0"/>
          </a:p>
          <a:p>
            <a:pPr marL="0" indent="0">
              <a:buNone/>
            </a:pPr>
            <a:endParaRPr lang="en-AU" dirty="0" smtClean="0"/>
          </a:p>
          <a:p>
            <a:pPr marL="0" indent="0">
              <a:buNone/>
            </a:pPr>
            <a:endParaRPr lang="en-AU" sz="1800" dirty="0"/>
          </a:p>
        </p:txBody>
      </p:sp>
      <p:sp>
        <p:nvSpPr>
          <p:cNvPr id="4" name="Footer Placeholder 3"/>
          <p:cNvSpPr>
            <a:spLocks noGrp="1"/>
          </p:cNvSpPr>
          <p:nvPr>
            <p:ph type="ftr" sz="quarter" idx="11"/>
          </p:nvPr>
        </p:nvSpPr>
        <p:spPr/>
        <p:txBody>
          <a:bodyPr/>
          <a:lstStyle/>
          <a:p>
            <a:r>
              <a:rPr lang="en-AU" smtClean="0"/>
              <a:t>Neural Networks and Deep Learning  |  Arkadi Kosmynin</a:t>
            </a:r>
            <a:endParaRPr lang="en-AU"/>
          </a:p>
        </p:txBody>
      </p:sp>
    </p:spTree>
    <p:extLst>
      <p:ext uri="{BB962C8B-B14F-4D97-AF65-F5344CB8AC3E}">
        <p14:creationId xmlns:p14="http://schemas.microsoft.com/office/powerpoint/2010/main" val="30082838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subTitle" idx="1"/>
          </p:nvPr>
        </p:nvSpPr>
        <p:spPr/>
        <p:txBody>
          <a:bodyPr/>
          <a:lstStyle/>
          <a:p>
            <a:pPr lvl="1">
              <a:lnSpc>
                <a:spcPct val="80000"/>
              </a:lnSpc>
              <a:tabLst>
                <a:tab pos="355600" algn="l"/>
              </a:tabLst>
            </a:pPr>
            <a:r>
              <a:rPr lang="en-US" sz="1500" dirty="0" smtClean="0"/>
              <a:t>Arkadi Kosmynin</a:t>
            </a:r>
          </a:p>
          <a:p>
            <a:pPr marL="270000" lvl="2" indent="-270000">
              <a:lnSpc>
                <a:spcPct val="80000"/>
              </a:lnSpc>
              <a:spcAft>
                <a:spcPct val="0"/>
              </a:spcAft>
            </a:pPr>
            <a:r>
              <a:rPr lang="en-US" sz="1500" b="1" dirty="0" smtClean="0"/>
              <a:t>t</a:t>
            </a:r>
            <a:r>
              <a:rPr lang="en-US" sz="1500" dirty="0" smtClean="0"/>
              <a:t>	+61 2 9372 4633</a:t>
            </a:r>
          </a:p>
          <a:p>
            <a:pPr marL="270000" lvl="2" indent="-270000">
              <a:lnSpc>
                <a:spcPct val="80000"/>
              </a:lnSpc>
              <a:spcAft>
                <a:spcPct val="0"/>
              </a:spcAft>
            </a:pPr>
            <a:r>
              <a:rPr lang="en-US" sz="1500" b="1" dirty="0" smtClean="0"/>
              <a:t>e</a:t>
            </a:r>
            <a:r>
              <a:rPr lang="en-US" sz="1500" dirty="0" smtClean="0"/>
              <a:t>	Arkadi.Kosmynin@csiro.au</a:t>
            </a:r>
          </a:p>
          <a:p>
            <a:pPr marL="270000" lvl="2" indent="-270000">
              <a:lnSpc>
                <a:spcPct val="80000"/>
              </a:lnSpc>
              <a:spcAft>
                <a:spcPct val="0"/>
              </a:spcAft>
            </a:pPr>
            <a:endParaRPr lang="en-US" sz="1500" dirty="0" smtClean="0"/>
          </a:p>
        </p:txBody>
      </p:sp>
      <p:sp>
        <p:nvSpPr>
          <p:cNvPr id="38913" name="Title 3"/>
          <p:cNvSpPr>
            <a:spLocks noGrp="1"/>
          </p:cNvSpPr>
          <p:nvPr>
            <p:ph type="title"/>
          </p:nvPr>
        </p:nvSpPr>
        <p:spPr/>
        <p:txBody>
          <a:bodyPr/>
          <a:lstStyle/>
          <a:p>
            <a:pPr eaLnBrk="1" hangingPunct="1">
              <a:spcAft>
                <a:spcPct val="0"/>
              </a:spcAft>
            </a:pPr>
            <a:r>
              <a:rPr lang="en-US" dirty="0" smtClean="0"/>
              <a:t>Thank you</a:t>
            </a:r>
          </a:p>
        </p:txBody>
      </p:sp>
      <p:sp>
        <p:nvSpPr>
          <p:cNvPr id="3" name="Text Placeholder 2"/>
          <p:cNvSpPr>
            <a:spLocks noGrp="1"/>
          </p:cNvSpPr>
          <p:nvPr>
            <p:ph type="body" sz="quarter" idx="17"/>
          </p:nvPr>
        </p:nvSpPr>
        <p:spPr/>
        <p:txBody>
          <a:bodyPr/>
          <a:lstStyle/>
          <a:p>
            <a:r>
              <a:rPr lang="en-US" dirty="0"/>
              <a:t>CSIRO Astronomy </a:t>
            </a:r>
            <a:r>
              <a:rPr lang="en-US" dirty="0" smtClean="0"/>
              <a:t>AND </a:t>
            </a:r>
            <a:r>
              <a:rPr lang="en-US" dirty="0"/>
              <a:t>Space </a:t>
            </a:r>
            <a:r>
              <a:rPr lang="en-US" dirty="0" smtClean="0"/>
              <a:t>Science</a:t>
            </a:r>
            <a:endParaRPr lang="en-US" dirty="0"/>
          </a:p>
        </p:txBody>
      </p:sp>
    </p:spTree>
    <p:extLst>
      <p:ext uri="{BB962C8B-B14F-4D97-AF65-F5344CB8AC3E}">
        <p14:creationId xmlns:p14="http://schemas.microsoft.com/office/powerpoint/2010/main" val="4179375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Machine Learning</a:t>
            </a:r>
            <a:endParaRPr lang="en-AU" dirty="0"/>
          </a:p>
        </p:txBody>
      </p:sp>
      <p:sp>
        <p:nvSpPr>
          <p:cNvPr id="8" name="Footer Placeholder 3"/>
          <p:cNvSpPr>
            <a:spLocks noGrp="1"/>
          </p:cNvSpPr>
          <p:nvPr>
            <p:ph type="ftr" sz="quarter" idx="11"/>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AU" smtClean="0"/>
              <a:t>Neural Networks and Deep Learning  |  Arkadi Kosmynin</a:t>
            </a:r>
            <a:endParaRPr lang="en-US" dirty="0"/>
          </a:p>
        </p:txBody>
      </p:sp>
      <p:sp>
        <p:nvSpPr>
          <p:cNvPr id="3" name="TextBox 2"/>
          <p:cNvSpPr txBox="1"/>
          <p:nvPr/>
        </p:nvSpPr>
        <p:spPr>
          <a:xfrm>
            <a:off x="305520" y="1052736"/>
            <a:ext cx="7848872" cy="923330"/>
          </a:xfrm>
          <a:prstGeom prst="rect">
            <a:avLst/>
          </a:prstGeom>
          <a:noFill/>
        </p:spPr>
        <p:txBody>
          <a:bodyPr wrap="square" rtlCol="0">
            <a:spAutoFit/>
          </a:bodyPr>
          <a:lstStyle/>
          <a:p>
            <a:r>
              <a:rPr lang="en-AU" dirty="0"/>
              <a:t>Wikipedia: Machine learning (ML) is the study of algorithms and mathematical models that computer systems use to progressively improve their performance on a specific task.</a:t>
            </a:r>
          </a:p>
        </p:txBody>
      </p:sp>
      <p:sp>
        <p:nvSpPr>
          <p:cNvPr id="9" name="TextBox 8"/>
          <p:cNvSpPr txBox="1"/>
          <p:nvPr/>
        </p:nvSpPr>
        <p:spPr>
          <a:xfrm>
            <a:off x="305520" y="2025607"/>
            <a:ext cx="8141004" cy="369332"/>
          </a:xfrm>
          <a:prstGeom prst="rect">
            <a:avLst/>
          </a:prstGeom>
          <a:noFill/>
        </p:spPr>
        <p:txBody>
          <a:bodyPr wrap="square" rtlCol="0">
            <a:spAutoFit/>
          </a:bodyPr>
          <a:lstStyle/>
          <a:p>
            <a:r>
              <a:rPr lang="en-AU" dirty="0" smtClean="0"/>
              <a:t>Main idea: learn behaviour of algorithm (model) from data.</a:t>
            </a:r>
            <a:endParaRPr lang="en-AU" dirty="0"/>
          </a:p>
        </p:txBody>
      </p:sp>
      <p:grpSp>
        <p:nvGrpSpPr>
          <p:cNvPr id="62" name="Group 61"/>
          <p:cNvGrpSpPr/>
          <p:nvPr/>
        </p:nvGrpSpPr>
        <p:grpSpPr>
          <a:xfrm>
            <a:off x="539552" y="2669958"/>
            <a:ext cx="4951262" cy="1565765"/>
            <a:chOff x="539552" y="2669958"/>
            <a:chExt cx="4951262" cy="1565765"/>
          </a:xfrm>
        </p:grpSpPr>
        <p:sp>
          <p:nvSpPr>
            <p:cNvPr id="10" name="TextBox 9"/>
            <p:cNvSpPr txBox="1"/>
            <p:nvPr/>
          </p:nvSpPr>
          <p:spPr>
            <a:xfrm>
              <a:off x="909223" y="2669958"/>
              <a:ext cx="1438086" cy="369332"/>
            </a:xfrm>
            <a:prstGeom prst="rect">
              <a:avLst/>
            </a:prstGeom>
            <a:noFill/>
          </p:spPr>
          <p:txBody>
            <a:bodyPr wrap="none" rtlCol="0">
              <a:spAutoFit/>
            </a:bodyPr>
            <a:lstStyle/>
            <a:p>
              <a:r>
                <a:rPr lang="en-AU" dirty="0" smtClean="0"/>
                <a:t>Data samples</a:t>
              </a:r>
              <a:endParaRPr lang="en-AU" dirty="0"/>
            </a:p>
          </p:txBody>
        </p:sp>
        <p:sp>
          <p:nvSpPr>
            <p:cNvPr id="12" name="TextBox 11"/>
            <p:cNvSpPr txBox="1"/>
            <p:nvPr/>
          </p:nvSpPr>
          <p:spPr>
            <a:xfrm>
              <a:off x="3275856" y="2691832"/>
              <a:ext cx="772969" cy="369332"/>
            </a:xfrm>
            <a:prstGeom prst="rect">
              <a:avLst/>
            </a:prstGeom>
            <a:noFill/>
          </p:spPr>
          <p:txBody>
            <a:bodyPr wrap="none" rtlCol="0">
              <a:spAutoFit/>
            </a:bodyPr>
            <a:lstStyle/>
            <a:p>
              <a:r>
                <a:rPr lang="en-AU" dirty="0" smtClean="0"/>
                <a:t>Labels</a:t>
              </a:r>
              <a:endParaRPr lang="en-AU" dirty="0"/>
            </a:p>
          </p:txBody>
        </p:sp>
        <p:grpSp>
          <p:nvGrpSpPr>
            <p:cNvPr id="32" name="Group 31"/>
            <p:cNvGrpSpPr/>
            <p:nvPr/>
          </p:nvGrpSpPr>
          <p:grpSpPr>
            <a:xfrm>
              <a:off x="539552" y="3114024"/>
              <a:ext cx="4951262" cy="1121699"/>
              <a:chOff x="539552" y="3114024"/>
              <a:chExt cx="4951262" cy="1121699"/>
            </a:xfrm>
          </p:grpSpPr>
          <p:sp>
            <p:nvSpPr>
              <p:cNvPr id="11" name="TextBox 10"/>
              <p:cNvSpPr txBox="1"/>
              <p:nvPr/>
            </p:nvSpPr>
            <p:spPr>
              <a:xfrm>
                <a:off x="539552" y="3114024"/>
                <a:ext cx="2258952" cy="369332"/>
              </a:xfrm>
              <a:prstGeom prst="rect">
                <a:avLst/>
              </a:prstGeom>
              <a:noFill/>
            </p:spPr>
            <p:txBody>
              <a:bodyPr wrap="none" rtlCol="0">
                <a:spAutoFit/>
              </a:bodyPr>
              <a:lstStyle/>
              <a:p>
                <a:r>
                  <a:rPr lang="en-AU" dirty="0" smtClean="0"/>
                  <a:t>X</a:t>
                </a:r>
                <a:r>
                  <a:rPr lang="en-AU" baseline="30000" dirty="0" smtClean="0"/>
                  <a:t>1</a:t>
                </a:r>
                <a:r>
                  <a:rPr lang="en-AU" dirty="0" smtClean="0"/>
                  <a:t> = (x</a:t>
                </a:r>
                <a:r>
                  <a:rPr lang="en-AU" baseline="30000" dirty="0" smtClean="0"/>
                  <a:t>1</a:t>
                </a:r>
                <a:r>
                  <a:rPr lang="en-AU" baseline="-25000" dirty="0" smtClean="0"/>
                  <a:t>1</a:t>
                </a:r>
                <a:r>
                  <a:rPr lang="en-AU" dirty="0" smtClean="0"/>
                  <a:t>, x</a:t>
                </a:r>
                <a:r>
                  <a:rPr lang="en-AU" baseline="30000" dirty="0"/>
                  <a:t>1</a:t>
                </a:r>
                <a:r>
                  <a:rPr lang="en-AU" baseline="-25000" dirty="0" smtClean="0"/>
                  <a:t>2</a:t>
                </a:r>
                <a:r>
                  <a:rPr lang="en-AU" dirty="0" smtClean="0"/>
                  <a:t>, x</a:t>
                </a:r>
                <a:r>
                  <a:rPr lang="en-AU" baseline="30000" dirty="0"/>
                  <a:t>1</a:t>
                </a:r>
                <a:r>
                  <a:rPr lang="en-AU" baseline="-25000" dirty="0" smtClean="0"/>
                  <a:t>3</a:t>
                </a:r>
                <a:r>
                  <a:rPr lang="en-AU" dirty="0" smtClean="0"/>
                  <a:t> … x</a:t>
                </a:r>
                <a:r>
                  <a:rPr lang="en-AU" baseline="30000" dirty="0" smtClean="0"/>
                  <a:t>1</a:t>
                </a:r>
                <a:r>
                  <a:rPr lang="en-AU" baseline="-25000" dirty="0"/>
                  <a:t>N</a:t>
                </a:r>
                <a:r>
                  <a:rPr lang="en-AU" dirty="0" smtClean="0"/>
                  <a:t>)</a:t>
                </a:r>
                <a:endParaRPr lang="en-AU" baseline="-25000" dirty="0"/>
              </a:p>
            </p:txBody>
          </p:sp>
          <p:sp>
            <p:nvSpPr>
              <p:cNvPr id="13" name="TextBox 12"/>
              <p:cNvSpPr txBox="1"/>
              <p:nvPr/>
            </p:nvSpPr>
            <p:spPr>
              <a:xfrm>
                <a:off x="3536209" y="3114024"/>
                <a:ext cx="367408" cy="369332"/>
              </a:xfrm>
              <a:prstGeom prst="rect">
                <a:avLst/>
              </a:prstGeom>
              <a:noFill/>
            </p:spPr>
            <p:txBody>
              <a:bodyPr wrap="none" rtlCol="0">
                <a:spAutoFit/>
              </a:bodyPr>
              <a:lstStyle/>
              <a:p>
                <a:r>
                  <a:rPr lang="en-AU" dirty="0" smtClean="0"/>
                  <a:t>y</a:t>
                </a:r>
                <a:r>
                  <a:rPr lang="en-AU" baseline="30000" dirty="0" smtClean="0"/>
                  <a:t>1</a:t>
                </a:r>
                <a:endParaRPr lang="en-AU" baseline="30000" dirty="0"/>
              </a:p>
            </p:txBody>
          </p:sp>
          <p:cxnSp>
            <p:nvCxnSpPr>
              <p:cNvPr id="17" name="Straight Arrow Connector 16"/>
              <p:cNvCxnSpPr/>
              <p:nvPr/>
            </p:nvCxnSpPr>
            <p:spPr>
              <a:xfrm>
                <a:off x="2915816" y="3298690"/>
                <a:ext cx="50405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24" name="Group 23"/>
              <p:cNvGrpSpPr/>
              <p:nvPr/>
            </p:nvGrpSpPr>
            <p:grpSpPr>
              <a:xfrm>
                <a:off x="1763688" y="3469653"/>
                <a:ext cx="2139929" cy="383035"/>
                <a:chOff x="1763688" y="3469653"/>
                <a:chExt cx="2139929" cy="383035"/>
              </a:xfrm>
            </p:grpSpPr>
            <p:sp>
              <p:nvSpPr>
                <p:cNvPr id="14" name="TextBox 13"/>
                <p:cNvSpPr txBox="1"/>
                <p:nvPr/>
              </p:nvSpPr>
              <p:spPr>
                <a:xfrm>
                  <a:off x="1763688" y="3483356"/>
                  <a:ext cx="383438" cy="369332"/>
                </a:xfrm>
                <a:prstGeom prst="rect">
                  <a:avLst/>
                </a:prstGeom>
                <a:noFill/>
              </p:spPr>
              <p:txBody>
                <a:bodyPr wrap="none" rtlCol="0">
                  <a:spAutoFit/>
                </a:bodyPr>
                <a:lstStyle/>
                <a:p>
                  <a:r>
                    <a:rPr lang="en-AU" dirty="0" smtClean="0"/>
                    <a:t>X</a:t>
                  </a:r>
                  <a:r>
                    <a:rPr lang="en-AU" baseline="30000" dirty="0" smtClean="0"/>
                    <a:t>2</a:t>
                  </a:r>
                  <a:endParaRPr lang="en-AU" dirty="0"/>
                </a:p>
              </p:txBody>
            </p:sp>
            <p:sp>
              <p:nvSpPr>
                <p:cNvPr id="15" name="TextBox 14"/>
                <p:cNvSpPr txBox="1"/>
                <p:nvPr/>
              </p:nvSpPr>
              <p:spPr>
                <a:xfrm>
                  <a:off x="3536209" y="3469653"/>
                  <a:ext cx="367408" cy="369332"/>
                </a:xfrm>
                <a:prstGeom prst="rect">
                  <a:avLst/>
                </a:prstGeom>
                <a:noFill/>
              </p:spPr>
              <p:txBody>
                <a:bodyPr wrap="none" rtlCol="0">
                  <a:spAutoFit/>
                </a:bodyPr>
                <a:lstStyle/>
                <a:p>
                  <a:r>
                    <a:rPr lang="en-AU" dirty="0" smtClean="0"/>
                    <a:t>y</a:t>
                  </a:r>
                  <a:r>
                    <a:rPr lang="en-AU" baseline="30000" dirty="0"/>
                    <a:t>2</a:t>
                  </a:r>
                </a:p>
              </p:txBody>
            </p:sp>
            <p:cxnSp>
              <p:nvCxnSpPr>
                <p:cNvPr id="18" name="Straight Arrow Connector 17"/>
                <p:cNvCxnSpPr/>
                <p:nvPr/>
              </p:nvCxnSpPr>
              <p:spPr>
                <a:xfrm>
                  <a:off x="2915816" y="3676257"/>
                  <a:ext cx="50405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25" name="Group 24"/>
              <p:cNvGrpSpPr/>
              <p:nvPr/>
            </p:nvGrpSpPr>
            <p:grpSpPr>
              <a:xfrm>
                <a:off x="1789375" y="3852688"/>
                <a:ext cx="2139929" cy="383035"/>
                <a:chOff x="1763688" y="3469653"/>
                <a:chExt cx="2139929" cy="383035"/>
              </a:xfrm>
            </p:grpSpPr>
            <p:sp>
              <p:nvSpPr>
                <p:cNvPr id="26" name="TextBox 25"/>
                <p:cNvSpPr txBox="1"/>
                <p:nvPr/>
              </p:nvSpPr>
              <p:spPr>
                <a:xfrm>
                  <a:off x="1763688" y="3483356"/>
                  <a:ext cx="383438" cy="369332"/>
                </a:xfrm>
                <a:prstGeom prst="rect">
                  <a:avLst/>
                </a:prstGeom>
                <a:noFill/>
              </p:spPr>
              <p:txBody>
                <a:bodyPr wrap="none" rtlCol="0">
                  <a:spAutoFit/>
                </a:bodyPr>
                <a:lstStyle/>
                <a:p>
                  <a:r>
                    <a:rPr lang="en-AU" dirty="0" smtClean="0"/>
                    <a:t>X</a:t>
                  </a:r>
                  <a:r>
                    <a:rPr lang="en-AU" baseline="30000" dirty="0"/>
                    <a:t>3</a:t>
                  </a:r>
                  <a:endParaRPr lang="en-AU" dirty="0"/>
                </a:p>
              </p:txBody>
            </p:sp>
            <p:sp>
              <p:nvSpPr>
                <p:cNvPr id="27" name="TextBox 26"/>
                <p:cNvSpPr txBox="1"/>
                <p:nvPr/>
              </p:nvSpPr>
              <p:spPr>
                <a:xfrm>
                  <a:off x="3536209" y="3469653"/>
                  <a:ext cx="367408" cy="369332"/>
                </a:xfrm>
                <a:prstGeom prst="rect">
                  <a:avLst/>
                </a:prstGeom>
                <a:noFill/>
              </p:spPr>
              <p:txBody>
                <a:bodyPr wrap="none" rtlCol="0">
                  <a:spAutoFit/>
                </a:bodyPr>
                <a:lstStyle/>
                <a:p>
                  <a:r>
                    <a:rPr lang="en-AU" dirty="0" smtClean="0"/>
                    <a:t>y</a:t>
                  </a:r>
                  <a:r>
                    <a:rPr lang="en-AU" baseline="30000" dirty="0" smtClean="0"/>
                    <a:t>3</a:t>
                  </a:r>
                  <a:endParaRPr lang="en-AU" baseline="30000" dirty="0"/>
                </a:p>
              </p:txBody>
            </p:sp>
            <p:cxnSp>
              <p:nvCxnSpPr>
                <p:cNvPr id="28" name="Straight Arrow Connector 27"/>
                <p:cNvCxnSpPr/>
                <p:nvPr/>
              </p:nvCxnSpPr>
              <p:spPr>
                <a:xfrm>
                  <a:off x="2915816" y="3676257"/>
                  <a:ext cx="50405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cxnSp>
            <p:nvCxnSpPr>
              <p:cNvPr id="30" name="Straight Connector 29"/>
              <p:cNvCxnSpPr/>
              <p:nvPr/>
            </p:nvCxnSpPr>
            <p:spPr>
              <a:xfrm>
                <a:off x="4139952" y="3212976"/>
                <a:ext cx="0" cy="93610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4229956" y="3469653"/>
                <a:ext cx="1260858" cy="369332"/>
              </a:xfrm>
              <a:prstGeom prst="rect">
                <a:avLst/>
              </a:prstGeom>
              <a:noFill/>
            </p:spPr>
            <p:txBody>
              <a:bodyPr wrap="none" rtlCol="0">
                <a:spAutoFit/>
              </a:bodyPr>
              <a:lstStyle/>
              <a:p>
                <a:r>
                  <a:rPr lang="en-AU" dirty="0" smtClean="0"/>
                  <a:t>Training set</a:t>
                </a:r>
                <a:endParaRPr lang="en-AU" dirty="0"/>
              </a:p>
            </p:txBody>
          </p:sp>
        </p:grpSp>
      </p:grpSp>
      <p:grpSp>
        <p:nvGrpSpPr>
          <p:cNvPr id="64" name="Group 63"/>
          <p:cNvGrpSpPr/>
          <p:nvPr/>
        </p:nvGrpSpPr>
        <p:grpSpPr>
          <a:xfrm>
            <a:off x="1763688" y="4296819"/>
            <a:ext cx="3413404" cy="1429785"/>
            <a:chOff x="1793540" y="4310673"/>
            <a:chExt cx="3413404" cy="1429785"/>
          </a:xfrm>
        </p:grpSpPr>
        <p:cxnSp>
          <p:nvCxnSpPr>
            <p:cNvPr id="36" name="Straight Arrow Connector 35"/>
            <p:cNvCxnSpPr/>
            <p:nvPr/>
          </p:nvCxnSpPr>
          <p:spPr>
            <a:xfrm>
              <a:off x="2563356" y="4828635"/>
              <a:ext cx="51849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1793541" y="4950383"/>
              <a:ext cx="383438" cy="369332"/>
            </a:xfrm>
            <a:prstGeom prst="rect">
              <a:avLst/>
            </a:prstGeom>
            <a:noFill/>
          </p:spPr>
          <p:txBody>
            <a:bodyPr wrap="none" rtlCol="0">
              <a:spAutoFit/>
            </a:bodyPr>
            <a:lstStyle/>
            <a:p>
              <a:r>
                <a:rPr lang="en-AU" dirty="0" smtClean="0"/>
                <a:t>X</a:t>
              </a:r>
              <a:r>
                <a:rPr lang="en-AU" baseline="30000" dirty="0"/>
                <a:t>5</a:t>
              </a:r>
              <a:endParaRPr lang="en-AU" dirty="0"/>
            </a:p>
          </p:txBody>
        </p:sp>
        <p:cxnSp>
          <p:nvCxnSpPr>
            <p:cNvPr id="46" name="Straight Arrow Connector 45"/>
            <p:cNvCxnSpPr/>
            <p:nvPr/>
          </p:nvCxnSpPr>
          <p:spPr>
            <a:xfrm>
              <a:off x="2563356" y="5206202"/>
              <a:ext cx="51849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1798045" y="5319694"/>
              <a:ext cx="383438" cy="369332"/>
            </a:xfrm>
            <a:prstGeom prst="rect">
              <a:avLst/>
            </a:prstGeom>
            <a:noFill/>
          </p:spPr>
          <p:txBody>
            <a:bodyPr wrap="none" rtlCol="0">
              <a:spAutoFit/>
            </a:bodyPr>
            <a:lstStyle/>
            <a:p>
              <a:r>
                <a:rPr lang="en-AU" dirty="0" smtClean="0"/>
                <a:t>X</a:t>
              </a:r>
              <a:r>
                <a:rPr lang="en-AU" baseline="30000" dirty="0"/>
                <a:t>6</a:t>
              </a:r>
              <a:endParaRPr lang="en-AU" dirty="0"/>
            </a:p>
          </p:txBody>
        </p:sp>
        <p:grpSp>
          <p:nvGrpSpPr>
            <p:cNvPr id="48" name="Group 47"/>
            <p:cNvGrpSpPr/>
            <p:nvPr/>
          </p:nvGrpSpPr>
          <p:grpSpPr>
            <a:xfrm>
              <a:off x="3561896" y="4632462"/>
              <a:ext cx="393832" cy="1107996"/>
              <a:chOff x="3622039" y="4401198"/>
              <a:chExt cx="393832" cy="1107996"/>
            </a:xfrm>
          </p:grpSpPr>
          <p:sp>
            <p:nvSpPr>
              <p:cNvPr id="35" name="TextBox 34"/>
              <p:cNvSpPr txBox="1"/>
              <p:nvPr/>
            </p:nvSpPr>
            <p:spPr>
              <a:xfrm>
                <a:off x="3622039" y="4401198"/>
                <a:ext cx="367408" cy="369332"/>
              </a:xfrm>
              <a:prstGeom prst="rect">
                <a:avLst/>
              </a:prstGeom>
              <a:noFill/>
            </p:spPr>
            <p:txBody>
              <a:bodyPr wrap="none" rtlCol="0">
                <a:spAutoFit/>
              </a:bodyPr>
              <a:lstStyle/>
              <a:p>
                <a:r>
                  <a:rPr lang="en-AU" dirty="0" smtClean="0"/>
                  <a:t>y</a:t>
                </a:r>
                <a:r>
                  <a:rPr lang="en-AU" baseline="30000" dirty="0"/>
                  <a:t>4</a:t>
                </a:r>
              </a:p>
            </p:txBody>
          </p:sp>
          <p:sp>
            <p:nvSpPr>
              <p:cNvPr id="45" name="TextBox 44"/>
              <p:cNvSpPr txBox="1"/>
              <p:nvPr/>
            </p:nvSpPr>
            <p:spPr>
              <a:xfrm>
                <a:off x="3622040" y="4756827"/>
                <a:ext cx="367408" cy="369332"/>
              </a:xfrm>
              <a:prstGeom prst="rect">
                <a:avLst/>
              </a:prstGeom>
              <a:noFill/>
            </p:spPr>
            <p:txBody>
              <a:bodyPr wrap="none" rtlCol="0">
                <a:spAutoFit/>
              </a:bodyPr>
              <a:lstStyle/>
              <a:p>
                <a:r>
                  <a:rPr lang="en-AU" dirty="0" smtClean="0"/>
                  <a:t>y</a:t>
                </a:r>
                <a:r>
                  <a:rPr lang="en-AU" baseline="30000" dirty="0" smtClean="0"/>
                  <a:t>5</a:t>
                </a:r>
                <a:endParaRPr lang="en-AU" baseline="30000" dirty="0"/>
              </a:p>
            </p:txBody>
          </p:sp>
          <p:sp>
            <p:nvSpPr>
              <p:cNvPr id="42" name="TextBox 41"/>
              <p:cNvSpPr txBox="1"/>
              <p:nvPr/>
            </p:nvSpPr>
            <p:spPr>
              <a:xfrm>
                <a:off x="3648463" y="5139862"/>
                <a:ext cx="367408" cy="369332"/>
              </a:xfrm>
              <a:prstGeom prst="rect">
                <a:avLst/>
              </a:prstGeom>
              <a:noFill/>
            </p:spPr>
            <p:txBody>
              <a:bodyPr wrap="none" rtlCol="0">
                <a:spAutoFit/>
              </a:bodyPr>
              <a:lstStyle/>
              <a:p>
                <a:r>
                  <a:rPr lang="en-AU" dirty="0" smtClean="0"/>
                  <a:t>y</a:t>
                </a:r>
                <a:r>
                  <a:rPr lang="en-AU" baseline="30000" dirty="0" smtClean="0"/>
                  <a:t>6</a:t>
                </a:r>
                <a:endParaRPr lang="en-AU" baseline="30000" dirty="0"/>
              </a:p>
            </p:txBody>
          </p:sp>
        </p:grpSp>
        <p:cxnSp>
          <p:nvCxnSpPr>
            <p:cNvPr id="43" name="Straight Arrow Connector 42"/>
            <p:cNvCxnSpPr/>
            <p:nvPr/>
          </p:nvCxnSpPr>
          <p:spPr>
            <a:xfrm>
              <a:off x="2589779" y="5589237"/>
              <a:ext cx="51849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4168942" y="4753352"/>
              <a:ext cx="0" cy="93610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4291729" y="4970586"/>
              <a:ext cx="915215" cy="369332"/>
            </a:xfrm>
            <a:prstGeom prst="rect">
              <a:avLst/>
            </a:prstGeom>
            <a:noFill/>
          </p:spPr>
          <p:txBody>
            <a:bodyPr wrap="none" rtlCol="0">
              <a:spAutoFit/>
            </a:bodyPr>
            <a:lstStyle/>
            <a:p>
              <a:r>
                <a:rPr lang="en-AU" dirty="0" smtClean="0"/>
                <a:t>Test set</a:t>
              </a:r>
              <a:endParaRPr lang="en-AU" dirty="0"/>
            </a:p>
          </p:txBody>
        </p:sp>
        <p:sp>
          <p:nvSpPr>
            <p:cNvPr id="47" name="TextBox 46"/>
            <p:cNvSpPr txBox="1"/>
            <p:nvPr/>
          </p:nvSpPr>
          <p:spPr>
            <a:xfrm>
              <a:off x="2851874" y="4310673"/>
              <a:ext cx="852285" cy="369332"/>
            </a:xfrm>
            <a:prstGeom prst="rect">
              <a:avLst/>
            </a:prstGeom>
            <a:noFill/>
          </p:spPr>
          <p:txBody>
            <a:bodyPr wrap="none" rtlCol="0">
              <a:spAutoFit/>
            </a:bodyPr>
            <a:lstStyle/>
            <a:p>
              <a:r>
                <a:rPr lang="en-AU" dirty="0" smtClean="0"/>
                <a:t>Results</a:t>
              </a:r>
              <a:endParaRPr lang="en-AU" dirty="0"/>
            </a:p>
          </p:txBody>
        </p:sp>
        <p:grpSp>
          <p:nvGrpSpPr>
            <p:cNvPr id="49" name="Group 48"/>
            <p:cNvGrpSpPr/>
            <p:nvPr/>
          </p:nvGrpSpPr>
          <p:grpSpPr>
            <a:xfrm>
              <a:off x="3147019" y="4632462"/>
              <a:ext cx="381008" cy="1107996"/>
              <a:chOff x="3622039" y="4401198"/>
              <a:chExt cx="381008" cy="1107996"/>
            </a:xfrm>
          </p:grpSpPr>
          <p:sp>
            <p:nvSpPr>
              <p:cNvPr id="50" name="TextBox 49"/>
              <p:cNvSpPr txBox="1"/>
              <p:nvPr/>
            </p:nvSpPr>
            <p:spPr>
              <a:xfrm>
                <a:off x="3622039" y="4401198"/>
                <a:ext cx="354584" cy="369332"/>
              </a:xfrm>
              <a:prstGeom prst="rect">
                <a:avLst/>
              </a:prstGeom>
              <a:noFill/>
            </p:spPr>
            <p:txBody>
              <a:bodyPr wrap="none" rtlCol="0">
                <a:spAutoFit/>
              </a:bodyPr>
              <a:lstStyle/>
              <a:p>
                <a:r>
                  <a:rPr lang="en-AU" dirty="0" smtClean="0">
                    <a:solidFill>
                      <a:srgbClr val="FF0000"/>
                    </a:solidFill>
                  </a:rPr>
                  <a:t>z</a:t>
                </a:r>
                <a:r>
                  <a:rPr lang="en-AU" baseline="30000" dirty="0">
                    <a:solidFill>
                      <a:srgbClr val="FF0000"/>
                    </a:solidFill>
                  </a:rPr>
                  <a:t>4</a:t>
                </a:r>
              </a:p>
            </p:txBody>
          </p:sp>
          <p:sp>
            <p:nvSpPr>
              <p:cNvPr id="51" name="TextBox 50"/>
              <p:cNvSpPr txBox="1"/>
              <p:nvPr/>
            </p:nvSpPr>
            <p:spPr>
              <a:xfrm>
                <a:off x="3622040" y="4756827"/>
                <a:ext cx="354584" cy="369332"/>
              </a:xfrm>
              <a:prstGeom prst="rect">
                <a:avLst/>
              </a:prstGeom>
              <a:noFill/>
            </p:spPr>
            <p:txBody>
              <a:bodyPr wrap="none" rtlCol="0">
                <a:spAutoFit/>
              </a:bodyPr>
              <a:lstStyle/>
              <a:p>
                <a:r>
                  <a:rPr lang="en-AU" dirty="0" smtClean="0">
                    <a:solidFill>
                      <a:srgbClr val="FF0000"/>
                    </a:solidFill>
                  </a:rPr>
                  <a:t>z</a:t>
                </a:r>
                <a:r>
                  <a:rPr lang="en-AU" baseline="30000" dirty="0">
                    <a:solidFill>
                      <a:srgbClr val="FF0000"/>
                    </a:solidFill>
                  </a:rPr>
                  <a:t>5</a:t>
                </a:r>
              </a:p>
            </p:txBody>
          </p:sp>
          <p:sp>
            <p:nvSpPr>
              <p:cNvPr id="52" name="TextBox 51"/>
              <p:cNvSpPr txBox="1"/>
              <p:nvPr/>
            </p:nvSpPr>
            <p:spPr>
              <a:xfrm>
                <a:off x="3648463" y="5139862"/>
                <a:ext cx="354584" cy="369332"/>
              </a:xfrm>
              <a:prstGeom prst="rect">
                <a:avLst/>
              </a:prstGeom>
              <a:noFill/>
            </p:spPr>
            <p:txBody>
              <a:bodyPr wrap="none" rtlCol="0">
                <a:spAutoFit/>
              </a:bodyPr>
              <a:lstStyle/>
              <a:p>
                <a:r>
                  <a:rPr lang="en-AU" dirty="0" smtClean="0">
                    <a:solidFill>
                      <a:srgbClr val="FF0000"/>
                    </a:solidFill>
                  </a:rPr>
                  <a:t>z</a:t>
                </a:r>
                <a:r>
                  <a:rPr lang="en-AU" baseline="30000" dirty="0">
                    <a:solidFill>
                      <a:srgbClr val="FF0000"/>
                    </a:solidFill>
                  </a:rPr>
                  <a:t>6</a:t>
                </a:r>
              </a:p>
            </p:txBody>
          </p:sp>
        </p:grpSp>
        <p:sp>
          <p:nvSpPr>
            <p:cNvPr id="53" name="TextBox 52"/>
            <p:cNvSpPr txBox="1"/>
            <p:nvPr/>
          </p:nvSpPr>
          <p:spPr>
            <a:xfrm>
              <a:off x="1793540" y="4626118"/>
              <a:ext cx="383438" cy="369332"/>
            </a:xfrm>
            <a:prstGeom prst="rect">
              <a:avLst/>
            </a:prstGeom>
            <a:noFill/>
          </p:spPr>
          <p:txBody>
            <a:bodyPr wrap="none" rtlCol="0">
              <a:spAutoFit/>
            </a:bodyPr>
            <a:lstStyle/>
            <a:p>
              <a:r>
                <a:rPr lang="en-AU" dirty="0" smtClean="0"/>
                <a:t>X</a:t>
              </a:r>
              <a:r>
                <a:rPr lang="en-AU" baseline="30000" dirty="0" smtClean="0"/>
                <a:t>4</a:t>
              </a:r>
              <a:endParaRPr lang="en-AU" dirty="0"/>
            </a:p>
          </p:txBody>
        </p:sp>
      </p:grpSp>
      <p:grpSp>
        <p:nvGrpSpPr>
          <p:cNvPr id="58" name="Group 57"/>
          <p:cNvGrpSpPr/>
          <p:nvPr/>
        </p:nvGrpSpPr>
        <p:grpSpPr>
          <a:xfrm>
            <a:off x="6300192" y="2803471"/>
            <a:ext cx="2244076" cy="1212802"/>
            <a:chOff x="6300192" y="2803471"/>
            <a:chExt cx="2244076" cy="1212802"/>
          </a:xfrm>
        </p:grpSpPr>
        <mc:AlternateContent xmlns:mc="http://schemas.openxmlformats.org/markup-compatibility/2006">
          <mc:Choice xmlns:a14="http://schemas.microsoft.com/office/drawing/2010/main" Requires="a14">
            <p:sp>
              <p:nvSpPr>
                <p:cNvPr id="55" name="TextBox 54"/>
                <p:cNvSpPr txBox="1"/>
                <p:nvPr/>
              </p:nvSpPr>
              <p:spPr>
                <a:xfrm>
                  <a:off x="6372200" y="3212976"/>
                  <a:ext cx="1963038" cy="80329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nary>
                          <m:naryPr>
                            <m:chr m:val="∑"/>
                            <m:ctrlPr>
                              <a:rPr lang="pt-BR" i="1" smtClean="0">
                                <a:latin typeface="Cambria Math" panose="02040503050406030204" pitchFamily="18" charset="0"/>
                              </a:rPr>
                            </m:ctrlPr>
                          </m:naryPr>
                          <m:sub>
                            <m:r>
                              <m:rPr>
                                <m:brk m:alnAt="23"/>
                              </m:rPr>
                              <a:rPr lang="en-AU" b="0" i="1" smtClean="0">
                                <a:latin typeface="Cambria Math" panose="02040503050406030204" pitchFamily="18" charset="0"/>
                              </a:rPr>
                              <m:t>𝑖</m:t>
                            </m:r>
                          </m:sub>
                          <m:sup/>
                          <m:e>
                            <m:d>
                              <m:dPr>
                                <m:begChr m:val="|"/>
                                <m:endChr m:val="|"/>
                                <m:ctrlPr>
                                  <a:rPr lang="en-AU" b="0" i="1" smtClean="0">
                                    <a:latin typeface="Cambria Math" panose="02040503050406030204" pitchFamily="18" charset="0"/>
                                  </a:rPr>
                                </m:ctrlPr>
                              </m:dPr>
                              <m:e>
                                <m:r>
                                  <a:rPr lang="en-AU" b="0" i="1" smtClean="0">
                                    <a:solidFill>
                                      <a:srgbClr val="FF0000"/>
                                    </a:solidFill>
                                    <a:latin typeface="Cambria Math" panose="02040503050406030204" pitchFamily="18" charset="0"/>
                                  </a:rPr>
                                  <m:t>𝑧</m:t>
                                </m:r>
                                <m:r>
                                  <a:rPr lang="en-AU" b="0" i="1" baseline="30000" smtClean="0">
                                    <a:solidFill>
                                      <a:srgbClr val="FF0000"/>
                                    </a:solidFill>
                                    <a:latin typeface="Cambria Math" panose="02040503050406030204" pitchFamily="18" charset="0"/>
                                  </a:rPr>
                                  <m:t>𝑖</m:t>
                                </m:r>
                                <m:r>
                                  <a:rPr lang="en-AU" b="0" i="1" smtClean="0">
                                    <a:latin typeface="Cambria Math" panose="02040503050406030204" pitchFamily="18" charset="0"/>
                                  </a:rPr>
                                  <m:t> −</m:t>
                                </m:r>
                                <m:r>
                                  <a:rPr lang="en-AU" b="0" i="1" smtClean="0">
                                    <a:latin typeface="Cambria Math" panose="02040503050406030204" pitchFamily="18" charset="0"/>
                                  </a:rPr>
                                  <m:t>𝑦𝑖</m:t>
                                </m:r>
                              </m:e>
                            </m:d>
                            <m:r>
                              <a:rPr lang="en-AU" b="0" i="1" smtClean="0">
                                <a:latin typeface="Cambria Math" panose="02040503050406030204" pitchFamily="18" charset="0"/>
                              </a:rPr>
                              <m:t>→</m:t>
                            </m:r>
                            <m:r>
                              <a:rPr lang="en-AU" b="0" i="1" smtClean="0">
                                <a:latin typeface="Cambria Math" panose="02040503050406030204" pitchFamily="18" charset="0"/>
                              </a:rPr>
                              <m:t>𝑚𝑖𝑛</m:t>
                            </m:r>
                          </m:e>
                        </m:nary>
                      </m:oMath>
                    </m:oMathPara>
                  </a14:m>
                  <a:endParaRPr lang="en-AU" dirty="0"/>
                </a:p>
              </p:txBody>
            </p:sp>
          </mc:Choice>
          <mc:Fallback>
            <p:sp>
              <p:nvSpPr>
                <p:cNvPr id="55" name="TextBox 54"/>
                <p:cNvSpPr txBox="1">
                  <a:spLocks noRot="1" noChangeAspect="1" noMove="1" noResize="1" noEditPoints="1" noAdjustHandles="1" noChangeArrowheads="1" noChangeShapeType="1" noTextEdit="1"/>
                </p:cNvSpPr>
                <p:nvPr/>
              </p:nvSpPr>
              <p:spPr>
                <a:xfrm>
                  <a:off x="6372200" y="3212976"/>
                  <a:ext cx="1963038" cy="803297"/>
                </a:xfrm>
                <a:prstGeom prst="rect">
                  <a:avLst/>
                </a:prstGeom>
                <a:blipFill rotWithShape="0">
                  <a:blip r:embed="rId3"/>
                  <a:stretch>
                    <a:fillRect/>
                  </a:stretch>
                </a:blipFill>
              </p:spPr>
              <p:txBody>
                <a:bodyPr/>
                <a:lstStyle/>
                <a:p>
                  <a:r>
                    <a:rPr lang="en-AU">
                      <a:noFill/>
                    </a:rPr>
                    <a:t> </a:t>
                  </a:r>
                </a:p>
              </p:txBody>
            </p:sp>
          </mc:Fallback>
        </mc:AlternateContent>
        <p:sp>
          <p:nvSpPr>
            <p:cNvPr id="57" name="TextBox 56"/>
            <p:cNvSpPr txBox="1"/>
            <p:nvPr/>
          </p:nvSpPr>
          <p:spPr>
            <a:xfrm>
              <a:off x="6300192" y="2803471"/>
              <a:ext cx="2244076" cy="369332"/>
            </a:xfrm>
            <a:prstGeom prst="rect">
              <a:avLst/>
            </a:prstGeom>
            <a:noFill/>
          </p:spPr>
          <p:txBody>
            <a:bodyPr wrap="none" rtlCol="0">
              <a:spAutoFit/>
            </a:bodyPr>
            <a:lstStyle/>
            <a:p>
              <a:r>
                <a:rPr lang="en-AU" dirty="0" smtClean="0"/>
                <a:t>Optimisation problem</a:t>
              </a:r>
              <a:endParaRPr lang="en-AU" dirty="0"/>
            </a:p>
          </p:txBody>
        </p:sp>
      </p:grpSp>
      <p:grpSp>
        <p:nvGrpSpPr>
          <p:cNvPr id="59" name="Group 58"/>
          <p:cNvGrpSpPr/>
          <p:nvPr/>
        </p:nvGrpSpPr>
        <p:grpSpPr>
          <a:xfrm>
            <a:off x="6372200" y="4356073"/>
            <a:ext cx="2074324" cy="1216359"/>
            <a:chOff x="6288806" y="2799914"/>
            <a:chExt cx="2074324" cy="1216359"/>
          </a:xfrm>
        </p:grpSpPr>
        <mc:AlternateContent xmlns:mc="http://schemas.openxmlformats.org/markup-compatibility/2006">
          <mc:Choice xmlns:a14="http://schemas.microsoft.com/office/drawing/2010/main" Requires="a14">
            <p:sp>
              <p:nvSpPr>
                <p:cNvPr id="60" name="TextBox 59"/>
                <p:cNvSpPr txBox="1"/>
                <p:nvPr/>
              </p:nvSpPr>
              <p:spPr>
                <a:xfrm>
                  <a:off x="6372200" y="3212976"/>
                  <a:ext cx="1990930" cy="80329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nary>
                          <m:naryPr>
                            <m:chr m:val="∑"/>
                            <m:ctrlPr>
                              <a:rPr lang="pt-BR" i="1" smtClean="0">
                                <a:latin typeface="Cambria Math" panose="02040503050406030204" pitchFamily="18" charset="0"/>
                              </a:rPr>
                            </m:ctrlPr>
                          </m:naryPr>
                          <m:sub>
                            <m:r>
                              <m:rPr>
                                <m:brk m:alnAt="23"/>
                              </m:rPr>
                              <a:rPr lang="en-AU" b="0" i="1" smtClean="0">
                                <a:latin typeface="Cambria Math" panose="02040503050406030204" pitchFamily="18" charset="0"/>
                              </a:rPr>
                              <m:t>𝑖</m:t>
                            </m:r>
                          </m:sub>
                          <m:sup/>
                          <m:e>
                            <m:d>
                              <m:dPr>
                                <m:ctrlPr>
                                  <a:rPr lang="en-AU" b="0" i="1" smtClean="0">
                                    <a:latin typeface="Cambria Math" panose="02040503050406030204" pitchFamily="18" charset="0"/>
                                  </a:rPr>
                                </m:ctrlPr>
                              </m:dPr>
                              <m:e>
                                <m:r>
                                  <a:rPr lang="en-AU" b="0" i="1" smtClean="0">
                                    <a:solidFill>
                                      <a:srgbClr val="FF0000"/>
                                    </a:solidFill>
                                    <a:latin typeface="Cambria Math" panose="02040503050406030204" pitchFamily="18" charset="0"/>
                                  </a:rPr>
                                  <m:t>𝑧</m:t>
                                </m:r>
                                <m:r>
                                  <a:rPr lang="en-AU" b="0" i="1" baseline="30000" smtClean="0">
                                    <a:solidFill>
                                      <a:srgbClr val="FF0000"/>
                                    </a:solidFill>
                                    <a:latin typeface="Cambria Math" panose="02040503050406030204" pitchFamily="18" charset="0"/>
                                  </a:rPr>
                                  <m:t>𝑖</m:t>
                                </m:r>
                                <m:r>
                                  <a:rPr lang="en-AU" b="0" i="1" smtClean="0">
                                    <a:latin typeface="Cambria Math" panose="02040503050406030204" pitchFamily="18" charset="0"/>
                                  </a:rPr>
                                  <m:t>−</m:t>
                                </m:r>
                                <m:r>
                                  <a:rPr lang="en-AU" b="0" i="1" smtClean="0">
                                    <a:latin typeface="Cambria Math" panose="02040503050406030204" pitchFamily="18" charset="0"/>
                                  </a:rPr>
                                  <m:t>𝑦𝑖</m:t>
                                </m:r>
                              </m:e>
                            </m:d>
                            <m:r>
                              <a:rPr lang="en-AU" b="0" i="1" baseline="30000" smtClean="0">
                                <a:latin typeface="Cambria Math" panose="02040503050406030204" pitchFamily="18" charset="0"/>
                              </a:rPr>
                              <m:t>2</m:t>
                            </m:r>
                            <m:r>
                              <a:rPr lang="en-AU" b="0" i="1" smtClean="0">
                                <a:latin typeface="Cambria Math" panose="02040503050406030204" pitchFamily="18" charset="0"/>
                              </a:rPr>
                              <m:t>→</m:t>
                            </m:r>
                            <m:r>
                              <a:rPr lang="en-AU" b="0" i="1" smtClean="0">
                                <a:latin typeface="Cambria Math" panose="02040503050406030204" pitchFamily="18" charset="0"/>
                              </a:rPr>
                              <m:t>𝑚𝑖𝑛</m:t>
                            </m:r>
                          </m:e>
                        </m:nary>
                      </m:oMath>
                    </m:oMathPara>
                  </a14:m>
                  <a:endParaRPr lang="en-AU" dirty="0"/>
                </a:p>
              </p:txBody>
            </p:sp>
          </mc:Choice>
          <mc:Fallback>
            <p:sp>
              <p:nvSpPr>
                <p:cNvPr id="60" name="TextBox 59"/>
                <p:cNvSpPr txBox="1">
                  <a:spLocks noRot="1" noChangeAspect="1" noMove="1" noResize="1" noEditPoints="1" noAdjustHandles="1" noChangeArrowheads="1" noChangeShapeType="1" noTextEdit="1"/>
                </p:cNvSpPr>
                <p:nvPr/>
              </p:nvSpPr>
              <p:spPr>
                <a:xfrm>
                  <a:off x="6372200" y="3212976"/>
                  <a:ext cx="1990930" cy="803297"/>
                </a:xfrm>
                <a:prstGeom prst="rect">
                  <a:avLst/>
                </a:prstGeom>
                <a:blipFill rotWithShape="0">
                  <a:blip r:embed="rId4"/>
                  <a:stretch>
                    <a:fillRect/>
                  </a:stretch>
                </a:blipFill>
              </p:spPr>
              <p:txBody>
                <a:bodyPr/>
                <a:lstStyle/>
                <a:p>
                  <a:r>
                    <a:rPr lang="en-AU">
                      <a:noFill/>
                    </a:rPr>
                    <a:t> </a:t>
                  </a:r>
                </a:p>
              </p:txBody>
            </p:sp>
          </mc:Fallback>
        </mc:AlternateContent>
        <p:sp>
          <p:nvSpPr>
            <p:cNvPr id="61" name="TextBox 60"/>
            <p:cNvSpPr txBox="1"/>
            <p:nvPr/>
          </p:nvSpPr>
          <p:spPr>
            <a:xfrm>
              <a:off x="6288806" y="2799914"/>
              <a:ext cx="1543949" cy="369332"/>
            </a:xfrm>
            <a:prstGeom prst="rect">
              <a:avLst/>
            </a:prstGeom>
            <a:noFill/>
          </p:spPr>
          <p:txBody>
            <a:bodyPr wrap="none" rtlCol="0">
              <a:spAutoFit/>
            </a:bodyPr>
            <a:lstStyle/>
            <a:p>
              <a:r>
                <a:rPr lang="en-AU" dirty="0" smtClean="0"/>
                <a:t>More practical</a:t>
              </a:r>
              <a:endParaRPr lang="en-AU" dirty="0"/>
            </a:p>
          </p:txBody>
        </p:sp>
      </p:grpSp>
    </p:spTree>
    <p:extLst>
      <p:ext uri="{BB962C8B-B14F-4D97-AF65-F5344CB8AC3E}">
        <p14:creationId xmlns:p14="http://schemas.microsoft.com/office/powerpoint/2010/main" val="788037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2"/>
                                        </p:tgtEl>
                                        <p:attrNameLst>
                                          <p:attrName>style.visibility</p:attrName>
                                        </p:attrNameLst>
                                      </p:cBhvr>
                                      <p:to>
                                        <p:strVal val="visible"/>
                                      </p:to>
                                    </p:set>
                                    <p:animEffect transition="in" filter="fade">
                                      <p:cBhvr>
                                        <p:cTn id="12" dur="500"/>
                                        <p:tgtEl>
                                          <p:spTgt spid="6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4"/>
                                        </p:tgtEl>
                                        <p:attrNameLst>
                                          <p:attrName>style.visibility</p:attrName>
                                        </p:attrNameLst>
                                      </p:cBhvr>
                                      <p:to>
                                        <p:strVal val="visible"/>
                                      </p:to>
                                    </p:set>
                                    <p:animEffect transition="in" filter="fade">
                                      <p:cBhvr>
                                        <p:cTn id="17" dur="500"/>
                                        <p:tgtEl>
                                          <p:spTgt spid="6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8"/>
                                        </p:tgtEl>
                                        <p:attrNameLst>
                                          <p:attrName>style.visibility</p:attrName>
                                        </p:attrNameLst>
                                      </p:cBhvr>
                                      <p:to>
                                        <p:strVal val="visible"/>
                                      </p:to>
                                    </p:set>
                                    <p:animEffect transition="in" filter="fade">
                                      <p:cBhvr>
                                        <p:cTn id="22" dur="500"/>
                                        <p:tgtEl>
                                          <p:spTgt spid="5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9"/>
                                        </p:tgtEl>
                                        <p:attrNameLst>
                                          <p:attrName>style.visibility</p:attrName>
                                        </p:attrNameLst>
                                      </p:cBhvr>
                                      <p:to>
                                        <p:strVal val="visible"/>
                                      </p:to>
                                    </p:set>
                                    <p:animEffect transition="in" filter="fade">
                                      <p:cBhvr>
                                        <p:cTn id="27" dur="5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Machine Learning</a:t>
            </a:r>
            <a:endParaRPr lang="en-AU" dirty="0"/>
          </a:p>
        </p:txBody>
      </p:sp>
      <p:sp>
        <p:nvSpPr>
          <p:cNvPr id="8" name="Footer Placeholder 3"/>
          <p:cNvSpPr>
            <a:spLocks noGrp="1"/>
          </p:cNvSpPr>
          <p:nvPr>
            <p:ph type="ftr" sz="quarter" idx="11"/>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AU" smtClean="0"/>
              <a:t>Neural Networks and Deep Learning  |  Arkadi Kosmynin</a:t>
            </a:r>
            <a:endParaRPr lang="en-US" dirty="0"/>
          </a:p>
        </p:txBody>
      </p:sp>
      <p:grpSp>
        <p:nvGrpSpPr>
          <p:cNvPr id="7" name="Group 6"/>
          <p:cNvGrpSpPr/>
          <p:nvPr/>
        </p:nvGrpSpPr>
        <p:grpSpPr>
          <a:xfrm>
            <a:off x="899592" y="1127125"/>
            <a:ext cx="2074735" cy="1375707"/>
            <a:chOff x="899592" y="1127125"/>
            <a:chExt cx="2074735" cy="1375707"/>
          </a:xfrm>
        </p:grpSpPr>
        <p:sp>
          <p:nvSpPr>
            <p:cNvPr id="4" name="TextBox 3"/>
            <p:cNvSpPr txBox="1"/>
            <p:nvPr/>
          </p:nvSpPr>
          <p:spPr>
            <a:xfrm>
              <a:off x="899592" y="1127125"/>
              <a:ext cx="2074735" cy="523220"/>
            </a:xfrm>
            <a:prstGeom prst="rect">
              <a:avLst/>
            </a:prstGeom>
            <a:noFill/>
          </p:spPr>
          <p:txBody>
            <a:bodyPr wrap="none" rtlCol="0">
              <a:spAutoFit/>
            </a:bodyPr>
            <a:lstStyle/>
            <a:p>
              <a:pPr marL="285750" indent="-285750">
                <a:buFont typeface="Arial" panose="020B0604020202020204" pitchFamily="34" charset="0"/>
                <a:buChar char="•"/>
              </a:pPr>
              <a:r>
                <a:rPr lang="en-AU" sz="2800" dirty="0" smtClean="0"/>
                <a:t>Supervised</a:t>
              </a:r>
              <a:endParaRPr lang="en-AU" sz="2800" dirty="0"/>
            </a:p>
          </p:txBody>
        </p:sp>
        <p:sp>
          <p:nvSpPr>
            <p:cNvPr id="63" name="TextBox 62"/>
            <p:cNvSpPr txBox="1"/>
            <p:nvPr/>
          </p:nvSpPr>
          <p:spPr>
            <a:xfrm>
              <a:off x="1403648" y="2102722"/>
              <a:ext cx="184731" cy="400110"/>
            </a:xfrm>
            <a:prstGeom prst="rect">
              <a:avLst/>
            </a:prstGeom>
            <a:noFill/>
          </p:spPr>
          <p:txBody>
            <a:bodyPr wrap="none" rtlCol="0">
              <a:spAutoFit/>
            </a:bodyPr>
            <a:lstStyle/>
            <a:p>
              <a:endParaRPr lang="en-AU" sz="2000" dirty="0"/>
            </a:p>
          </p:txBody>
        </p:sp>
      </p:grpSp>
      <p:sp>
        <p:nvSpPr>
          <p:cNvPr id="54" name="TextBox 53"/>
          <p:cNvSpPr txBox="1"/>
          <p:nvPr/>
        </p:nvSpPr>
        <p:spPr>
          <a:xfrm>
            <a:off x="899592" y="1693252"/>
            <a:ext cx="2470676" cy="523220"/>
          </a:xfrm>
          <a:prstGeom prst="rect">
            <a:avLst/>
          </a:prstGeom>
          <a:noFill/>
        </p:spPr>
        <p:txBody>
          <a:bodyPr wrap="none" rtlCol="0">
            <a:spAutoFit/>
          </a:bodyPr>
          <a:lstStyle/>
          <a:p>
            <a:pPr marL="285750" indent="-285750">
              <a:buFont typeface="Arial" panose="020B0604020202020204" pitchFamily="34" charset="0"/>
              <a:buChar char="•"/>
            </a:pPr>
            <a:r>
              <a:rPr lang="en-AU" sz="2800" dirty="0" smtClean="0"/>
              <a:t>Unsupervised</a:t>
            </a:r>
            <a:endParaRPr lang="en-AU" sz="2800" dirty="0"/>
          </a:p>
        </p:txBody>
      </p:sp>
      <p:grpSp>
        <p:nvGrpSpPr>
          <p:cNvPr id="19" name="Group 18"/>
          <p:cNvGrpSpPr/>
          <p:nvPr/>
        </p:nvGrpSpPr>
        <p:grpSpPr>
          <a:xfrm>
            <a:off x="899592" y="2344126"/>
            <a:ext cx="7449679" cy="1853857"/>
            <a:chOff x="866737" y="4005064"/>
            <a:chExt cx="7449679" cy="1853857"/>
          </a:xfrm>
        </p:grpSpPr>
        <p:sp>
          <p:nvSpPr>
            <p:cNvPr id="56" name="TextBox 55"/>
            <p:cNvSpPr txBox="1"/>
            <p:nvPr/>
          </p:nvSpPr>
          <p:spPr>
            <a:xfrm>
              <a:off x="866737" y="4005064"/>
              <a:ext cx="2897075" cy="523220"/>
            </a:xfrm>
            <a:prstGeom prst="rect">
              <a:avLst/>
            </a:prstGeom>
            <a:noFill/>
          </p:spPr>
          <p:txBody>
            <a:bodyPr wrap="none" rtlCol="0">
              <a:spAutoFit/>
            </a:bodyPr>
            <a:lstStyle/>
            <a:p>
              <a:pPr marL="285750" indent="-285750">
                <a:buFont typeface="Arial" panose="020B0604020202020204" pitchFamily="34" charset="0"/>
                <a:buChar char="•"/>
              </a:pPr>
              <a:r>
                <a:rPr lang="en-AU" sz="2800" dirty="0" smtClean="0"/>
                <a:t>Semi-Supervised</a:t>
              </a:r>
              <a:endParaRPr lang="en-AU" sz="2800" dirty="0"/>
            </a:p>
          </p:txBody>
        </p:sp>
        <p:sp>
          <p:nvSpPr>
            <p:cNvPr id="6" name="TextBox 5"/>
            <p:cNvSpPr txBox="1"/>
            <p:nvPr/>
          </p:nvSpPr>
          <p:spPr>
            <a:xfrm>
              <a:off x="1403648" y="4658592"/>
              <a:ext cx="6912768" cy="1200329"/>
            </a:xfrm>
            <a:prstGeom prst="rect">
              <a:avLst/>
            </a:prstGeom>
            <a:noFill/>
          </p:spPr>
          <p:txBody>
            <a:bodyPr wrap="square" rtlCol="0">
              <a:spAutoFit/>
            </a:bodyPr>
            <a:lstStyle/>
            <a:p>
              <a:r>
                <a:rPr lang="en-AU" dirty="0" smtClean="0"/>
                <a:t>Relatively small part of data is labelled. Use mix of supervised and unsupervised learning to guess new labels and then use data samples where new labels were assigned with high enough confidence for next round of learning with a larger labelled sample set.</a:t>
              </a:r>
              <a:endParaRPr lang="en-AU" dirty="0"/>
            </a:p>
          </p:txBody>
        </p:sp>
      </p:grpSp>
      <p:grpSp>
        <p:nvGrpSpPr>
          <p:cNvPr id="14" name="Group 13"/>
          <p:cNvGrpSpPr/>
          <p:nvPr/>
        </p:nvGrpSpPr>
        <p:grpSpPr>
          <a:xfrm>
            <a:off x="899592" y="4127255"/>
            <a:ext cx="7449679" cy="1299859"/>
            <a:chOff x="866737" y="4005064"/>
            <a:chExt cx="7449679" cy="1299859"/>
          </a:xfrm>
        </p:grpSpPr>
        <p:sp>
          <p:nvSpPr>
            <p:cNvPr id="15" name="TextBox 14"/>
            <p:cNvSpPr txBox="1"/>
            <p:nvPr/>
          </p:nvSpPr>
          <p:spPr>
            <a:xfrm>
              <a:off x="866737" y="4005064"/>
              <a:ext cx="3956019" cy="523220"/>
            </a:xfrm>
            <a:prstGeom prst="rect">
              <a:avLst/>
            </a:prstGeom>
            <a:noFill/>
          </p:spPr>
          <p:txBody>
            <a:bodyPr wrap="none" rtlCol="0">
              <a:spAutoFit/>
            </a:bodyPr>
            <a:lstStyle/>
            <a:p>
              <a:pPr marL="285750" indent="-285750">
                <a:buFont typeface="Arial" panose="020B0604020202020204" pitchFamily="34" charset="0"/>
                <a:buChar char="•"/>
              </a:pPr>
              <a:r>
                <a:rPr lang="en-AU" sz="2800" dirty="0" smtClean="0"/>
                <a:t>Reinforcement Learning</a:t>
              </a:r>
              <a:endParaRPr lang="en-AU" sz="2800" dirty="0"/>
            </a:p>
          </p:txBody>
        </p:sp>
        <p:sp>
          <p:nvSpPr>
            <p:cNvPr id="17" name="TextBox 16"/>
            <p:cNvSpPr txBox="1"/>
            <p:nvPr/>
          </p:nvSpPr>
          <p:spPr>
            <a:xfrm>
              <a:off x="1403648" y="4658592"/>
              <a:ext cx="6912768" cy="646331"/>
            </a:xfrm>
            <a:prstGeom prst="rect">
              <a:avLst/>
            </a:prstGeom>
            <a:noFill/>
          </p:spPr>
          <p:txBody>
            <a:bodyPr wrap="square" rtlCol="0">
              <a:spAutoFit/>
            </a:bodyPr>
            <a:lstStyle/>
            <a:p>
              <a:r>
                <a:rPr lang="en-AU" dirty="0" smtClean="0"/>
                <a:t>Software “agents” interacting with environment and learning in order to maximise some cumulative reward </a:t>
              </a:r>
              <a:endParaRPr lang="en-AU" dirty="0"/>
            </a:p>
          </p:txBody>
        </p:sp>
      </p:grpSp>
    </p:spTree>
    <p:extLst>
      <p:ext uri="{BB962C8B-B14F-4D97-AF65-F5344CB8AC3E}">
        <p14:creationId xmlns:p14="http://schemas.microsoft.com/office/powerpoint/2010/main" val="4250248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4"/>
                                        </p:tgtEl>
                                        <p:attrNameLst>
                                          <p:attrName>style.visibility</p:attrName>
                                        </p:attrNameLst>
                                      </p:cBhvr>
                                      <p:to>
                                        <p:strVal val="visible"/>
                                      </p:to>
                                    </p:set>
                                    <p:anim calcmode="lin" valueType="num">
                                      <p:cBhvr additive="base">
                                        <p:cTn id="13" dur="500" fill="hold"/>
                                        <p:tgtEl>
                                          <p:spTgt spid="54"/>
                                        </p:tgtEl>
                                        <p:attrNameLst>
                                          <p:attrName>ppt_x</p:attrName>
                                        </p:attrNameLst>
                                      </p:cBhvr>
                                      <p:tavLst>
                                        <p:tav tm="0">
                                          <p:val>
                                            <p:strVal val="#ppt_x"/>
                                          </p:val>
                                        </p:tav>
                                        <p:tav tm="100000">
                                          <p:val>
                                            <p:strVal val="#ppt_x"/>
                                          </p:val>
                                        </p:tav>
                                      </p:tavLst>
                                    </p:anim>
                                    <p:anim calcmode="lin" valueType="num">
                                      <p:cBhvr additive="base">
                                        <p:cTn id="14" dur="500" fill="hold"/>
                                        <p:tgtEl>
                                          <p:spTgt spid="5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9"/>
                                        </p:tgtEl>
                                        <p:attrNameLst>
                                          <p:attrName>style.visibility</p:attrName>
                                        </p:attrNameLst>
                                      </p:cBhvr>
                                      <p:to>
                                        <p:strVal val="visible"/>
                                      </p:to>
                                    </p:set>
                                    <p:anim calcmode="lin" valueType="num">
                                      <p:cBhvr additive="base">
                                        <p:cTn id="19" dur="500" fill="hold"/>
                                        <p:tgtEl>
                                          <p:spTgt spid="19"/>
                                        </p:tgtEl>
                                        <p:attrNameLst>
                                          <p:attrName>ppt_x</p:attrName>
                                        </p:attrNameLst>
                                      </p:cBhvr>
                                      <p:tavLst>
                                        <p:tav tm="0">
                                          <p:val>
                                            <p:strVal val="#ppt_x"/>
                                          </p:val>
                                        </p:tav>
                                        <p:tav tm="100000">
                                          <p:val>
                                            <p:strVal val="#ppt_x"/>
                                          </p:val>
                                        </p:tav>
                                      </p:tavLst>
                                    </p:anim>
                                    <p:anim calcmode="lin" valueType="num">
                                      <p:cBhvr additive="base">
                                        <p:cTn id="2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Recommended resources</a:t>
            </a:r>
            <a:endParaRPr lang="en-AU" dirty="0"/>
          </a:p>
        </p:txBody>
      </p:sp>
      <p:sp>
        <p:nvSpPr>
          <p:cNvPr id="3" name="Content Placeholder 2"/>
          <p:cNvSpPr>
            <a:spLocks noGrp="1"/>
          </p:cNvSpPr>
          <p:nvPr>
            <p:ph idx="1"/>
          </p:nvPr>
        </p:nvSpPr>
        <p:spPr/>
        <p:txBody>
          <a:bodyPr>
            <a:normAutofit/>
          </a:bodyPr>
          <a:lstStyle/>
          <a:p>
            <a:pPr marL="0" indent="0">
              <a:buNone/>
            </a:pPr>
            <a:r>
              <a:rPr lang="en-AU" sz="2800" dirty="0" smtClean="0"/>
              <a:t>Java</a:t>
            </a:r>
          </a:p>
          <a:p>
            <a:pPr marL="0" indent="0">
              <a:buNone/>
            </a:pPr>
            <a:r>
              <a:rPr lang="en-AU" sz="2000" dirty="0"/>
              <a:t>Weka 3: Data Mining Software in Java</a:t>
            </a:r>
          </a:p>
          <a:p>
            <a:pPr marL="0" indent="0">
              <a:buNone/>
            </a:pPr>
            <a:r>
              <a:rPr lang="en-AU" sz="1800" dirty="0"/>
              <a:t>Weka is a collection of machine learning algorithms for data mining tasks. It contains tools for data preparation, classification, regression, clustering, association rules mining, and visualization.</a:t>
            </a:r>
            <a:endParaRPr lang="en-AU" sz="1800" dirty="0" smtClean="0"/>
          </a:p>
          <a:p>
            <a:pPr marL="0" indent="0">
              <a:buNone/>
            </a:pPr>
            <a:r>
              <a:rPr lang="en-AU" sz="1800" dirty="0">
                <a:hlinkClick r:id="rId2"/>
              </a:rPr>
              <a:t>https://www.cs.waikato.ac.nz/ml/weka</a:t>
            </a:r>
            <a:r>
              <a:rPr lang="en-AU" sz="1800" dirty="0" smtClean="0">
                <a:hlinkClick r:id="rId2"/>
              </a:rPr>
              <a:t>/</a:t>
            </a:r>
            <a:endParaRPr lang="en-AU" sz="3600" dirty="0"/>
          </a:p>
          <a:p>
            <a:pPr marL="0" indent="0">
              <a:buNone/>
            </a:pPr>
            <a:r>
              <a:rPr lang="en-AU" sz="2800" dirty="0" smtClean="0"/>
              <a:t>Python</a:t>
            </a:r>
          </a:p>
          <a:p>
            <a:pPr marL="0" indent="0">
              <a:buNone/>
            </a:pPr>
            <a:r>
              <a:rPr lang="en-AU" sz="2000" dirty="0" err="1" smtClean="0"/>
              <a:t>scikit</a:t>
            </a:r>
            <a:r>
              <a:rPr lang="en-AU" sz="2000" dirty="0" smtClean="0"/>
              <a:t>-learn: Machine </a:t>
            </a:r>
            <a:r>
              <a:rPr lang="en-AU" sz="2000" dirty="0"/>
              <a:t>Learning in </a:t>
            </a:r>
            <a:r>
              <a:rPr lang="en-AU" sz="2000" dirty="0" smtClean="0"/>
              <a:t>Python</a:t>
            </a:r>
          </a:p>
          <a:p>
            <a:pPr marL="0" indent="0">
              <a:buNone/>
            </a:pPr>
            <a:r>
              <a:rPr lang="en-AU" sz="2000" dirty="0"/>
              <a:t>Is a free software machine learning library for the Python programming language. It features various classification, regression and clustering algorithms and is designed to interoperate with the Python numerical and scientific libraries </a:t>
            </a:r>
            <a:r>
              <a:rPr lang="en-AU" sz="2000" dirty="0" err="1" smtClean="0"/>
              <a:t>NumPy</a:t>
            </a:r>
            <a:r>
              <a:rPr lang="en-AU" sz="2000" dirty="0" smtClean="0"/>
              <a:t> </a:t>
            </a:r>
            <a:r>
              <a:rPr lang="en-AU" sz="2000" dirty="0"/>
              <a:t>and </a:t>
            </a:r>
            <a:r>
              <a:rPr lang="en-AU" sz="2000" dirty="0" err="1"/>
              <a:t>SciPy</a:t>
            </a:r>
            <a:r>
              <a:rPr lang="en-AU" sz="2000" dirty="0" smtClean="0"/>
              <a:t>.</a:t>
            </a:r>
          </a:p>
          <a:p>
            <a:pPr marL="0" indent="0">
              <a:buNone/>
            </a:pPr>
            <a:r>
              <a:rPr lang="en-AU" sz="2000" dirty="0">
                <a:hlinkClick r:id="rId3"/>
              </a:rPr>
              <a:t>https://scikit-learn.org/stable/</a:t>
            </a:r>
            <a:endParaRPr lang="en-AU" sz="2000" dirty="0"/>
          </a:p>
        </p:txBody>
      </p:sp>
      <p:sp>
        <p:nvSpPr>
          <p:cNvPr id="4" name="Footer Placeholder 3"/>
          <p:cNvSpPr>
            <a:spLocks noGrp="1"/>
          </p:cNvSpPr>
          <p:nvPr>
            <p:ph type="ftr" sz="quarter" idx="11"/>
          </p:nvPr>
        </p:nvSpPr>
        <p:spPr/>
        <p:txBody>
          <a:bodyPr/>
          <a:lstStyle/>
          <a:p>
            <a:r>
              <a:rPr lang="en-AU" smtClean="0"/>
              <a:t>Neural Networks and Deep Learning  |  Arkadi Kosmynin</a:t>
            </a:r>
            <a:endParaRPr lang="en-AU"/>
          </a:p>
        </p:txBody>
      </p:sp>
    </p:spTree>
    <p:extLst>
      <p:ext uri="{BB962C8B-B14F-4D97-AF65-F5344CB8AC3E}">
        <p14:creationId xmlns:p14="http://schemas.microsoft.com/office/powerpoint/2010/main" val="26923700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59706"/>
            <a:ext cx="8461374" cy="852487"/>
          </a:xfrm>
        </p:spPr>
        <p:txBody>
          <a:bodyPr/>
          <a:lstStyle/>
          <a:p>
            <a:r>
              <a:rPr lang="en-AU" dirty="0" err="1" smtClean="0"/>
              <a:t>AlexNet</a:t>
            </a:r>
            <a:r>
              <a:rPr lang="en-AU" dirty="0" smtClean="0"/>
              <a:t> at ImageNet 2012</a:t>
            </a:r>
            <a:endParaRPr lang="en-AU" dirty="0"/>
          </a:p>
        </p:txBody>
      </p:sp>
      <p:sp>
        <p:nvSpPr>
          <p:cNvPr id="4" name="Footer Placeholder 3"/>
          <p:cNvSpPr>
            <a:spLocks noGrp="1"/>
          </p:cNvSpPr>
          <p:nvPr>
            <p:ph type="ftr" sz="quarter" idx="11"/>
          </p:nvPr>
        </p:nvSpPr>
        <p:spPr/>
        <p:txBody>
          <a:bodyPr/>
          <a:lstStyle/>
          <a:p>
            <a:r>
              <a:rPr lang="en-AU" smtClean="0"/>
              <a:t>Neural Networks and Deep Learning  |  Arkadi Kosmynin</a:t>
            </a:r>
            <a:endParaRPr lang="en-AU"/>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512" y="646522"/>
            <a:ext cx="5616624" cy="4589847"/>
          </a:xfrm>
          <a:prstGeom prst="rect">
            <a:avLst/>
          </a:prstGeom>
        </p:spPr>
      </p:pic>
      <p:sp>
        <p:nvSpPr>
          <p:cNvPr id="7" name="TextBox 6"/>
          <p:cNvSpPr txBox="1"/>
          <p:nvPr/>
        </p:nvSpPr>
        <p:spPr>
          <a:xfrm>
            <a:off x="539552" y="5229200"/>
            <a:ext cx="7560840" cy="923330"/>
          </a:xfrm>
          <a:prstGeom prst="rect">
            <a:avLst/>
          </a:prstGeom>
          <a:noFill/>
        </p:spPr>
        <p:txBody>
          <a:bodyPr wrap="square" rtlCol="0">
            <a:spAutoFit/>
          </a:bodyPr>
          <a:lstStyle/>
          <a:p>
            <a:r>
              <a:rPr lang="en-AU" dirty="0" err="1"/>
              <a:t>Krizhevsky</a:t>
            </a:r>
            <a:r>
              <a:rPr lang="en-AU" dirty="0"/>
              <a:t>, A., </a:t>
            </a:r>
            <a:r>
              <a:rPr lang="en-AU" dirty="0" err="1"/>
              <a:t>Sutskever</a:t>
            </a:r>
            <a:r>
              <a:rPr lang="en-AU" dirty="0"/>
              <a:t>, I. and Hinton, G. E.</a:t>
            </a:r>
            <a:br>
              <a:rPr lang="en-AU" dirty="0"/>
            </a:br>
            <a:r>
              <a:rPr lang="en-AU" b="1" dirty="0"/>
              <a:t>ImageNet Classification with Deep Convolutional Neural Networks</a:t>
            </a:r>
            <a:r>
              <a:rPr lang="en-AU" dirty="0"/>
              <a:t/>
            </a:r>
            <a:br>
              <a:rPr lang="en-AU" dirty="0"/>
            </a:br>
            <a:r>
              <a:rPr lang="en-AU" dirty="0"/>
              <a:t>Advances in Neural Information Processing 25, MIT Press, Cambridge, MA</a:t>
            </a:r>
          </a:p>
        </p:txBody>
      </p:sp>
      <p:sp>
        <p:nvSpPr>
          <p:cNvPr id="8" name="TextBox 7"/>
          <p:cNvSpPr txBox="1"/>
          <p:nvPr/>
        </p:nvSpPr>
        <p:spPr>
          <a:xfrm>
            <a:off x="5940152" y="692696"/>
            <a:ext cx="3132782" cy="3970318"/>
          </a:xfrm>
          <a:prstGeom prst="rect">
            <a:avLst/>
          </a:prstGeom>
          <a:noFill/>
        </p:spPr>
        <p:txBody>
          <a:bodyPr wrap="square" rtlCol="0">
            <a:spAutoFit/>
          </a:bodyPr>
          <a:lstStyle/>
          <a:p>
            <a:r>
              <a:rPr lang="en-AU" dirty="0" smtClean="0"/>
              <a:t>ImageNet Project:</a:t>
            </a:r>
          </a:p>
          <a:p>
            <a:pPr marL="285750" indent="-285750">
              <a:buFont typeface="Arial" panose="020B0604020202020204" pitchFamily="34" charset="0"/>
              <a:buChar char="•"/>
            </a:pPr>
            <a:r>
              <a:rPr lang="en-AU" dirty="0" smtClean="0"/>
              <a:t>14,000,000+ hand annotated images</a:t>
            </a:r>
          </a:p>
          <a:p>
            <a:pPr marL="285750" indent="-285750">
              <a:buFont typeface="Arial" panose="020B0604020202020204" pitchFamily="34" charset="0"/>
              <a:buChar char="•"/>
            </a:pPr>
            <a:r>
              <a:rPr lang="en-AU" dirty="0" smtClean="0"/>
              <a:t>20,000+ categories</a:t>
            </a:r>
          </a:p>
          <a:p>
            <a:pPr marL="285750" indent="-285750">
              <a:buFont typeface="Arial" panose="020B0604020202020204" pitchFamily="34" charset="0"/>
              <a:buChar char="•"/>
            </a:pPr>
            <a:r>
              <a:rPr lang="en-AU" dirty="0" smtClean="0"/>
              <a:t>1,000,000+ images have bounding boxes</a:t>
            </a:r>
          </a:p>
          <a:p>
            <a:pPr marL="285750" indent="-285750">
              <a:buFont typeface="Arial" panose="020B0604020202020204" pitchFamily="34" charset="0"/>
              <a:buChar char="•"/>
            </a:pPr>
            <a:r>
              <a:rPr lang="en-AU" dirty="0" smtClean="0"/>
              <a:t>ImageNet Large Scale Visual Recognition Challenge (ILSVRC) on 1,000 categories</a:t>
            </a:r>
          </a:p>
          <a:p>
            <a:pPr marL="285750" indent="-285750">
              <a:buFont typeface="Arial" panose="020B0604020202020204" pitchFamily="34" charset="0"/>
              <a:buChar char="•"/>
            </a:pPr>
            <a:r>
              <a:rPr lang="en-AU" dirty="0" smtClean="0"/>
              <a:t>“Good” error rate in 2011 was around 25%</a:t>
            </a:r>
          </a:p>
          <a:p>
            <a:pPr marL="285750" indent="-285750">
              <a:buFont typeface="Arial" panose="020B0604020202020204" pitchFamily="34" charset="0"/>
              <a:buChar char="•"/>
            </a:pPr>
            <a:r>
              <a:rPr lang="en-AU" dirty="0" smtClean="0"/>
              <a:t>By 2015 NNs outperformed humans</a:t>
            </a:r>
            <a:r>
              <a:rPr lang="en-AU" baseline="30000" dirty="0" smtClean="0"/>
              <a:t>*</a:t>
            </a:r>
          </a:p>
          <a:p>
            <a:pPr marL="285750" indent="-285750">
              <a:buFont typeface="Arial" panose="020B0604020202020204" pitchFamily="34" charset="0"/>
              <a:buChar char="•"/>
            </a:pPr>
            <a:endParaRPr lang="en-AU" dirty="0"/>
          </a:p>
        </p:txBody>
      </p:sp>
    </p:spTree>
    <p:extLst>
      <p:ext uri="{BB962C8B-B14F-4D97-AF65-F5344CB8AC3E}">
        <p14:creationId xmlns:p14="http://schemas.microsoft.com/office/powerpoint/2010/main" val="656014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Progress</a:t>
            </a:r>
            <a:endParaRPr lang="en-AU" dirty="0"/>
          </a:p>
        </p:txBody>
      </p:sp>
      <p:sp>
        <p:nvSpPr>
          <p:cNvPr id="4" name="Footer Placeholder 3"/>
          <p:cNvSpPr>
            <a:spLocks noGrp="1"/>
          </p:cNvSpPr>
          <p:nvPr>
            <p:ph type="ftr" sz="quarter" idx="11"/>
          </p:nvPr>
        </p:nvSpPr>
        <p:spPr/>
        <p:txBody>
          <a:bodyPr/>
          <a:lstStyle/>
          <a:p>
            <a:r>
              <a:rPr lang="en-AU" smtClean="0"/>
              <a:t>Neural Networks and Deep Learning  |  Arkadi Kosmynin</a:t>
            </a:r>
            <a:endParaRPr lang="en-AU"/>
          </a:p>
        </p:txBody>
      </p:sp>
      <p:graphicFrame>
        <p:nvGraphicFramePr>
          <p:cNvPr id="5" name="Chart 4"/>
          <p:cNvGraphicFramePr>
            <a:graphicFrameLocks/>
          </p:cNvGraphicFramePr>
          <p:nvPr>
            <p:extLst>
              <p:ext uri="{D42A27DB-BD31-4B8C-83A1-F6EECF244321}">
                <p14:modId xmlns:p14="http://schemas.microsoft.com/office/powerpoint/2010/main" val="1257203367"/>
              </p:ext>
            </p:extLst>
          </p:nvPr>
        </p:nvGraphicFramePr>
        <p:xfrm>
          <a:off x="52388" y="923925"/>
          <a:ext cx="9039224" cy="50101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45481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How do they do it?</a:t>
            </a:r>
            <a:endParaRPr lang="en-AU" dirty="0"/>
          </a:p>
        </p:txBody>
      </p:sp>
      <p:sp>
        <p:nvSpPr>
          <p:cNvPr id="4" name="Footer Placeholder 3"/>
          <p:cNvSpPr>
            <a:spLocks noGrp="1"/>
          </p:cNvSpPr>
          <p:nvPr>
            <p:ph type="ftr" sz="quarter" idx="11"/>
          </p:nvPr>
        </p:nvSpPr>
        <p:spPr/>
        <p:txBody>
          <a:bodyPr/>
          <a:lstStyle/>
          <a:p>
            <a:r>
              <a:rPr lang="en-AU" smtClean="0"/>
              <a:t>Neural Networks and Deep Learning  |  Arkadi Kosmynin</a:t>
            </a:r>
            <a:endParaRPr lang="en-AU"/>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32797"/>
            <a:ext cx="9144000" cy="5192406"/>
          </a:xfrm>
          <a:prstGeom prst="rect">
            <a:avLst/>
          </a:prstGeom>
        </p:spPr>
      </p:pic>
    </p:spTree>
    <p:extLst>
      <p:ext uri="{BB962C8B-B14F-4D97-AF65-F5344CB8AC3E}">
        <p14:creationId xmlns:p14="http://schemas.microsoft.com/office/powerpoint/2010/main" val="20224345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Combining neurons into a network…</a:t>
            </a:r>
            <a:endParaRPr lang="en-AU" dirty="0"/>
          </a:p>
        </p:txBody>
      </p:sp>
      <p:sp>
        <p:nvSpPr>
          <p:cNvPr id="4" name="Footer Placeholder 3"/>
          <p:cNvSpPr>
            <a:spLocks noGrp="1"/>
          </p:cNvSpPr>
          <p:nvPr>
            <p:ph type="ftr" sz="quarter" idx="11"/>
          </p:nvPr>
        </p:nvSpPr>
        <p:spPr/>
        <p:txBody>
          <a:bodyPr/>
          <a:lstStyle/>
          <a:p>
            <a:r>
              <a:rPr lang="en-AU" smtClean="0"/>
              <a:t>Neural Networks and Deep Learning  |  Arkadi Kosmynin</a:t>
            </a:r>
            <a:endParaRPr lang="en-AU"/>
          </a:p>
        </p:txBody>
      </p:sp>
      <p:sp>
        <p:nvSpPr>
          <p:cNvPr id="6" name="Oval 5"/>
          <p:cNvSpPr/>
          <p:nvPr/>
        </p:nvSpPr>
        <p:spPr>
          <a:xfrm>
            <a:off x="515318" y="2043895"/>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Oval 6"/>
          <p:cNvSpPr/>
          <p:nvPr/>
        </p:nvSpPr>
        <p:spPr>
          <a:xfrm>
            <a:off x="518791" y="2529365"/>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Oval 7"/>
          <p:cNvSpPr/>
          <p:nvPr/>
        </p:nvSpPr>
        <p:spPr>
          <a:xfrm>
            <a:off x="515318" y="3014835"/>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Oval 9"/>
          <p:cNvSpPr/>
          <p:nvPr/>
        </p:nvSpPr>
        <p:spPr>
          <a:xfrm>
            <a:off x="522499" y="3500305"/>
            <a:ext cx="360040"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Oval 10"/>
          <p:cNvSpPr/>
          <p:nvPr/>
        </p:nvSpPr>
        <p:spPr>
          <a:xfrm>
            <a:off x="1528031" y="2529365"/>
            <a:ext cx="360040" cy="360040"/>
          </a:xfrm>
          <a:prstGeom prst="ellipse">
            <a:avLst/>
          </a:prstGeom>
          <a:solidFill>
            <a:srgbClr val="92D050"/>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Oval 11"/>
          <p:cNvSpPr/>
          <p:nvPr/>
        </p:nvSpPr>
        <p:spPr>
          <a:xfrm>
            <a:off x="1523430" y="1554994"/>
            <a:ext cx="360040" cy="360040"/>
          </a:xfrm>
          <a:prstGeom prst="ellipse">
            <a:avLst/>
          </a:prstGeom>
          <a:solidFill>
            <a:srgbClr val="92D050"/>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Oval 12"/>
          <p:cNvSpPr/>
          <p:nvPr/>
        </p:nvSpPr>
        <p:spPr>
          <a:xfrm>
            <a:off x="1523430" y="2038633"/>
            <a:ext cx="360040" cy="360040"/>
          </a:xfrm>
          <a:prstGeom prst="ellipse">
            <a:avLst/>
          </a:prstGeom>
          <a:solidFill>
            <a:srgbClr val="92D050"/>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Oval 13"/>
          <p:cNvSpPr/>
          <p:nvPr/>
        </p:nvSpPr>
        <p:spPr>
          <a:xfrm>
            <a:off x="2483768" y="1556792"/>
            <a:ext cx="360040" cy="360040"/>
          </a:xfrm>
          <a:prstGeom prst="ellipse">
            <a:avLst/>
          </a:prstGeom>
          <a:solidFill>
            <a:schemeClr val="accent1">
              <a:lumMod val="40000"/>
              <a:lumOff val="60000"/>
            </a:schemeClr>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7" name="Oval 16"/>
          <p:cNvSpPr/>
          <p:nvPr/>
        </p:nvSpPr>
        <p:spPr>
          <a:xfrm>
            <a:off x="1516436" y="3500305"/>
            <a:ext cx="360040" cy="360040"/>
          </a:xfrm>
          <a:prstGeom prst="ellipse">
            <a:avLst/>
          </a:prstGeom>
          <a:solidFill>
            <a:srgbClr val="92D050"/>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8" name="Oval 17"/>
          <p:cNvSpPr/>
          <p:nvPr/>
        </p:nvSpPr>
        <p:spPr>
          <a:xfrm>
            <a:off x="1523430" y="3991037"/>
            <a:ext cx="360040" cy="360040"/>
          </a:xfrm>
          <a:prstGeom prst="ellipse">
            <a:avLst/>
          </a:prstGeom>
          <a:solidFill>
            <a:srgbClr val="92D050"/>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9" name="Oval 18"/>
          <p:cNvSpPr/>
          <p:nvPr/>
        </p:nvSpPr>
        <p:spPr>
          <a:xfrm>
            <a:off x="1523430" y="3013979"/>
            <a:ext cx="360040" cy="360040"/>
          </a:xfrm>
          <a:prstGeom prst="ellipse">
            <a:avLst/>
          </a:prstGeom>
          <a:solidFill>
            <a:srgbClr val="92D050"/>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0" name="Oval 19"/>
          <p:cNvSpPr/>
          <p:nvPr/>
        </p:nvSpPr>
        <p:spPr>
          <a:xfrm>
            <a:off x="2497597" y="2037677"/>
            <a:ext cx="360040" cy="360040"/>
          </a:xfrm>
          <a:prstGeom prst="ellipse">
            <a:avLst/>
          </a:prstGeom>
          <a:solidFill>
            <a:schemeClr val="accent1">
              <a:lumMod val="40000"/>
              <a:lumOff val="60000"/>
            </a:schemeClr>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1" name="Oval 20"/>
          <p:cNvSpPr/>
          <p:nvPr/>
        </p:nvSpPr>
        <p:spPr>
          <a:xfrm>
            <a:off x="3493008" y="2525828"/>
            <a:ext cx="360040" cy="360040"/>
          </a:xfrm>
          <a:prstGeom prst="ellipse">
            <a:avLst/>
          </a:prstGeom>
          <a:solidFill>
            <a:srgbClr val="FFC000"/>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3" name="Oval 22"/>
          <p:cNvSpPr/>
          <p:nvPr/>
        </p:nvSpPr>
        <p:spPr>
          <a:xfrm>
            <a:off x="2483768" y="2525828"/>
            <a:ext cx="360040" cy="360040"/>
          </a:xfrm>
          <a:prstGeom prst="ellipse">
            <a:avLst/>
          </a:prstGeom>
          <a:solidFill>
            <a:schemeClr val="accent1">
              <a:lumMod val="40000"/>
              <a:lumOff val="60000"/>
            </a:schemeClr>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4" name="Oval 23"/>
          <p:cNvSpPr/>
          <p:nvPr/>
        </p:nvSpPr>
        <p:spPr>
          <a:xfrm>
            <a:off x="2485690" y="3013979"/>
            <a:ext cx="360040" cy="360040"/>
          </a:xfrm>
          <a:prstGeom prst="ellipse">
            <a:avLst/>
          </a:prstGeom>
          <a:solidFill>
            <a:schemeClr val="accent1">
              <a:lumMod val="40000"/>
              <a:lumOff val="60000"/>
            </a:schemeClr>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5" name="Oval 24"/>
          <p:cNvSpPr/>
          <p:nvPr/>
        </p:nvSpPr>
        <p:spPr>
          <a:xfrm>
            <a:off x="2489027" y="3500305"/>
            <a:ext cx="360040" cy="360040"/>
          </a:xfrm>
          <a:prstGeom prst="ellipse">
            <a:avLst/>
          </a:prstGeom>
          <a:solidFill>
            <a:schemeClr val="accent1">
              <a:lumMod val="40000"/>
              <a:lumOff val="60000"/>
            </a:schemeClr>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6" name="Oval 25"/>
          <p:cNvSpPr/>
          <p:nvPr/>
        </p:nvSpPr>
        <p:spPr>
          <a:xfrm>
            <a:off x="2483768" y="3988456"/>
            <a:ext cx="360040" cy="360040"/>
          </a:xfrm>
          <a:prstGeom prst="ellipse">
            <a:avLst/>
          </a:prstGeom>
          <a:solidFill>
            <a:schemeClr val="accent1">
              <a:lumMod val="40000"/>
              <a:lumOff val="60000"/>
            </a:schemeClr>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7" name="Oval 26"/>
          <p:cNvSpPr/>
          <p:nvPr/>
        </p:nvSpPr>
        <p:spPr>
          <a:xfrm>
            <a:off x="3493008" y="3013979"/>
            <a:ext cx="360040" cy="360040"/>
          </a:xfrm>
          <a:prstGeom prst="ellipse">
            <a:avLst/>
          </a:prstGeom>
          <a:solidFill>
            <a:srgbClr val="FFC000"/>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29" name="Straight Arrow Connector 28"/>
          <p:cNvCxnSpPr>
            <a:stCxn id="6" idx="6"/>
            <a:endCxn id="12" idx="2"/>
          </p:cNvCxnSpPr>
          <p:nvPr/>
        </p:nvCxnSpPr>
        <p:spPr>
          <a:xfrm flipV="1">
            <a:off x="875358" y="1735014"/>
            <a:ext cx="648072" cy="4889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a:stCxn id="6" idx="6"/>
            <a:endCxn id="13" idx="2"/>
          </p:cNvCxnSpPr>
          <p:nvPr/>
        </p:nvCxnSpPr>
        <p:spPr>
          <a:xfrm flipV="1">
            <a:off x="875358" y="2218653"/>
            <a:ext cx="648072" cy="52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7" idx="6"/>
            <a:endCxn id="11" idx="2"/>
          </p:cNvCxnSpPr>
          <p:nvPr/>
        </p:nvCxnSpPr>
        <p:spPr>
          <a:xfrm>
            <a:off x="878831" y="2709385"/>
            <a:ext cx="6492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8" idx="6"/>
            <a:endCxn id="19" idx="2"/>
          </p:cNvCxnSpPr>
          <p:nvPr/>
        </p:nvCxnSpPr>
        <p:spPr>
          <a:xfrm flipV="1">
            <a:off x="875358" y="3193999"/>
            <a:ext cx="648072" cy="8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stCxn id="10" idx="6"/>
            <a:endCxn id="17" idx="2"/>
          </p:cNvCxnSpPr>
          <p:nvPr/>
        </p:nvCxnSpPr>
        <p:spPr>
          <a:xfrm>
            <a:off x="882539" y="3680325"/>
            <a:ext cx="63389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stCxn id="6" idx="6"/>
            <a:endCxn id="11" idx="2"/>
          </p:cNvCxnSpPr>
          <p:nvPr/>
        </p:nvCxnSpPr>
        <p:spPr>
          <a:xfrm>
            <a:off x="875358" y="2223915"/>
            <a:ext cx="652673" cy="4854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stCxn id="6" idx="6"/>
            <a:endCxn id="19" idx="2"/>
          </p:cNvCxnSpPr>
          <p:nvPr/>
        </p:nvCxnSpPr>
        <p:spPr>
          <a:xfrm>
            <a:off x="875358" y="2223915"/>
            <a:ext cx="648072" cy="9700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a:stCxn id="6" idx="6"/>
            <a:endCxn id="18" idx="1"/>
          </p:cNvCxnSpPr>
          <p:nvPr/>
        </p:nvCxnSpPr>
        <p:spPr>
          <a:xfrm>
            <a:off x="875358" y="2223915"/>
            <a:ext cx="700799" cy="18198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a:stCxn id="10" idx="6"/>
            <a:endCxn id="18" idx="1"/>
          </p:cNvCxnSpPr>
          <p:nvPr/>
        </p:nvCxnSpPr>
        <p:spPr>
          <a:xfrm>
            <a:off x="882539" y="3680325"/>
            <a:ext cx="693618" cy="3634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a:stCxn id="8" idx="6"/>
            <a:endCxn id="17" idx="2"/>
          </p:cNvCxnSpPr>
          <p:nvPr/>
        </p:nvCxnSpPr>
        <p:spPr>
          <a:xfrm>
            <a:off x="875358" y="3194855"/>
            <a:ext cx="641078" cy="4854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stCxn id="7" idx="6"/>
            <a:endCxn id="13" idx="2"/>
          </p:cNvCxnSpPr>
          <p:nvPr/>
        </p:nvCxnSpPr>
        <p:spPr>
          <a:xfrm flipV="1">
            <a:off x="878831" y="2218653"/>
            <a:ext cx="644599" cy="490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a:stCxn id="8" idx="6"/>
            <a:endCxn id="11" idx="2"/>
          </p:cNvCxnSpPr>
          <p:nvPr/>
        </p:nvCxnSpPr>
        <p:spPr>
          <a:xfrm flipV="1">
            <a:off x="875358" y="2709385"/>
            <a:ext cx="652673" cy="4854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a:stCxn id="10" idx="6"/>
            <a:endCxn id="19" idx="2"/>
          </p:cNvCxnSpPr>
          <p:nvPr/>
        </p:nvCxnSpPr>
        <p:spPr>
          <a:xfrm flipV="1">
            <a:off x="882539" y="3193999"/>
            <a:ext cx="640891" cy="4863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a:stCxn id="10" idx="6"/>
            <a:endCxn id="11" idx="2"/>
          </p:cNvCxnSpPr>
          <p:nvPr/>
        </p:nvCxnSpPr>
        <p:spPr>
          <a:xfrm flipV="1">
            <a:off x="882539" y="2709385"/>
            <a:ext cx="645492" cy="9709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a:stCxn id="10" idx="6"/>
            <a:endCxn id="13" idx="2"/>
          </p:cNvCxnSpPr>
          <p:nvPr/>
        </p:nvCxnSpPr>
        <p:spPr>
          <a:xfrm flipV="1">
            <a:off x="882539" y="2218653"/>
            <a:ext cx="640891" cy="14616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a:stCxn id="10" idx="6"/>
            <a:endCxn id="12" idx="2"/>
          </p:cNvCxnSpPr>
          <p:nvPr/>
        </p:nvCxnSpPr>
        <p:spPr>
          <a:xfrm flipV="1">
            <a:off x="882539" y="1735014"/>
            <a:ext cx="640891" cy="194531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a:stCxn id="7" idx="6"/>
            <a:endCxn id="12" idx="2"/>
          </p:cNvCxnSpPr>
          <p:nvPr/>
        </p:nvCxnSpPr>
        <p:spPr>
          <a:xfrm flipV="1">
            <a:off x="878831" y="1735014"/>
            <a:ext cx="644599" cy="9743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a:stCxn id="7" idx="6"/>
            <a:endCxn id="19" idx="2"/>
          </p:cNvCxnSpPr>
          <p:nvPr/>
        </p:nvCxnSpPr>
        <p:spPr>
          <a:xfrm>
            <a:off x="878831" y="2709385"/>
            <a:ext cx="644599" cy="4846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a:stCxn id="7" idx="6"/>
            <a:endCxn id="17" idx="2"/>
          </p:cNvCxnSpPr>
          <p:nvPr/>
        </p:nvCxnSpPr>
        <p:spPr>
          <a:xfrm>
            <a:off x="878831" y="2709385"/>
            <a:ext cx="637605" cy="9709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a:stCxn id="7" idx="6"/>
            <a:endCxn id="18" idx="1"/>
          </p:cNvCxnSpPr>
          <p:nvPr/>
        </p:nvCxnSpPr>
        <p:spPr>
          <a:xfrm>
            <a:off x="878831" y="2709385"/>
            <a:ext cx="697326" cy="13343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a:stCxn id="8" idx="6"/>
            <a:endCxn id="13" idx="2"/>
          </p:cNvCxnSpPr>
          <p:nvPr/>
        </p:nvCxnSpPr>
        <p:spPr>
          <a:xfrm flipV="1">
            <a:off x="875358" y="2218653"/>
            <a:ext cx="648072" cy="9762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a:stCxn id="8" idx="6"/>
            <a:endCxn id="12" idx="2"/>
          </p:cNvCxnSpPr>
          <p:nvPr/>
        </p:nvCxnSpPr>
        <p:spPr>
          <a:xfrm flipV="1">
            <a:off x="875358" y="1735014"/>
            <a:ext cx="648072" cy="14598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a:stCxn id="8" idx="6"/>
            <a:endCxn id="18" idx="1"/>
          </p:cNvCxnSpPr>
          <p:nvPr/>
        </p:nvCxnSpPr>
        <p:spPr>
          <a:xfrm>
            <a:off x="875358" y="3194855"/>
            <a:ext cx="700799" cy="8489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4" name="Straight Arrow Connector 83"/>
          <p:cNvCxnSpPr>
            <a:stCxn id="12" idx="6"/>
            <a:endCxn id="14" idx="2"/>
          </p:cNvCxnSpPr>
          <p:nvPr/>
        </p:nvCxnSpPr>
        <p:spPr>
          <a:xfrm>
            <a:off x="1883470" y="1735014"/>
            <a:ext cx="600298" cy="17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6" name="Straight Arrow Connector 85"/>
          <p:cNvCxnSpPr>
            <a:stCxn id="13" idx="6"/>
            <a:endCxn id="20" idx="2"/>
          </p:cNvCxnSpPr>
          <p:nvPr/>
        </p:nvCxnSpPr>
        <p:spPr>
          <a:xfrm flipV="1">
            <a:off x="1883470" y="2217697"/>
            <a:ext cx="614127" cy="9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8" name="Straight Arrow Connector 87"/>
          <p:cNvCxnSpPr>
            <a:stCxn id="11" idx="6"/>
            <a:endCxn id="23" idx="2"/>
          </p:cNvCxnSpPr>
          <p:nvPr/>
        </p:nvCxnSpPr>
        <p:spPr>
          <a:xfrm flipV="1">
            <a:off x="1888071" y="2705848"/>
            <a:ext cx="595697" cy="35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a:stCxn id="19" idx="6"/>
            <a:endCxn id="24" idx="2"/>
          </p:cNvCxnSpPr>
          <p:nvPr/>
        </p:nvCxnSpPr>
        <p:spPr>
          <a:xfrm>
            <a:off x="1883470" y="3193999"/>
            <a:ext cx="60222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2" name="Straight Arrow Connector 91"/>
          <p:cNvCxnSpPr>
            <a:stCxn id="17" idx="6"/>
            <a:endCxn id="25" idx="2"/>
          </p:cNvCxnSpPr>
          <p:nvPr/>
        </p:nvCxnSpPr>
        <p:spPr>
          <a:xfrm>
            <a:off x="1876476" y="3680325"/>
            <a:ext cx="61255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a:stCxn id="18" idx="6"/>
            <a:endCxn id="26" idx="2"/>
          </p:cNvCxnSpPr>
          <p:nvPr/>
        </p:nvCxnSpPr>
        <p:spPr>
          <a:xfrm flipV="1">
            <a:off x="1883470" y="4168476"/>
            <a:ext cx="600298" cy="25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6" name="Straight Arrow Connector 95"/>
          <p:cNvCxnSpPr>
            <a:stCxn id="12" idx="6"/>
            <a:endCxn id="20" idx="2"/>
          </p:cNvCxnSpPr>
          <p:nvPr/>
        </p:nvCxnSpPr>
        <p:spPr>
          <a:xfrm>
            <a:off x="1883470" y="1735014"/>
            <a:ext cx="614127" cy="4826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a:stCxn id="13" idx="6"/>
            <a:endCxn id="23" idx="2"/>
          </p:cNvCxnSpPr>
          <p:nvPr/>
        </p:nvCxnSpPr>
        <p:spPr>
          <a:xfrm>
            <a:off x="1883470" y="2218653"/>
            <a:ext cx="600298" cy="48719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0" name="Straight Arrow Connector 99"/>
          <p:cNvCxnSpPr>
            <a:stCxn id="11" idx="6"/>
            <a:endCxn id="24" idx="2"/>
          </p:cNvCxnSpPr>
          <p:nvPr/>
        </p:nvCxnSpPr>
        <p:spPr>
          <a:xfrm>
            <a:off x="1888071" y="2709385"/>
            <a:ext cx="597619" cy="4846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2" name="Straight Arrow Connector 101"/>
          <p:cNvCxnSpPr>
            <a:stCxn id="19" idx="6"/>
            <a:endCxn id="25" idx="2"/>
          </p:cNvCxnSpPr>
          <p:nvPr/>
        </p:nvCxnSpPr>
        <p:spPr>
          <a:xfrm>
            <a:off x="1883470" y="3193999"/>
            <a:ext cx="605557" cy="4863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a:stCxn id="17" idx="6"/>
            <a:endCxn id="26" idx="2"/>
          </p:cNvCxnSpPr>
          <p:nvPr/>
        </p:nvCxnSpPr>
        <p:spPr>
          <a:xfrm>
            <a:off x="1876476" y="3680325"/>
            <a:ext cx="607292" cy="4881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6" name="Straight Arrow Connector 105"/>
          <p:cNvCxnSpPr>
            <a:stCxn id="12" idx="6"/>
            <a:endCxn id="24" idx="2"/>
          </p:cNvCxnSpPr>
          <p:nvPr/>
        </p:nvCxnSpPr>
        <p:spPr>
          <a:xfrm>
            <a:off x="1883470" y="1735014"/>
            <a:ext cx="602220" cy="14589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8" name="Straight Arrow Connector 107"/>
          <p:cNvCxnSpPr>
            <a:stCxn id="13" idx="6"/>
          </p:cNvCxnSpPr>
          <p:nvPr/>
        </p:nvCxnSpPr>
        <p:spPr>
          <a:xfrm>
            <a:off x="1883470" y="2218653"/>
            <a:ext cx="595697" cy="14590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0" name="Straight Arrow Connector 109"/>
          <p:cNvCxnSpPr>
            <a:stCxn id="19" idx="6"/>
            <a:endCxn id="26" idx="2"/>
          </p:cNvCxnSpPr>
          <p:nvPr/>
        </p:nvCxnSpPr>
        <p:spPr>
          <a:xfrm>
            <a:off x="1883470" y="3193999"/>
            <a:ext cx="600298" cy="9744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2" name="Straight Arrow Connector 111"/>
          <p:cNvCxnSpPr>
            <a:stCxn id="18" idx="6"/>
            <a:endCxn id="25" idx="2"/>
          </p:cNvCxnSpPr>
          <p:nvPr/>
        </p:nvCxnSpPr>
        <p:spPr>
          <a:xfrm flipV="1">
            <a:off x="1883470" y="3680325"/>
            <a:ext cx="605557" cy="490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4" name="Straight Arrow Connector 113"/>
          <p:cNvCxnSpPr>
            <a:stCxn id="18" idx="6"/>
            <a:endCxn id="24" idx="2"/>
          </p:cNvCxnSpPr>
          <p:nvPr/>
        </p:nvCxnSpPr>
        <p:spPr>
          <a:xfrm flipV="1">
            <a:off x="1883470" y="3193999"/>
            <a:ext cx="602220" cy="9770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6" name="Straight Arrow Connector 115"/>
          <p:cNvCxnSpPr>
            <a:stCxn id="18" idx="6"/>
            <a:endCxn id="23" idx="2"/>
          </p:cNvCxnSpPr>
          <p:nvPr/>
        </p:nvCxnSpPr>
        <p:spPr>
          <a:xfrm flipV="1">
            <a:off x="1883470" y="2705848"/>
            <a:ext cx="600298" cy="14652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8" name="Straight Arrow Connector 117"/>
          <p:cNvCxnSpPr>
            <a:stCxn id="18" idx="6"/>
          </p:cNvCxnSpPr>
          <p:nvPr/>
        </p:nvCxnSpPr>
        <p:spPr>
          <a:xfrm flipV="1">
            <a:off x="1883470" y="2176945"/>
            <a:ext cx="590313" cy="19941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0" name="Straight Arrow Connector 119"/>
          <p:cNvCxnSpPr>
            <a:stCxn id="18" idx="6"/>
            <a:endCxn id="14" idx="2"/>
          </p:cNvCxnSpPr>
          <p:nvPr/>
        </p:nvCxnSpPr>
        <p:spPr>
          <a:xfrm flipV="1">
            <a:off x="1883470" y="1736812"/>
            <a:ext cx="600298" cy="24342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2" name="Straight Arrow Connector 121"/>
          <p:cNvCxnSpPr>
            <a:stCxn id="17" idx="6"/>
          </p:cNvCxnSpPr>
          <p:nvPr/>
        </p:nvCxnSpPr>
        <p:spPr>
          <a:xfrm flipV="1">
            <a:off x="1876476" y="2705848"/>
            <a:ext cx="597307" cy="9744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4" name="Straight Arrow Connector 123"/>
          <p:cNvCxnSpPr>
            <a:stCxn id="19" idx="6"/>
          </p:cNvCxnSpPr>
          <p:nvPr/>
        </p:nvCxnSpPr>
        <p:spPr>
          <a:xfrm flipV="1">
            <a:off x="1883470" y="2179526"/>
            <a:ext cx="588391" cy="10144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6" name="Straight Arrow Connector 125"/>
          <p:cNvCxnSpPr>
            <a:stCxn id="17" idx="6"/>
            <a:endCxn id="14" idx="2"/>
          </p:cNvCxnSpPr>
          <p:nvPr/>
        </p:nvCxnSpPr>
        <p:spPr>
          <a:xfrm flipV="1">
            <a:off x="1876476" y="1736812"/>
            <a:ext cx="607292" cy="19435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8" name="Straight Arrow Connector 127"/>
          <p:cNvCxnSpPr>
            <a:stCxn id="11" idx="6"/>
            <a:endCxn id="25" idx="2"/>
          </p:cNvCxnSpPr>
          <p:nvPr/>
        </p:nvCxnSpPr>
        <p:spPr>
          <a:xfrm>
            <a:off x="1888071" y="2709385"/>
            <a:ext cx="600956" cy="9709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0" name="Straight Arrow Connector 129"/>
          <p:cNvCxnSpPr>
            <a:stCxn id="11" idx="6"/>
            <a:endCxn id="26" idx="2"/>
          </p:cNvCxnSpPr>
          <p:nvPr/>
        </p:nvCxnSpPr>
        <p:spPr>
          <a:xfrm>
            <a:off x="1888071" y="2709385"/>
            <a:ext cx="595697" cy="14590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2" name="Straight Arrow Connector 131"/>
          <p:cNvCxnSpPr>
            <a:endCxn id="20" idx="2"/>
          </p:cNvCxnSpPr>
          <p:nvPr/>
        </p:nvCxnSpPr>
        <p:spPr>
          <a:xfrm flipV="1">
            <a:off x="1932724" y="2217697"/>
            <a:ext cx="564873" cy="4881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4" name="Straight Arrow Connector 133"/>
          <p:cNvCxnSpPr>
            <a:stCxn id="11" idx="6"/>
            <a:endCxn id="14" idx="2"/>
          </p:cNvCxnSpPr>
          <p:nvPr/>
        </p:nvCxnSpPr>
        <p:spPr>
          <a:xfrm flipV="1">
            <a:off x="1888071" y="1736812"/>
            <a:ext cx="595697" cy="9725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6" name="Straight Arrow Connector 135"/>
          <p:cNvCxnSpPr>
            <a:stCxn id="13" idx="6"/>
            <a:endCxn id="14" idx="2"/>
          </p:cNvCxnSpPr>
          <p:nvPr/>
        </p:nvCxnSpPr>
        <p:spPr>
          <a:xfrm flipV="1">
            <a:off x="1883470" y="1736812"/>
            <a:ext cx="600298" cy="4818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8" name="Straight Arrow Connector 137"/>
          <p:cNvCxnSpPr>
            <a:stCxn id="13" idx="6"/>
            <a:endCxn id="26" idx="2"/>
          </p:cNvCxnSpPr>
          <p:nvPr/>
        </p:nvCxnSpPr>
        <p:spPr>
          <a:xfrm>
            <a:off x="1883470" y="2218653"/>
            <a:ext cx="600298" cy="19498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0" name="Straight Arrow Connector 139"/>
          <p:cNvCxnSpPr>
            <a:stCxn id="12" idx="6"/>
            <a:endCxn id="23" idx="2"/>
          </p:cNvCxnSpPr>
          <p:nvPr/>
        </p:nvCxnSpPr>
        <p:spPr>
          <a:xfrm>
            <a:off x="1883470" y="1735014"/>
            <a:ext cx="600298" cy="9708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2" name="Straight Arrow Connector 141"/>
          <p:cNvCxnSpPr>
            <a:stCxn id="12" idx="6"/>
            <a:endCxn id="25" idx="2"/>
          </p:cNvCxnSpPr>
          <p:nvPr/>
        </p:nvCxnSpPr>
        <p:spPr>
          <a:xfrm>
            <a:off x="1883470" y="1735014"/>
            <a:ext cx="605557" cy="194531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4" name="Straight Arrow Connector 143"/>
          <p:cNvCxnSpPr>
            <a:stCxn id="12" idx="6"/>
            <a:endCxn id="26" idx="2"/>
          </p:cNvCxnSpPr>
          <p:nvPr/>
        </p:nvCxnSpPr>
        <p:spPr>
          <a:xfrm>
            <a:off x="1883470" y="1735014"/>
            <a:ext cx="600298" cy="24334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8" name="Straight Arrow Connector 147"/>
          <p:cNvCxnSpPr>
            <a:stCxn id="14" idx="6"/>
            <a:endCxn id="21" idx="2"/>
          </p:cNvCxnSpPr>
          <p:nvPr/>
        </p:nvCxnSpPr>
        <p:spPr>
          <a:xfrm>
            <a:off x="2843808" y="1736812"/>
            <a:ext cx="649200" cy="9690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0" name="Straight Arrow Connector 149"/>
          <p:cNvCxnSpPr>
            <a:stCxn id="20" idx="6"/>
            <a:endCxn id="21" idx="2"/>
          </p:cNvCxnSpPr>
          <p:nvPr/>
        </p:nvCxnSpPr>
        <p:spPr>
          <a:xfrm>
            <a:off x="2857637" y="2217697"/>
            <a:ext cx="635371" cy="4881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2" name="Straight Arrow Connector 151"/>
          <p:cNvCxnSpPr>
            <a:stCxn id="23" idx="6"/>
            <a:endCxn id="27" idx="2"/>
          </p:cNvCxnSpPr>
          <p:nvPr/>
        </p:nvCxnSpPr>
        <p:spPr>
          <a:xfrm>
            <a:off x="2843808" y="2705848"/>
            <a:ext cx="649200" cy="4881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4" name="Straight Arrow Connector 153"/>
          <p:cNvCxnSpPr>
            <a:stCxn id="24" idx="6"/>
            <a:endCxn id="27" idx="2"/>
          </p:cNvCxnSpPr>
          <p:nvPr/>
        </p:nvCxnSpPr>
        <p:spPr>
          <a:xfrm>
            <a:off x="2845730" y="3193999"/>
            <a:ext cx="64727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6" name="Straight Arrow Connector 155"/>
          <p:cNvCxnSpPr>
            <a:stCxn id="25" idx="6"/>
            <a:endCxn id="27" idx="2"/>
          </p:cNvCxnSpPr>
          <p:nvPr/>
        </p:nvCxnSpPr>
        <p:spPr>
          <a:xfrm flipV="1">
            <a:off x="2849067" y="3193999"/>
            <a:ext cx="643941" cy="4863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8" name="Straight Arrow Connector 157"/>
          <p:cNvCxnSpPr>
            <a:stCxn id="26" idx="6"/>
            <a:endCxn id="27" idx="2"/>
          </p:cNvCxnSpPr>
          <p:nvPr/>
        </p:nvCxnSpPr>
        <p:spPr>
          <a:xfrm flipV="1">
            <a:off x="2843808" y="3193999"/>
            <a:ext cx="649200" cy="9744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0" name="Straight Arrow Connector 159"/>
          <p:cNvCxnSpPr>
            <a:stCxn id="20" idx="6"/>
            <a:endCxn id="27" idx="2"/>
          </p:cNvCxnSpPr>
          <p:nvPr/>
        </p:nvCxnSpPr>
        <p:spPr>
          <a:xfrm>
            <a:off x="2857637" y="2217697"/>
            <a:ext cx="635371" cy="9763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2" name="Straight Arrow Connector 161"/>
          <p:cNvCxnSpPr>
            <a:stCxn id="14" idx="6"/>
            <a:endCxn id="27" idx="2"/>
          </p:cNvCxnSpPr>
          <p:nvPr/>
        </p:nvCxnSpPr>
        <p:spPr>
          <a:xfrm>
            <a:off x="2843808" y="1736812"/>
            <a:ext cx="649200" cy="14571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4" name="Straight Arrow Connector 163"/>
          <p:cNvCxnSpPr>
            <a:stCxn id="23" idx="6"/>
            <a:endCxn id="21" idx="2"/>
          </p:cNvCxnSpPr>
          <p:nvPr/>
        </p:nvCxnSpPr>
        <p:spPr>
          <a:xfrm>
            <a:off x="2843808" y="2705848"/>
            <a:ext cx="6492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6" name="Straight Arrow Connector 165"/>
          <p:cNvCxnSpPr>
            <a:stCxn id="24" idx="6"/>
            <a:endCxn id="21" idx="2"/>
          </p:cNvCxnSpPr>
          <p:nvPr/>
        </p:nvCxnSpPr>
        <p:spPr>
          <a:xfrm flipV="1">
            <a:off x="2845730" y="2705848"/>
            <a:ext cx="647278" cy="4881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8" name="Straight Arrow Connector 167"/>
          <p:cNvCxnSpPr>
            <a:stCxn id="25" idx="6"/>
            <a:endCxn id="21" idx="2"/>
          </p:cNvCxnSpPr>
          <p:nvPr/>
        </p:nvCxnSpPr>
        <p:spPr>
          <a:xfrm flipV="1">
            <a:off x="2849067" y="2705848"/>
            <a:ext cx="643941" cy="9744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0" name="Straight Arrow Connector 169"/>
          <p:cNvCxnSpPr>
            <a:stCxn id="26" idx="6"/>
            <a:endCxn id="21" idx="2"/>
          </p:cNvCxnSpPr>
          <p:nvPr/>
        </p:nvCxnSpPr>
        <p:spPr>
          <a:xfrm flipV="1">
            <a:off x="2843808" y="2705848"/>
            <a:ext cx="649200" cy="14626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1" name="TextBox 170"/>
          <p:cNvSpPr txBox="1"/>
          <p:nvPr/>
        </p:nvSpPr>
        <p:spPr>
          <a:xfrm>
            <a:off x="241445" y="4341775"/>
            <a:ext cx="792087" cy="646331"/>
          </a:xfrm>
          <a:prstGeom prst="rect">
            <a:avLst/>
          </a:prstGeom>
          <a:noFill/>
        </p:spPr>
        <p:txBody>
          <a:bodyPr wrap="square" rtlCol="0">
            <a:spAutoFit/>
          </a:bodyPr>
          <a:lstStyle/>
          <a:p>
            <a:pPr algn="ctr"/>
            <a:r>
              <a:rPr lang="en-AU" dirty="0" smtClean="0"/>
              <a:t>Input layer</a:t>
            </a:r>
            <a:endParaRPr lang="en-AU" dirty="0"/>
          </a:p>
        </p:txBody>
      </p:sp>
      <p:sp>
        <p:nvSpPr>
          <p:cNvPr id="172" name="TextBox 171"/>
          <p:cNvSpPr txBox="1"/>
          <p:nvPr/>
        </p:nvSpPr>
        <p:spPr>
          <a:xfrm>
            <a:off x="1307406" y="4341776"/>
            <a:ext cx="883127" cy="646331"/>
          </a:xfrm>
          <a:prstGeom prst="rect">
            <a:avLst/>
          </a:prstGeom>
          <a:noFill/>
        </p:spPr>
        <p:txBody>
          <a:bodyPr wrap="square" rtlCol="0">
            <a:spAutoFit/>
          </a:bodyPr>
          <a:lstStyle/>
          <a:p>
            <a:pPr algn="ctr"/>
            <a:r>
              <a:rPr lang="en-AU" dirty="0" smtClean="0"/>
              <a:t>Hidden layer 1</a:t>
            </a:r>
            <a:endParaRPr lang="en-AU" dirty="0"/>
          </a:p>
        </p:txBody>
      </p:sp>
      <p:sp>
        <p:nvSpPr>
          <p:cNvPr id="173" name="TextBox 172"/>
          <p:cNvSpPr txBox="1"/>
          <p:nvPr/>
        </p:nvSpPr>
        <p:spPr>
          <a:xfrm>
            <a:off x="2292195" y="4348495"/>
            <a:ext cx="883127" cy="646331"/>
          </a:xfrm>
          <a:prstGeom prst="rect">
            <a:avLst/>
          </a:prstGeom>
          <a:noFill/>
        </p:spPr>
        <p:txBody>
          <a:bodyPr wrap="square" rtlCol="0">
            <a:spAutoFit/>
          </a:bodyPr>
          <a:lstStyle/>
          <a:p>
            <a:pPr algn="ctr"/>
            <a:r>
              <a:rPr lang="en-AU" dirty="0" smtClean="0"/>
              <a:t>Hidden layer 2</a:t>
            </a:r>
            <a:endParaRPr lang="en-AU" dirty="0"/>
          </a:p>
        </p:txBody>
      </p:sp>
      <p:sp>
        <p:nvSpPr>
          <p:cNvPr id="174" name="TextBox 173"/>
          <p:cNvSpPr txBox="1"/>
          <p:nvPr/>
        </p:nvSpPr>
        <p:spPr>
          <a:xfrm>
            <a:off x="3276984" y="4341775"/>
            <a:ext cx="883127" cy="646331"/>
          </a:xfrm>
          <a:prstGeom prst="rect">
            <a:avLst/>
          </a:prstGeom>
          <a:noFill/>
        </p:spPr>
        <p:txBody>
          <a:bodyPr wrap="square" rtlCol="0">
            <a:spAutoFit/>
          </a:bodyPr>
          <a:lstStyle/>
          <a:p>
            <a:pPr algn="ctr"/>
            <a:r>
              <a:rPr lang="en-AU" dirty="0" smtClean="0"/>
              <a:t>Output  layer</a:t>
            </a:r>
            <a:endParaRPr lang="en-AU" dirty="0"/>
          </a:p>
        </p:txBody>
      </p:sp>
      <p:pic>
        <p:nvPicPr>
          <p:cNvPr id="175" name="Picture 17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10767" y="1371510"/>
            <a:ext cx="4328817" cy="1362940"/>
          </a:xfrm>
          <a:prstGeom prst="rect">
            <a:avLst/>
          </a:prstGeom>
        </p:spPr>
      </p:pic>
      <p:pic>
        <p:nvPicPr>
          <p:cNvPr id="176" name="Picture 17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00328" y="3988456"/>
            <a:ext cx="4032095" cy="470572"/>
          </a:xfrm>
          <a:prstGeom prst="rect">
            <a:avLst/>
          </a:prstGeom>
        </p:spPr>
      </p:pic>
      <p:sp>
        <p:nvSpPr>
          <p:cNvPr id="3" name="TextBox 2"/>
          <p:cNvSpPr txBox="1"/>
          <p:nvPr/>
        </p:nvSpPr>
        <p:spPr>
          <a:xfrm>
            <a:off x="467544" y="5445224"/>
            <a:ext cx="4701928" cy="261610"/>
          </a:xfrm>
          <a:prstGeom prst="rect">
            <a:avLst/>
          </a:prstGeom>
          <a:noFill/>
        </p:spPr>
        <p:txBody>
          <a:bodyPr wrap="none" rtlCol="0">
            <a:spAutoFit/>
          </a:bodyPr>
          <a:lstStyle/>
          <a:p>
            <a:r>
              <a:rPr lang="en-AU" sz="1100" dirty="0" smtClean="0"/>
              <a:t>Credit: Arden </a:t>
            </a:r>
            <a:r>
              <a:rPr lang="en-AU" sz="1100" dirty="0" err="1" smtClean="0"/>
              <a:t>Dertat</a:t>
            </a:r>
            <a:r>
              <a:rPr lang="en-AU" sz="1100" dirty="0" smtClean="0"/>
              <a:t>, Applied Data Learning – Part 1: Artificial Neural Networks</a:t>
            </a:r>
            <a:endParaRPr lang="en-AU" sz="1100" dirty="0"/>
          </a:p>
        </p:txBody>
      </p:sp>
    </p:spTree>
    <p:extLst>
      <p:ext uri="{BB962C8B-B14F-4D97-AF65-F5344CB8AC3E}">
        <p14:creationId xmlns:p14="http://schemas.microsoft.com/office/powerpoint/2010/main" val="3250432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Gradient descent</a:t>
            </a:r>
            <a:endParaRPr lang="en-AU" dirty="0"/>
          </a:p>
        </p:txBody>
      </p:sp>
      <p:sp>
        <p:nvSpPr>
          <p:cNvPr id="4" name="Footer Placeholder 3"/>
          <p:cNvSpPr>
            <a:spLocks noGrp="1"/>
          </p:cNvSpPr>
          <p:nvPr>
            <p:ph type="ftr" sz="quarter" idx="11"/>
          </p:nvPr>
        </p:nvSpPr>
        <p:spPr/>
        <p:txBody>
          <a:bodyPr/>
          <a:lstStyle/>
          <a:p>
            <a:r>
              <a:rPr lang="en-AU" smtClean="0"/>
              <a:t>Neural Networks and Deep Learning  |  Arkadi Kosmynin</a:t>
            </a:r>
            <a:endParaRPr lang="en-AU"/>
          </a:p>
        </p:txBody>
      </p:sp>
      <p:cxnSp>
        <p:nvCxnSpPr>
          <p:cNvPr id="6" name="Straight Arrow Connector 5"/>
          <p:cNvCxnSpPr/>
          <p:nvPr/>
        </p:nvCxnSpPr>
        <p:spPr>
          <a:xfrm flipV="1">
            <a:off x="1043608" y="1127125"/>
            <a:ext cx="0" cy="460613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467544" y="5301208"/>
            <a:ext cx="712879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Arc 8"/>
          <p:cNvSpPr/>
          <p:nvPr/>
        </p:nvSpPr>
        <p:spPr>
          <a:xfrm rot="9202664">
            <a:off x="1500471" y="318994"/>
            <a:ext cx="4771564" cy="4132176"/>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a:p>
        </p:txBody>
      </p:sp>
      <p:grpSp>
        <p:nvGrpSpPr>
          <p:cNvPr id="15" name="Group 14"/>
          <p:cNvGrpSpPr/>
          <p:nvPr/>
        </p:nvGrpSpPr>
        <p:grpSpPr>
          <a:xfrm>
            <a:off x="2195736" y="4005064"/>
            <a:ext cx="504056" cy="1296144"/>
            <a:chOff x="2195736" y="4005064"/>
            <a:chExt cx="504056" cy="1296144"/>
          </a:xfrm>
        </p:grpSpPr>
        <p:cxnSp>
          <p:nvCxnSpPr>
            <p:cNvPr id="11" name="Straight Arrow Connector 10"/>
            <p:cNvCxnSpPr/>
            <p:nvPr/>
          </p:nvCxnSpPr>
          <p:spPr>
            <a:xfrm>
              <a:off x="2195736" y="4026768"/>
              <a:ext cx="504056" cy="4317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2195736" y="4005064"/>
              <a:ext cx="0" cy="1296144"/>
            </a:xfrm>
            <a:prstGeom prst="line">
              <a:avLst/>
            </a:prstGeom>
            <a:ln>
              <a:solidFill>
                <a:schemeClr val="accent1">
                  <a:shade val="95000"/>
                  <a:satMod val="105000"/>
                </a:schemeClr>
              </a:solidFill>
              <a:prstDash val="dash"/>
            </a:ln>
          </p:spPr>
          <p:style>
            <a:lnRef idx="1">
              <a:schemeClr val="accent1"/>
            </a:lnRef>
            <a:fillRef idx="0">
              <a:schemeClr val="accent1"/>
            </a:fillRef>
            <a:effectRef idx="0">
              <a:schemeClr val="accent1"/>
            </a:effectRef>
            <a:fontRef idx="minor">
              <a:schemeClr val="tx1"/>
            </a:fontRef>
          </p:style>
        </p:cxnSp>
      </p:grpSp>
      <p:grpSp>
        <p:nvGrpSpPr>
          <p:cNvPr id="23" name="Group 22"/>
          <p:cNvGrpSpPr/>
          <p:nvPr/>
        </p:nvGrpSpPr>
        <p:grpSpPr>
          <a:xfrm>
            <a:off x="4156934" y="4365104"/>
            <a:ext cx="326077" cy="936104"/>
            <a:chOff x="4156934" y="4365104"/>
            <a:chExt cx="326077" cy="936104"/>
          </a:xfrm>
        </p:grpSpPr>
        <p:cxnSp>
          <p:nvCxnSpPr>
            <p:cNvPr id="17" name="Straight Arrow Connector 16"/>
            <p:cNvCxnSpPr/>
            <p:nvPr/>
          </p:nvCxnSpPr>
          <p:spPr>
            <a:xfrm flipH="1">
              <a:off x="4156934" y="4365104"/>
              <a:ext cx="326077" cy="13574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4473207" y="4365104"/>
              <a:ext cx="9804" cy="936104"/>
            </a:xfrm>
            <a:prstGeom prst="line">
              <a:avLst/>
            </a:prstGeom>
            <a:ln>
              <a:solidFill>
                <a:schemeClr val="accent1">
                  <a:shade val="95000"/>
                  <a:satMod val="105000"/>
                </a:schemeClr>
              </a:solidFill>
              <a:prstDash val="dash"/>
            </a:ln>
          </p:spPr>
          <p:style>
            <a:lnRef idx="1">
              <a:schemeClr val="accent1"/>
            </a:lnRef>
            <a:fillRef idx="0">
              <a:schemeClr val="accent1"/>
            </a:fillRef>
            <a:effectRef idx="0">
              <a:schemeClr val="accent1"/>
            </a:effectRef>
            <a:fontRef idx="minor">
              <a:schemeClr val="tx1"/>
            </a:fontRef>
          </p:style>
        </p:cxnSp>
      </p:grpSp>
      <p:sp>
        <p:nvSpPr>
          <p:cNvPr id="24" name="TextBox 23"/>
          <p:cNvSpPr txBox="1"/>
          <p:nvPr/>
        </p:nvSpPr>
        <p:spPr>
          <a:xfrm>
            <a:off x="5364088" y="1485136"/>
            <a:ext cx="1173976" cy="461665"/>
          </a:xfrm>
          <a:prstGeom prst="rect">
            <a:avLst/>
          </a:prstGeom>
          <a:noFill/>
        </p:spPr>
        <p:txBody>
          <a:bodyPr wrap="none" rtlCol="0">
            <a:spAutoFit/>
          </a:bodyPr>
          <a:lstStyle/>
          <a:p>
            <a:r>
              <a:rPr lang="en-AU" sz="2400" dirty="0" smtClean="0"/>
              <a:t>Training</a:t>
            </a:r>
            <a:endParaRPr lang="en-AU" sz="2400" dirty="0"/>
          </a:p>
        </p:txBody>
      </p:sp>
      <p:sp>
        <p:nvSpPr>
          <p:cNvPr id="25" name="TextBox 24"/>
          <p:cNvSpPr txBox="1"/>
          <p:nvPr/>
        </p:nvSpPr>
        <p:spPr>
          <a:xfrm>
            <a:off x="5364089" y="2001628"/>
            <a:ext cx="3528392" cy="738664"/>
          </a:xfrm>
          <a:prstGeom prst="rect">
            <a:avLst/>
          </a:prstGeom>
          <a:noFill/>
        </p:spPr>
        <p:txBody>
          <a:bodyPr wrap="square" rtlCol="0">
            <a:spAutoFit/>
          </a:bodyPr>
          <a:lstStyle/>
          <a:p>
            <a:pPr marL="285750" indent="-285750">
              <a:buFont typeface="Arial" panose="020B0604020202020204" pitchFamily="34" charset="0"/>
              <a:buChar char="•"/>
            </a:pPr>
            <a:r>
              <a:rPr lang="en-AU" sz="1400" dirty="0" smtClean="0">
                <a:solidFill>
                  <a:schemeClr val="accent3">
                    <a:lumMod val="75000"/>
                  </a:schemeClr>
                </a:solidFill>
              </a:rPr>
              <a:t>Starting from </a:t>
            </a:r>
            <a:r>
              <a:rPr lang="en-AU" sz="1400" dirty="0" smtClean="0">
                <a:solidFill>
                  <a:schemeClr val="accent3">
                    <a:lumMod val="75000"/>
                  </a:schemeClr>
                </a:solidFill>
              </a:rPr>
              <a:t>the first </a:t>
            </a:r>
            <a:r>
              <a:rPr lang="en-AU" sz="1400" dirty="0" smtClean="0">
                <a:solidFill>
                  <a:schemeClr val="accent3">
                    <a:lumMod val="75000"/>
                  </a:schemeClr>
                </a:solidFill>
              </a:rPr>
              <a:t>level, calculate output: multiply input by weights and apply the activation function</a:t>
            </a:r>
            <a:endParaRPr lang="en-AU" sz="1400" dirty="0">
              <a:solidFill>
                <a:schemeClr val="accent3">
                  <a:lumMod val="75000"/>
                </a:schemeClr>
              </a:solidFill>
            </a:endParaRPr>
          </a:p>
        </p:txBody>
      </p:sp>
      <p:sp>
        <p:nvSpPr>
          <p:cNvPr id="26" name="TextBox 25"/>
          <p:cNvSpPr txBox="1"/>
          <p:nvPr/>
        </p:nvSpPr>
        <p:spPr>
          <a:xfrm>
            <a:off x="5365821" y="2740292"/>
            <a:ext cx="3528392" cy="523220"/>
          </a:xfrm>
          <a:prstGeom prst="rect">
            <a:avLst/>
          </a:prstGeom>
          <a:noFill/>
        </p:spPr>
        <p:txBody>
          <a:bodyPr wrap="square" rtlCol="0">
            <a:spAutoFit/>
          </a:bodyPr>
          <a:lstStyle/>
          <a:p>
            <a:pPr marL="285750" indent="-285750">
              <a:buFont typeface="Arial" panose="020B0604020202020204" pitchFamily="34" charset="0"/>
              <a:buChar char="•"/>
            </a:pPr>
            <a:r>
              <a:rPr lang="en-AU" sz="1400" dirty="0" smtClean="0">
                <a:solidFill>
                  <a:schemeClr val="accent3">
                    <a:lumMod val="75000"/>
                  </a:schemeClr>
                </a:solidFill>
              </a:rPr>
              <a:t>Repeat on the next levels using output </a:t>
            </a:r>
            <a:r>
              <a:rPr lang="en-AU" sz="1400" dirty="0" smtClean="0">
                <a:solidFill>
                  <a:schemeClr val="accent3">
                    <a:lumMod val="75000"/>
                  </a:schemeClr>
                </a:solidFill>
              </a:rPr>
              <a:t>from </a:t>
            </a:r>
            <a:r>
              <a:rPr lang="en-AU" sz="1400" dirty="0" smtClean="0">
                <a:solidFill>
                  <a:schemeClr val="accent3">
                    <a:lumMod val="75000"/>
                  </a:schemeClr>
                </a:solidFill>
              </a:rPr>
              <a:t>the previous level as input</a:t>
            </a:r>
            <a:endParaRPr lang="en-AU" sz="1400" dirty="0">
              <a:solidFill>
                <a:schemeClr val="accent3">
                  <a:lumMod val="75000"/>
                </a:schemeClr>
              </a:solidFill>
            </a:endParaRPr>
          </a:p>
        </p:txBody>
      </p:sp>
      <p:sp>
        <p:nvSpPr>
          <p:cNvPr id="27" name="TextBox 26"/>
          <p:cNvSpPr txBox="1"/>
          <p:nvPr/>
        </p:nvSpPr>
        <p:spPr>
          <a:xfrm>
            <a:off x="5364089" y="3242945"/>
            <a:ext cx="3528392" cy="307777"/>
          </a:xfrm>
          <a:prstGeom prst="rect">
            <a:avLst/>
          </a:prstGeom>
          <a:noFill/>
        </p:spPr>
        <p:txBody>
          <a:bodyPr wrap="square" rtlCol="0">
            <a:spAutoFit/>
          </a:bodyPr>
          <a:lstStyle/>
          <a:p>
            <a:pPr marL="285750" indent="-285750">
              <a:buFont typeface="Arial" panose="020B0604020202020204" pitchFamily="34" charset="0"/>
              <a:buChar char="•"/>
            </a:pPr>
            <a:r>
              <a:rPr lang="en-AU" sz="1400" dirty="0" smtClean="0"/>
              <a:t>Calculate loss value</a:t>
            </a:r>
            <a:endParaRPr lang="en-AU" sz="1400" dirty="0"/>
          </a:p>
        </p:txBody>
      </p:sp>
      <p:sp>
        <p:nvSpPr>
          <p:cNvPr id="28" name="TextBox 27"/>
          <p:cNvSpPr txBox="1"/>
          <p:nvPr/>
        </p:nvSpPr>
        <p:spPr>
          <a:xfrm>
            <a:off x="5393577" y="3565041"/>
            <a:ext cx="3528392" cy="738664"/>
          </a:xfrm>
          <a:prstGeom prst="rect">
            <a:avLst/>
          </a:prstGeom>
          <a:noFill/>
        </p:spPr>
        <p:txBody>
          <a:bodyPr wrap="square" rtlCol="0">
            <a:spAutoFit/>
          </a:bodyPr>
          <a:lstStyle/>
          <a:p>
            <a:pPr marL="285750" indent="-285750">
              <a:buFont typeface="Arial" panose="020B0604020202020204" pitchFamily="34" charset="0"/>
              <a:buChar char="•"/>
            </a:pPr>
            <a:r>
              <a:rPr lang="en-AU" sz="1400" dirty="0" smtClean="0">
                <a:solidFill>
                  <a:schemeClr val="accent1">
                    <a:lumMod val="75000"/>
                  </a:schemeClr>
                </a:solidFill>
              </a:rPr>
              <a:t>Calculate weights’ gradients for the last level and adjust weights in directions of the gradients</a:t>
            </a:r>
            <a:endParaRPr lang="en-AU" sz="1400" dirty="0">
              <a:solidFill>
                <a:schemeClr val="accent1">
                  <a:lumMod val="75000"/>
                </a:schemeClr>
              </a:solidFill>
            </a:endParaRPr>
          </a:p>
        </p:txBody>
      </p:sp>
      <p:sp>
        <p:nvSpPr>
          <p:cNvPr id="29" name="TextBox 28"/>
          <p:cNvSpPr txBox="1"/>
          <p:nvPr/>
        </p:nvSpPr>
        <p:spPr>
          <a:xfrm>
            <a:off x="5393577" y="4287974"/>
            <a:ext cx="3528392" cy="523220"/>
          </a:xfrm>
          <a:prstGeom prst="rect">
            <a:avLst/>
          </a:prstGeom>
          <a:noFill/>
        </p:spPr>
        <p:txBody>
          <a:bodyPr wrap="square" rtlCol="0">
            <a:spAutoFit/>
          </a:bodyPr>
          <a:lstStyle/>
          <a:p>
            <a:pPr marL="285750" indent="-285750">
              <a:buFont typeface="Arial" panose="020B0604020202020204" pitchFamily="34" charset="0"/>
              <a:buChar char="•"/>
            </a:pPr>
            <a:r>
              <a:rPr lang="en-AU" sz="1400" dirty="0" smtClean="0">
                <a:solidFill>
                  <a:schemeClr val="accent1">
                    <a:lumMod val="75000"/>
                  </a:schemeClr>
                </a:solidFill>
              </a:rPr>
              <a:t>Repeat on the levels to the left using known gradients on the processed levels</a:t>
            </a:r>
            <a:endParaRPr lang="en-AU" sz="1400" dirty="0">
              <a:solidFill>
                <a:schemeClr val="accent1">
                  <a:lumMod val="75000"/>
                </a:schemeClr>
              </a:solidFill>
            </a:endParaRPr>
          </a:p>
        </p:txBody>
      </p:sp>
      <p:sp>
        <p:nvSpPr>
          <p:cNvPr id="30" name="TextBox 29"/>
          <p:cNvSpPr txBox="1"/>
          <p:nvPr/>
        </p:nvSpPr>
        <p:spPr>
          <a:xfrm>
            <a:off x="5408556" y="4805403"/>
            <a:ext cx="3528392" cy="523220"/>
          </a:xfrm>
          <a:prstGeom prst="rect">
            <a:avLst/>
          </a:prstGeom>
          <a:noFill/>
        </p:spPr>
        <p:txBody>
          <a:bodyPr wrap="square" rtlCol="0">
            <a:spAutoFit/>
          </a:bodyPr>
          <a:lstStyle/>
          <a:p>
            <a:pPr marL="285750" indent="-285750">
              <a:buFont typeface="Arial" panose="020B0604020202020204" pitchFamily="34" charset="0"/>
              <a:buChar char="•"/>
            </a:pPr>
            <a:r>
              <a:rPr lang="en-AU" sz="1400" dirty="0" smtClean="0"/>
              <a:t>Repeat until converges or you loose patience </a:t>
            </a:r>
            <a:endParaRPr lang="en-AU" sz="1400" dirty="0"/>
          </a:p>
        </p:txBody>
      </p:sp>
    </p:spTree>
    <p:extLst>
      <p:ext uri="{BB962C8B-B14F-4D97-AF65-F5344CB8AC3E}">
        <p14:creationId xmlns:p14="http://schemas.microsoft.com/office/powerpoint/2010/main" val="30183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barn(inVertical)">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circle(in)">
                                      <p:cBhvr>
                                        <p:cTn id="12" dur="20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fade">
                                      <p:cBhvr>
                                        <p:cTn id="17" dur="500"/>
                                        <p:tgtEl>
                                          <p:spTgt spid="24"/>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25"/>
                                        </p:tgtEl>
                                        <p:attrNameLst>
                                          <p:attrName>style.visibility</p:attrName>
                                        </p:attrNameLst>
                                      </p:cBhvr>
                                      <p:to>
                                        <p:strVal val="visible"/>
                                      </p:to>
                                    </p:set>
                                    <p:anim calcmode="lin" valueType="num">
                                      <p:cBhvr additive="base">
                                        <p:cTn id="22" dur="500" fill="hold"/>
                                        <p:tgtEl>
                                          <p:spTgt spid="25"/>
                                        </p:tgtEl>
                                        <p:attrNameLst>
                                          <p:attrName>ppt_x</p:attrName>
                                        </p:attrNameLst>
                                      </p:cBhvr>
                                      <p:tavLst>
                                        <p:tav tm="0">
                                          <p:val>
                                            <p:strVal val="#ppt_x"/>
                                          </p:val>
                                        </p:tav>
                                        <p:tav tm="100000">
                                          <p:val>
                                            <p:strVal val="#ppt_x"/>
                                          </p:val>
                                        </p:tav>
                                      </p:tavLst>
                                    </p:anim>
                                    <p:anim calcmode="lin" valueType="num">
                                      <p:cBhvr additive="base">
                                        <p:cTn id="23"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26"/>
                                        </p:tgtEl>
                                        <p:attrNameLst>
                                          <p:attrName>style.visibility</p:attrName>
                                        </p:attrNameLst>
                                      </p:cBhvr>
                                      <p:to>
                                        <p:strVal val="visible"/>
                                      </p:to>
                                    </p:set>
                                    <p:anim calcmode="lin" valueType="num">
                                      <p:cBhvr additive="base">
                                        <p:cTn id="28" dur="500" fill="hold"/>
                                        <p:tgtEl>
                                          <p:spTgt spid="26"/>
                                        </p:tgtEl>
                                        <p:attrNameLst>
                                          <p:attrName>ppt_x</p:attrName>
                                        </p:attrNameLst>
                                      </p:cBhvr>
                                      <p:tavLst>
                                        <p:tav tm="0">
                                          <p:val>
                                            <p:strVal val="#ppt_x"/>
                                          </p:val>
                                        </p:tav>
                                        <p:tav tm="100000">
                                          <p:val>
                                            <p:strVal val="#ppt_x"/>
                                          </p:val>
                                        </p:tav>
                                      </p:tavLst>
                                    </p:anim>
                                    <p:anim calcmode="lin" valueType="num">
                                      <p:cBhvr additive="base">
                                        <p:cTn id="29"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27"/>
                                        </p:tgtEl>
                                        <p:attrNameLst>
                                          <p:attrName>style.visibility</p:attrName>
                                        </p:attrNameLst>
                                      </p:cBhvr>
                                      <p:to>
                                        <p:strVal val="visible"/>
                                      </p:to>
                                    </p:set>
                                    <p:anim calcmode="lin" valueType="num">
                                      <p:cBhvr additive="base">
                                        <p:cTn id="34" dur="500" fill="hold"/>
                                        <p:tgtEl>
                                          <p:spTgt spid="27"/>
                                        </p:tgtEl>
                                        <p:attrNameLst>
                                          <p:attrName>ppt_x</p:attrName>
                                        </p:attrNameLst>
                                      </p:cBhvr>
                                      <p:tavLst>
                                        <p:tav tm="0">
                                          <p:val>
                                            <p:strVal val="#ppt_x"/>
                                          </p:val>
                                        </p:tav>
                                        <p:tav tm="100000">
                                          <p:val>
                                            <p:strVal val="#ppt_x"/>
                                          </p:val>
                                        </p:tav>
                                      </p:tavLst>
                                    </p:anim>
                                    <p:anim calcmode="lin" valueType="num">
                                      <p:cBhvr additive="base">
                                        <p:cTn id="35"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28"/>
                                        </p:tgtEl>
                                        <p:attrNameLst>
                                          <p:attrName>style.visibility</p:attrName>
                                        </p:attrNameLst>
                                      </p:cBhvr>
                                      <p:to>
                                        <p:strVal val="visible"/>
                                      </p:to>
                                    </p:set>
                                    <p:anim calcmode="lin" valueType="num">
                                      <p:cBhvr additive="base">
                                        <p:cTn id="40" dur="500" fill="hold"/>
                                        <p:tgtEl>
                                          <p:spTgt spid="28"/>
                                        </p:tgtEl>
                                        <p:attrNameLst>
                                          <p:attrName>ppt_x</p:attrName>
                                        </p:attrNameLst>
                                      </p:cBhvr>
                                      <p:tavLst>
                                        <p:tav tm="0">
                                          <p:val>
                                            <p:strVal val="#ppt_x"/>
                                          </p:val>
                                        </p:tav>
                                        <p:tav tm="100000">
                                          <p:val>
                                            <p:strVal val="#ppt_x"/>
                                          </p:val>
                                        </p:tav>
                                      </p:tavLst>
                                    </p:anim>
                                    <p:anim calcmode="lin" valueType="num">
                                      <p:cBhvr additive="base">
                                        <p:cTn id="41"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29"/>
                                        </p:tgtEl>
                                        <p:attrNameLst>
                                          <p:attrName>style.visibility</p:attrName>
                                        </p:attrNameLst>
                                      </p:cBhvr>
                                      <p:to>
                                        <p:strVal val="visible"/>
                                      </p:to>
                                    </p:set>
                                    <p:anim calcmode="lin" valueType="num">
                                      <p:cBhvr additive="base">
                                        <p:cTn id="46" dur="500" fill="hold"/>
                                        <p:tgtEl>
                                          <p:spTgt spid="29"/>
                                        </p:tgtEl>
                                        <p:attrNameLst>
                                          <p:attrName>ppt_x</p:attrName>
                                        </p:attrNameLst>
                                      </p:cBhvr>
                                      <p:tavLst>
                                        <p:tav tm="0">
                                          <p:val>
                                            <p:strVal val="#ppt_x"/>
                                          </p:val>
                                        </p:tav>
                                        <p:tav tm="100000">
                                          <p:val>
                                            <p:strVal val="#ppt_x"/>
                                          </p:val>
                                        </p:tav>
                                      </p:tavLst>
                                    </p:anim>
                                    <p:anim calcmode="lin" valueType="num">
                                      <p:cBhvr additive="base">
                                        <p:cTn id="47"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grpId="0" nodeType="clickEffect">
                                  <p:stCondLst>
                                    <p:cond delay="0"/>
                                  </p:stCondLst>
                                  <p:childTnLst>
                                    <p:set>
                                      <p:cBhvr>
                                        <p:cTn id="51" dur="1" fill="hold">
                                          <p:stCondLst>
                                            <p:cond delay="0"/>
                                          </p:stCondLst>
                                        </p:cTn>
                                        <p:tgtEl>
                                          <p:spTgt spid="30"/>
                                        </p:tgtEl>
                                        <p:attrNameLst>
                                          <p:attrName>style.visibility</p:attrName>
                                        </p:attrNameLst>
                                      </p:cBhvr>
                                      <p:to>
                                        <p:strVal val="visible"/>
                                      </p:to>
                                    </p:set>
                                    <p:anim calcmode="lin" valueType="num">
                                      <p:cBhvr additive="base">
                                        <p:cTn id="52" dur="500" fill="hold"/>
                                        <p:tgtEl>
                                          <p:spTgt spid="30"/>
                                        </p:tgtEl>
                                        <p:attrNameLst>
                                          <p:attrName>ppt_x</p:attrName>
                                        </p:attrNameLst>
                                      </p:cBhvr>
                                      <p:tavLst>
                                        <p:tav tm="0">
                                          <p:val>
                                            <p:strVal val="#ppt_x"/>
                                          </p:val>
                                        </p:tav>
                                        <p:tav tm="100000">
                                          <p:val>
                                            <p:strVal val="#ppt_x"/>
                                          </p:val>
                                        </p:tav>
                                      </p:tavLst>
                                    </p:anim>
                                    <p:anim calcmode="lin" valueType="num">
                                      <p:cBhvr additive="base">
                                        <p:cTn id="53"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26" grpId="0"/>
      <p:bldP spid="27" grpId="0"/>
      <p:bldP spid="28" grpId="0"/>
      <p:bldP spid="29" grpId="0"/>
      <p:bldP spid="30" grpId="0"/>
    </p:bldLst>
  </p:timing>
</p:sld>
</file>

<file path=ppt/theme/theme1.xml><?xml version="1.0" encoding="utf-8"?>
<a:theme xmlns:a="http://schemas.openxmlformats.org/drawingml/2006/main" name="CSIRO Theme">
  <a:themeElements>
    <a:clrScheme name="CSIRO Midday">
      <a:dk1>
        <a:sysClr val="windowText" lastClr="000000"/>
      </a:dk1>
      <a:lt1>
        <a:srgbClr val="FFFFFF"/>
      </a:lt1>
      <a:dk2>
        <a:srgbClr val="000000"/>
      </a:dk2>
      <a:lt2>
        <a:srgbClr val="FFFFFF"/>
      </a:lt2>
      <a:accent1>
        <a:srgbClr val="00A9CE"/>
      </a:accent1>
      <a:accent2>
        <a:srgbClr val="00313C"/>
      </a:accent2>
      <a:accent3>
        <a:srgbClr val="78BE20"/>
      </a:accent3>
      <a:accent4>
        <a:srgbClr val="4A7729"/>
      </a:accent4>
      <a:accent5>
        <a:srgbClr val="9FAEE5"/>
      </a:accent5>
      <a:accent6>
        <a:srgbClr val="1E22AA"/>
      </a:accent6>
      <a:hlink>
        <a:srgbClr val="41B6E6"/>
      </a:hlink>
      <a:folHlink>
        <a:srgbClr val="004B87"/>
      </a:folHlink>
    </a:clrScheme>
    <a:fontScheme name="CSIRO fonts">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PowerPoint</Template>
  <TotalTime>686</TotalTime>
  <Words>945</Words>
  <Application>Microsoft Office PowerPoint</Application>
  <PresentationFormat>On-screen Show (4:3)</PresentationFormat>
  <Paragraphs>142</Paragraphs>
  <Slides>16</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Cambria Math</vt:lpstr>
      <vt:lpstr>CSIRO Theme</vt:lpstr>
      <vt:lpstr>Neural Networks and Deep Learning</vt:lpstr>
      <vt:lpstr>Machine Learning</vt:lpstr>
      <vt:lpstr>Machine Learning</vt:lpstr>
      <vt:lpstr>Recommended resources</vt:lpstr>
      <vt:lpstr>AlexNet at ImageNet 2012</vt:lpstr>
      <vt:lpstr>Progress</vt:lpstr>
      <vt:lpstr>How do they do it?</vt:lpstr>
      <vt:lpstr>Combining neurons into a network…</vt:lpstr>
      <vt:lpstr>Gradient descent</vt:lpstr>
      <vt:lpstr>Main types of neural networks</vt:lpstr>
      <vt:lpstr>Deep Learning</vt:lpstr>
      <vt:lpstr>Tools</vt:lpstr>
      <vt:lpstr>Are we there yet?</vt:lpstr>
      <vt:lpstr>Some fun</vt:lpstr>
      <vt:lpstr>Recommended resources</vt:lpstr>
      <vt:lpstr>Thank you</vt:lpstr>
    </vt:vector>
  </TitlesOfParts>
  <Company>CSIRO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Neural Networks and Deep Learning</dc:title>
  <dc:creator>Kosmynin, Arkadi (CASS, Marsfield)</dc:creator>
  <cp:lastModifiedBy>Kosmynin, Arkadi (CASS, Marsfield)</cp:lastModifiedBy>
  <cp:revision>54</cp:revision>
  <dcterms:created xsi:type="dcterms:W3CDTF">2018-12-05T02:51:41Z</dcterms:created>
  <dcterms:modified xsi:type="dcterms:W3CDTF">2018-12-06T02:32:14Z</dcterms:modified>
</cp:coreProperties>
</file>