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21"/>
  </p:notesMasterIdLst>
  <p:handoutMasterIdLst>
    <p:handoutMasterId r:id="rId22"/>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rya: Foundation Model for Heliophysics" id="{DEE8DD73-DC89-46F0-93F2-A439076F15E8}">
          <p14:sldIdLst>
            <p14:sldId id="2561"/>
          </p14:sldIdLst>
        </p14:section>
        <p14:section name="Introduction and Motivation" id="{9A6644FE-D897-41A8-9705-3B4561A19B22}">
          <p14:sldIdLst>
            <p14:sldId id="2562"/>
            <p14:sldId id="2563"/>
          </p14:sldIdLst>
        </p14:section>
        <p14:section name="Overview of Surya" id="{3C8575A1-BC56-4A6F-A701-F23C32B31BBB}">
          <p14:sldIdLst>
            <p14:sldId id="2564"/>
            <p14:sldId id="2565"/>
          </p14:sldIdLst>
        </p14:section>
        <p14:section name="Architecture and Key Features" id="{444237D9-826F-4C99-B7CB-F5593DD4AE27}">
          <p14:sldIdLst>
            <p14:sldId id="2566"/>
            <p14:sldId id="2567"/>
            <p14:sldId id="2568"/>
          </p14:sldIdLst>
        </p14:section>
        <p14:section name="Applications and Performance" id="{86B59909-6D30-40FD-8AE7-67B22797DD83}">
          <p14:sldIdLst>
            <p14:sldId id="2569"/>
            <p14:sldId id="2570"/>
            <p14:sldId id="2571"/>
          </p14:sldIdLst>
        </p14:section>
        <p14:section name="Open Science and Future Directions" id="{89B3038E-ABF7-4880-A4F6-D73E20623F6A}">
          <p14:sldIdLst>
            <p14:sldId id="2572"/>
            <p14:sldId id="2573"/>
            <p14:sldId id="2574"/>
          </p14:sldIdLst>
        </p14:section>
        <p14:section name="Summary" id="{7C495263-5B42-48A2-8AFB-AF1BF08725CC}">
          <p14:sldIdLst>
            <p14:sldId id="2575"/>
            <p14:sldId id="257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1987A-41B7-49AC-EE6E-03F2D0BD95BA}" name="Daria Naidenov" initials="DN" userId="S::danaidenov@microsoft.com::ab38ab5f-bdf0-4774-ae5a-d2782abb2027" providerId="AD"/>
  <p188:author id="{05079B93-9652-6626-7181-414354FAD15D}" name="Sher Dionisio" initials="SD" userId="Sher Dionisi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EA308-115B-4486-B168-3150B83EF997}" v="21" dt="2026-02-12T00:39:21.368"/>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2/22/2026</a:t>
            </a:fld>
            <a:endParaRPr lang="en-US"/>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2/22/2026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a:p>
        </p:txBody>
      </p:sp>
    </p:spTree>
    <p:extLst>
      <p:ext uri="{BB962C8B-B14F-4D97-AF65-F5344CB8AC3E}">
        <p14:creationId xmlns:p14="http://schemas.microsoft.com/office/powerpoint/2010/main" val="182149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https://arxiv.org/html/2508.14107v1,https://github.com/NASA-IMPACT/Surya,https://www2.hao.ucar.edu/introduction-surya-foundation-model-heliophysics
Surya can be applied to a wide range of heliophysics and space weather forecasting tasks. Key applications include solar flare prediction, which is critical for anticipating high-energy events that can disrupt satellite operations and communication systems. The model also excels in solar wind speed estimation, providing valuable insights for protecting astronauts and spacecraft. Additionally, Surya supports active region identification, helping scientists map areas on the solar surface that are likely to drive significant activity. Another important application is EUV spectral forecasting, which aids in understanding the Sun's radiative output and its impact on Earth's upper atmosphere. These capabilities make Surya an indispensable tool for both scientific research and operational space weather preparedness.
</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a:p>
        </p:txBody>
      </p:sp>
    </p:spTree>
    <p:extLst>
      <p:ext uri="{BB962C8B-B14F-4D97-AF65-F5344CB8AC3E}">
        <p14:creationId xmlns:p14="http://schemas.microsoft.com/office/powerpoint/2010/main" val="2357460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https://arxiv.org/html/2508.14107v1,https://github.com/NASA-IMPACT/Surya,https://www2.hao.ucar.edu/introduction-surya-foundation-model-heliophysics
Surya demonstrates superior performance compared to existing heliophysics models. In solar flare forecasting, it achieves a 15% improvement over previous benchmarks, particularly in predicting M/X-class flares. For active region segmentation, Surya outperforms baseline models with an Intersection over Union (IoU) score of 0.768 and a Dice coefficient of 0.853. The model can predict solar disc features up to two hours in advance, providing critical lead time for space weather alerts. These results highlight Surya's ability to deliver accurate and timely predictions, making it a valuable asset for both research and operational applications in heliophysics.
</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a:p>
        </p:txBody>
      </p:sp>
    </p:spTree>
    <p:extLst>
      <p:ext uri="{BB962C8B-B14F-4D97-AF65-F5344CB8AC3E}">
        <p14:creationId xmlns:p14="http://schemas.microsoft.com/office/powerpoint/2010/main" val="462588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https://www.heliofm.org/,https://www2.hao.ucar.edu/introduction-surya-foundation-model-heliophysics
Open Science Initiatives, Future Directions
</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a:p>
        </p:txBody>
      </p:sp>
    </p:spTree>
    <p:extLst>
      <p:ext uri="{BB962C8B-B14F-4D97-AF65-F5344CB8AC3E}">
        <p14:creationId xmlns:p14="http://schemas.microsoft.com/office/powerpoint/2010/main" val="238815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https://www.heliofm.org/,https://www2.hao.ucar.edu/introduction-surya-foundation-model-heliophysics
Surya is openly available to the scientific community through platforms like GitHub and Hugging Face. These resources include model weights, configuration files, preprocessing pipelines, and example notebooks for downstream tasks. By embracing open science principles, Surya promotes transparency, reproducibility, and collaboration among researchers worldwide. This approach enables scientists, startups, and agencies to experiment with the model, fine-tune it for specific applications, and contribute to its ongoing development. The availability of Surya as an open-source tool marks a significant step toward democratizing access to advanced AI models in heliophysics.
</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a:p>
        </p:txBody>
      </p:sp>
    </p:spTree>
    <p:extLst>
      <p:ext uri="{BB962C8B-B14F-4D97-AF65-F5344CB8AC3E}">
        <p14:creationId xmlns:p14="http://schemas.microsoft.com/office/powerpoint/2010/main" val="304942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https://www.heliofm.org/,https://www2.hao.ucar.edu/introduction-surya-foundation-model-heliophysics
Future plans for Surya include extending its capabilities to predict coronal mass ejections (CMEs) and solar energetic particles (SEPs), which pose significant risks to space missions and terrestrial infrastructure. Researchers aim to integrate Surya with operational space weather systems to enhance real-time forecasting and decision-making. Additionally, the Surya project envisions a community-driven approach to fine-tuning and benchmarking, fostering innovation and accelerating progress in heliophysics research. These initiatives will ensure that Surya continues to evolve as a cutting-edge tool for understanding and predicting solar phenomena.
</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a:p>
        </p:txBody>
      </p:sp>
    </p:spTree>
    <p:extLst>
      <p:ext uri="{BB962C8B-B14F-4D97-AF65-F5344CB8AC3E}">
        <p14:creationId xmlns:p14="http://schemas.microsoft.com/office/powerpoint/2010/main" val="3266813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https://office.com?path=93617c79-8c94-4159-8dad-75c731580de1,https://ntrs.nasa.gov/api/citations/20250008498/downloads/SuryaFM%20Paper.pdf
Key Takeaways
</a:t>
            </a:r>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a:p>
        </p:txBody>
      </p:sp>
    </p:spTree>
    <p:extLst>
      <p:ext uri="{BB962C8B-B14F-4D97-AF65-F5344CB8AC3E}">
        <p14:creationId xmlns:p14="http://schemas.microsoft.com/office/powerpoint/2010/main" val="3660686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https://office.com?path=93617c79-8c94-4159-8dad-75c731580de1,https://ntrs.nasa.gov/api/citations/20250008498/downloads/SuryaFM%20Paper.pdf
Surya represents a transformative advancement in heliophysics modeling by introducing a foundation model that learns physics-aware representations from high-resolution solar data. Its innovative architecture, versatile features, and superior performance enable accurate forecasting of solar activity and space weather events. By adopting open science principles and fostering community collaboration, Surya sets the stage for future breakthroughs in solar research and operational preparedness. This model not only enhances our understanding of the Sun but also contributes to safeguarding critical technologies and infrastructure on Earth.
</a:t>
            </a:r>
          </a:p>
        </p:txBody>
      </p:sp>
      <p:sp>
        <p:nvSpPr>
          <p:cNvPr id="4" name="Slide Number Placeholder 3"/>
          <p:cNvSpPr>
            <a:spLocks noGrp="1"/>
          </p:cNvSpPr>
          <p:nvPr>
            <p:ph type="sldNum" sz="quarter" idx="5"/>
          </p:nvPr>
        </p:nvSpPr>
        <p:spPr/>
        <p:txBody>
          <a:bodyPr/>
          <a:lstStyle/>
          <a:p>
            <a:fld id="{BFDD6F49-EBB7-4CCF-97A8-E526BB28BB69}" type="slidenum">
              <a:rPr lang="en-US" smtClean="0"/>
              <a:t>16</a:t>
            </a:fld>
            <a:endParaRPr lang="en-US"/>
          </a:p>
        </p:txBody>
      </p:sp>
    </p:spTree>
    <p:extLst>
      <p:ext uri="{BB962C8B-B14F-4D97-AF65-F5344CB8AC3E}">
        <p14:creationId xmlns:p14="http://schemas.microsoft.com/office/powerpoint/2010/main" val="138199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https://office.com?path=93617c79-8c94-4159-8dad-75c731580de1,https://arxiv.org/html/2508.14107v1,https://ntrs.nasa.gov/api/citations/20250008498/downloads/SuryaFM%20Paper.pdf
Motivation for Surya
</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a:p>
        </p:txBody>
      </p:sp>
    </p:spTree>
    <p:extLst>
      <p:ext uri="{BB962C8B-B14F-4D97-AF65-F5344CB8AC3E}">
        <p14:creationId xmlns:p14="http://schemas.microsoft.com/office/powerpoint/2010/main" val="336622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https://office.com?path=93617c79-8c94-4159-8dad-75c731580de1,https://arxiv.org/html/2508.14107v1,https://ntrs.nasa.gov/api/citations/20250008498/downloads/SuryaFM%20Paper.pdf
Heliophysics plays a critical role in understanding and forecasting space weather events that can significantly impact satellites, power grids, and communication systems on Earth. The Solar Dynamics Observatory (SDO) has provided over 15 years of high-resolution solar data, yet most existing models remain task-specific and constrained by limited labeled datasets. This limitation hinders their ability to generalize across diverse solar phenomena. Surya addresses these challenges by introducing a general-purpose AI foundation model for heliophysics. Unlike traditional models, Surya leverages vast quantities of solar data to learn physics-aware representations, enabling improved predictions of solar activity and space weather. The motivation behind Surya is to create a unified model that can handle multiple heliophysics tasks efficiently, reduce the cost of training for specialized applications, and enhance operational readiness for mitigating space weather risks. By integrating advanced AI techniques with rich observational data, Surya represents a paradigm shift in how scientists approach solar modeling and forecasting.
</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a:p>
        </p:txBody>
      </p:sp>
    </p:spTree>
    <p:extLst>
      <p:ext uri="{BB962C8B-B14F-4D97-AF65-F5344CB8AC3E}">
        <p14:creationId xmlns:p14="http://schemas.microsoft.com/office/powerpoint/2010/main" val="64412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https://office.com?path=93617c79-8c94-4159-8dad-75c731580de1,https://www.heliofm.org/,https://www2.hao.ucar.edu/introduction-surya-foundation-model-heliophysics
What is Surya?
</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a:p>
        </p:txBody>
      </p:sp>
    </p:spTree>
    <p:extLst>
      <p:ext uri="{BB962C8B-B14F-4D97-AF65-F5344CB8AC3E}">
        <p14:creationId xmlns:p14="http://schemas.microsoft.com/office/powerpoint/2010/main" val="376638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https://office.com?path=93617c79-8c94-4159-8dad-75c731580de1,https://www.heliofm.org/,https://www2.hao.ucar.edu/introduction-surya-foundation-model-heliophysics
Surya is the first foundation model specifically designed for heliophysics. It consists of 366 million parameters and is trained on full-resolution data from NASA's Solar Dynamics Observatory (SDO), which includes 4096×4096 pixel images captured at a 12-minute cadence. The model incorporates multi-instrument learning by utilizing eight channels from the Atmospheric Imaging Assembly (AIA) and five products from the Helioseismic and Magnetic Imager (HMI). Surya employs a spatiotemporal transformer architecture enhanced with spectral gating and long–short range attention mechanisms to capture both local and global solar dynamics. Its pretraining objectives include solar image forecasting and autoregressive rollout tuning, enabling the model to predict solar evolution over extended time horizons. Surya's design allows it to perform zero-shot forecasting of solar dynamics and flare events, and it can be fine-tuned using parameter-efficient methods like Low-Rank Adaptation (LoRA) for specialized downstream tasks such as solar wind prediction and active region segmentation.
</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a:p>
        </p:txBody>
      </p:sp>
    </p:spTree>
    <p:extLst>
      <p:ext uri="{BB962C8B-B14F-4D97-AF65-F5344CB8AC3E}">
        <p14:creationId xmlns:p14="http://schemas.microsoft.com/office/powerpoint/2010/main" val="293135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https://office.com?path=93617c79-8c94-4159-8dad-75c731580de1,https://github.com/NASA-IMPACT/Surya
Model Architecture, Key Features
</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a:p>
        </p:txBody>
      </p:sp>
    </p:spTree>
    <p:extLst>
      <p:ext uri="{BB962C8B-B14F-4D97-AF65-F5344CB8AC3E}">
        <p14:creationId xmlns:p14="http://schemas.microsoft.com/office/powerpoint/2010/main" val="316184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https://office.com?path=93617c79-8c94-4159-8dad-75c731580de1,https://github.com/NASA-IMPACT/Surya
Surya's architecture is built around a spatiotemporal transformer framework that integrates spectral gating for frequency-domain filtering and long–short range attention to effectively model solar phenomena across different scales. The model uses time advancement as a pretext task, which helps it learn temporal dependencies critical for forecasting solar activity. This approach enables Surya to capture complex interactions between solar features over time. Additionally, the architecture supports parameter-efficient fine-tuning through LoRA, allowing researchers to adapt the model for various heliophysics applications without retraining from scratch. The combination of spectral gating and attention mechanisms ensures that Surya can process high-resolution data efficiently while maintaining accuracy in predictions. These architectural innovations make Surya a versatile and powerful tool for advancing heliophysics research and operational forecasting.
</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a:p>
        </p:txBody>
      </p:sp>
    </p:spTree>
    <p:extLst>
      <p:ext uri="{BB962C8B-B14F-4D97-AF65-F5344CB8AC3E}">
        <p14:creationId xmlns:p14="http://schemas.microsoft.com/office/powerpoint/2010/main" val="182395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https://office.com?path=93617c79-8c94-4159-8dad-75c731580de1,https://github.com/NASA-IMPACT/Surya
Surya offers several key features that distinguish it from traditional heliophysics models. First, it operates at the native resolution of SDO data (4096×4096 pixels) with a 12-minute cadence, ensuring high fidelity in capturing solar dynamics. Second, it demonstrates zero-shot capabilities, meaning it can forecast solar phenomena without additional task-specific training. Third, Surya supports versatile fine-tuning through LoRA, enabling efficient adaptation for tasks such as solar wind prediction, active region segmentation, and EUV spectral modeling. These features collectively allow Surya to generalize across multiple heliophysics applications, reduce computational costs, and provide accurate predictions that surpass existing benchmarks. By leveraging these capabilities, Surya sets a new standard for AI-driven modeling in solar physics.
</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a:p>
        </p:txBody>
      </p:sp>
    </p:spTree>
    <p:extLst>
      <p:ext uri="{BB962C8B-B14F-4D97-AF65-F5344CB8AC3E}">
        <p14:creationId xmlns:p14="http://schemas.microsoft.com/office/powerpoint/2010/main" val="205151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https://arxiv.org/html/2508.14107v1,https://github.com/NASA-IMPACT/Surya,https://www2.hao.ucar.edu/introduction-surya-foundation-model-heliophysics
Applications of Surya, Performance Metrics
</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a:p>
        </p:txBody>
      </p:sp>
    </p:spTree>
    <p:extLst>
      <p:ext uri="{BB962C8B-B14F-4D97-AF65-F5344CB8AC3E}">
        <p14:creationId xmlns:p14="http://schemas.microsoft.com/office/powerpoint/2010/main" val="2465587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4939257"/>
            <a:ext cx="5898630" cy="480373"/>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6" name="Picture Placeholder 10">
            <a:extLst>
              <a:ext uri="{FF2B5EF4-FFF2-40B4-BE49-F238E27FC236}">
                <a16:creationId xmlns:a16="http://schemas.microsoft.com/office/drawing/2014/main" id="{C58F7861-05FC-CC70-0C94-F3BAE39E54EB}"/>
              </a:ext>
            </a:extLst>
          </p:cNvPr>
          <p:cNvSpPr>
            <a:spLocks noGrp="1"/>
          </p:cNvSpPr>
          <p:nvPr>
            <p:ph type="pic" sz="quarter" idx="13" hasCustomPrompt="1"/>
          </p:nvPr>
        </p:nvSpPr>
        <p:spPr>
          <a:xfrm>
            <a:off x="0" y="-1"/>
            <a:ext cx="12192000" cy="4784036"/>
          </a:xfrm>
          <a:blipFill>
            <a:blip r:embed="rId2">
              <a:alphaModFix amt="70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id="{FDEC7B0B-C375-9D64-1424-3B07B71AF1FE}"/>
              </a:ext>
            </a:extLst>
          </p:cNvPr>
          <p:cNvSpPr>
            <a:spLocks noGrp="1"/>
          </p:cNvSpPr>
          <p:nvPr>
            <p:ph type="ftr" sz="quarter" idx="15"/>
          </p:nvPr>
        </p:nvSpPr>
        <p:spPr>
          <a:xfrm>
            <a:off x="6205927" y="4939715"/>
            <a:ext cx="4420031" cy="479458"/>
          </a:xfrm>
        </p:spPr>
        <p:txBody>
          <a:bodyPr anchor="t"/>
          <a:lstStyle>
            <a:lvl1pPr>
              <a:defRPr sz="1400"/>
            </a:lvl1pPr>
          </a:lstStyle>
          <a:p>
            <a:r>
              <a:rPr lang="en-US"/>
              <a:t>Sample footer text</a:t>
            </a:r>
          </a:p>
        </p:txBody>
      </p:sp>
      <p:sp>
        <p:nvSpPr>
          <p:cNvPr id="8" name="Slide Number Placeholder 7">
            <a:extLst>
              <a:ext uri="{FF2B5EF4-FFF2-40B4-BE49-F238E27FC236}">
                <a16:creationId xmlns:a16="http://schemas.microsoft.com/office/drawing/2014/main" id="{A9117021-C08A-0E4F-5F64-FC1A870E4815}"/>
              </a:ext>
            </a:extLst>
          </p:cNvPr>
          <p:cNvSpPr>
            <a:spLocks noGrp="1"/>
          </p:cNvSpPr>
          <p:nvPr>
            <p:ph type="sldNum" sz="quarter" idx="16"/>
          </p:nvPr>
        </p:nvSpPr>
        <p:spPr>
          <a:xfrm>
            <a:off x="11762792" y="4939257"/>
            <a:ext cx="429207" cy="365125"/>
          </a:xfrm>
        </p:spPr>
        <p:txBody>
          <a:bodyPr/>
          <a:lstStyle/>
          <a:p>
            <a:fld id="{CC057153-B650-4DEB-B370-79DDCFDCE934}" type="slidenum">
              <a:rPr lang="en-US" smtClean="0"/>
              <a:pPr/>
              <a:t>‹#›</a:t>
            </a:fld>
            <a:endParaRPr lang="en-US"/>
          </a:p>
        </p:txBody>
      </p:sp>
      <p:pic>
        <p:nvPicPr>
          <p:cNvPr id="12" name="Graphic 11">
            <a:extLst>
              <a:ext uri="{FF2B5EF4-FFF2-40B4-BE49-F238E27FC236}">
                <a16:creationId xmlns:a16="http://schemas.microsoft.com/office/drawing/2014/main" id="{9001D668-DD9C-F5B4-B191-51BDD0B308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3035" y="5873424"/>
            <a:ext cx="1005840" cy="1005840"/>
          </a:xfrm>
          <a:prstGeom prst="rect">
            <a:avLst/>
          </a:prstGeom>
        </p:spPr>
      </p:pic>
      <p:sp>
        <p:nvSpPr>
          <p:cNvPr id="4" name="Title 3">
            <a:extLst>
              <a:ext uri="{FF2B5EF4-FFF2-40B4-BE49-F238E27FC236}">
                <a16:creationId xmlns:a16="http://schemas.microsoft.com/office/drawing/2014/main" id="{009A08CF-24F0-EC7D-277D-CB831E7E7930}"/>
              </a:ext>
            </a:extLst>
          </p:cNvPr>
          <p:cNvSpPr>
            <a:spLocks noGrp="1"/>
          </p:cNvSpPr>
          <p:nvPr>
            <p:ph type="title"/>
          </p:nvPr>
        </p:nvSpPr>
        <p:spPr>
          <a:xfrm>
            <a:off x="-19847" y="5718869"/>
            <a:ext cx="5916168" cy="1143000"/>
          </a:xfrm>
        </p:spPr>
        <p:txBody>
          <a:bodyPr anchor="b">
            <a:normAutofit/>
          </a:bodyPr>
          <a:lstStyle>
            <a:lvl1pPr>
              <a:lnSpc>
                <a:spcPct val="60000"/>
              </a:lnSpc>
              <a:defRPr sz="5200"/>
            </a:lvl1pPr>
          </a:lstStyle>
          <a:p>
            <a:r>
              <a:rPr lang="en-US"/>
              <a:t>Click to edit Master title style</a:t>
            </a:r>
          </a:p>
        </p:txBody>
      </p:sp>
    </p:spTree>
    <p:extLst>
      <p:ext uri="{BB962C8B-B14F-4D97-AF65-F5344CB8AC3E}">
        <p14:creationId xmlns:p14="http://schemas.microsoft.com/office/powerpoint/2010/main" val="175169181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4E7A70C-B49B-5779-BA11-88AE4939E0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77355" y="83125"/>
            <a:ext cx="731520" cy="731520"/>
          </a:xfrm>
          <a:prstGeom prst="rect">
            <a:avLst/>
          </a:prstGeom>
        </p:spPr>
      </p:pic>
      <p:sp>
        <p:nvSpPr>
          <p:cNvPr id="3" name="Title 2">
            <a:extLst>
              <a:ext uri="{FF2B5EF4-FFF2-40B4-BE49-F238E27FC236}">
                <a16:creationId xmlns:a16="http://schemas.microsoft.com/office/drawing/2014/main" id="{68197F50-0DC4-261A-813C-264E7361D716}"/>
              </a:ext>
            </a:extLst>
          </p:cNvPr>
          <p:cNvSpPr>
            <a:spLocks noGrp="1"/>
          </p:cNvSpPr>
          <p:nvPr>
            <p:ph type="title"/>
          </p:nvPr>
        </p:nvSpPr>
        <p:spPr>
          <a:xfrm>
            <a:off x="-18288" y="2184032"/>
            <a:ext cx="8074152" cy="4718304"/>
          </a:xfrm>
        </p:spPr>
        <p:txBody>
          <a:bodyPr anchor="b"/>
          <a:lstStyle/>
          <a:p>
            <a:r>
              <a:rPr lang="en-US"/>
              <a:t>Click to edit Master title style</a:t>
            </a:r>
          </a:p>
        </p:txBody>
      </p:sp>
    </p:spTree>
    <p:extLst>
      <p:ext uri="{BB962C8B-B14F-4D97-AF65-F5344CB8AC3E}">
        <p14:creationId xmlns:p14="http://schemas.microsoft.com/office/powerpoint/2010/main" val="261231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CCCA65C-AFE0-A9A2-0C8B-31E67D2A85BB}"/>
              </a:ext>
            </a:extLst>
          </p:cNvPr>
          <p:cNvSpPr/>
          <p:nvPr userDrawn="1"/>
        </p:nvSpPr>
        <p:spPr>
          <a:xfrm>
            <a:off x="8524369" y="318128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216D578-6621-229F-0666-B010E16C3B3B}"/>
              </a:ext>
            </a:extLst>
          </p:cNvPr>
          <p:cNvSpPr>
            <a:spLocks noGrp="1"/>
          </p:cNvSpPr>
          <p:nvPr>
            <p:ph type="title"/>
          </p:nvPr>
        </p:nvSpPr>
        <p:spPr>
          <a:xfrm>
            <a:off x="-18288" y="82296"/>
            <a:ext cx="8211312" cy="4617720"/>
          </a:xfrm>
        </p:spPr>
        <p:txBody>
          <a:bodyPr/>
          <a:lstStyle/>
          <a:p>
            <a:r>
              <a:rPr lang="en-US"/>
              <a:t>Click to edit Master title style</a:t>
            </a:r>
          </a:p>
        </p:txBody>
      </p:sp>
    </p:spTree>
    <p:extLst>
      <p:ext uri="{BB962C8B-B14F-4D97-AF65-F5344CB8AC3E}">
        <p14:creationId xmlns:p14="http://schemas.microsoft.com/office/powerpoint/2010/main" val="14822639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3">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4E7A70C-B49B-5779-BA11-88AE4939E0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0000">
            <a:off x="11224955" y="5974978"/>
            <a:ext cx="731520" cy="731520"/>
          </a:xfrm>
          <a:prstGeom prst="rect">
            <a:avLst/>
          </a:prstGeom>
        </p:spPr>
      </p:pic>
      <p:sp>
        <p:nvSpPr>
          <p:cNvPr id="3" name="Title 2">
            <a:extLst>
              <a:ext uri="{FF2B5EF4-FFF2-40B4-BE49-F238E27FC236}">
                <a16:creationId xmlns:a16="http://schemas.microsoft.com/office/drawing/2014/main" id="{044BC08E-4798-95B0-A060-4AF1C14C4C64}"/>
              </a:ext>
            </a:extLst>
          </p:cNvPr>
          <p:cNvSpPr>
            <a:spLocks noGrp="1"/>
          </p:cNvSpPr>
          <p:nvPr>
            <p:ph type="title"/>
          </p:nvPr>
        </p:nvSpPr>
        <p:spPr>
          <a:xfrm>
            <a:off x="0" y="2139696"/>
            <a:ext cx="8071011" cy="4718304"/>
          </a:xfrm>
        </p:spPr>
        <p:txBody>
          <a:bodyPr anchor="b"/>
          <a:lstStyle/>
          <a:p>
            <a:r>
              <a:rPr lang="en-US"/>
              <a:t>Click to edit Master title style</a:t>
            </a:r>
          </a:p>
        </p:txBody>
      </p:sp>
    </p:spTree>
    <p:extLst>
      <p:ext uri="{BB962C8B-B14F-4D97-AF65-F5344CB8AC3E}">
        <p14:creationId xmlns:p14="http://schemas.microsoft.com/office/powerpoint/2010/main" val="27098337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8139659" cy="1554480"/>
          </a:xfrm>
        </p:spPr>
        <p:txBody>
          <a:bodyPr anchor="t">
            <a:normAutofit/>
          </a:bodyPr>
          <a:lstStyle>
            <a:lvl1pPr>
              <a:defRPr sz="56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 y="1896472"/>
            <a:ext cx="8139660" cy="3557904"/>
          </a:xfrm>
        </p:spPr>
        <p:txBody>
          <a:bodyPr>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Oval 7">
            <a:extLst>
              <a:ext uri="{FF2B5EF4-FFF2-40B4-BE49-F238E27FC236}">
                <a16:creationId xmlns:a16="http://schemas.microsoft.com/office/drawing/2014/main" id="{175C8E38-E957-9E3C-9A05-717C0F009AB9}"/>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01E193C2-09EC-BB41-5A34-007D34EB8B49}"/>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0543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5898630" cy="1628639"/>
          </a:xfrm>
        </p:spPr>
        <p:txBody>
          <a:bodyPr anchor="t">
            <a:normAutofit/>
          </a:bodyPr>
          <a:lstStyle>
            <a:lvl1pPr>
              <a:defRPr sz="5600"/>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190488" y="118818"/>
            <a:ext cx="5275973"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219"/>
            <a:ext cx="429207" cy="365125"/>
          </a:xfrm>
        </p:spPr>
        <p:txBody>
          <a:bodyPr/>
          <a:lstStyle/>
          <a:p>
            <a:fld id="{CC057153-B650-4DEB-B370-79DDCFDCE934}" type="slidenum">
              <a:rPr lang="en-US" smtClean="0"/>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90488" y="2577705"/>
            <a:ext cx="5895668" cy="4266084"/>
          </a:xfrm>
        </p:spPr>
        <p:txBody>
          <a:bodyPr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2229A90D-5A73-BC75-5D99-5E652EA0F3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464" y="5857382"/>
            <a:ext cx="1005840" cy="1005840"/>
          </a:xfrm>
          <a:prstGeom prst="rect">
            <a:avLst/>
          </a:prstGeom>
        </p:spPr>
      </p:pic>
    </p:spTree>
    <p:extLst>
      <p:ext uri="{BB962C8B-B14F-4D97-AF65-F5344CB8AC3E}">
        <p14:creationId xmlns:p14="http://schemas.microsoft.com/office/powerpoint/2010/main" val="176843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66396" y="621792"/>
            <a:ext cx="5386715" cy="1816898"/>
          </a:xfrm>
        </p:spPr>
        <p:txBody>
          <a:bodyPr anchor="t">
            <a:noAutofit/>
          </a:bodyPr>
          <a:lstStyle>
            <a:lvl1pPr>
              <a:defRPr sz="5600"/>
            </a:lvl1pPr>
          </a:lstStyle>
          <a:p>
            <a:r>
              <a:rPr lang="en-US"/>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5906642" cy="6858000"/>
          </a:xfrm>
          <a:blipFill>
            <a:blip r:embed="rId2">
              <a:alphaModFix amt="70000"/>
            </a:blip>
            <a:stretch>
              <a:fillRect/>
            </a:stretch>
          </a:blipFill>
        </p:spPr>
        <p:txBody>
          <a:bodyPr/>
          <a:lstStyle>
            <a:lvl1pPr>
              <a:defRPr/>
            </a:lvl1pPr>
          </a:lstStyle>
          <a:p>
            <a:r>
              <a:rPr lang="en-US"/>
              <a:t> </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190488" y="110364"/>
            <a:ext cx="5349239"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90488" y="2740228"/>
            <a:ext cx="5906642" cy="4096512"/>
          </a:xfrm>
        </p:spPr>
        <p:txBody>
          <a:bodyPr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882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7534384" cy="3513095"/>
          </a:xfrm>
        </p:spPr>
        <p:txBody>
          <a:bodyPr anchor="t" anchorCtr="0">
            <a:noAutofit/>
          </a:bodyPr>
          <a:lstStyle>
            <a:lvl1pPr>
              <a:defRPr sz="56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3476116" y="4017192"/>
            <a:ext cx="4063655" cy="2814212"/>
          </a:xfrm>
        </p:spPr>
        <p:txBody>
          <a:bodyPr anchor="b" anchorCtr="0">
            <a:normAutofit/>
          </a:bodyPr>
          <a:lstStyle>
            <a:lvl1pPr marL="342900" indent="-342900" algn="r">
              <a:buFont typeface="+mj-lt"/>
              <a:buAutoNum type="arabicPeriod"/>
              <a:defRPr sz="1400"/>
            </a:lvl1pPr>
            <a:lvl2pPr marL="571500" indent="-342900" algn="r">
              <a:buFont typeface="+mj-lt"/>
              <a:buAutoNum type="arabicPeriod"/>
              <a:defRPr sz="1400"/>
            </a:lvl2pPr>
            <a:lvl3pPr marL="800100" indent="-342900" algn="r">
              <a:buFont typeface="+mj-lt"/>
              <a:buAutoNum type="arabicPeriod"/>
              <a:defRPr sz="1400"/>
            </a:lvl3pPr>
            <a:lvl4pPr marL="1028700" indent="-342900" algn="r">
              <a:buFont typeface="+mj-lt"/>
              <a:buAutoNum type="arabicPeriod"/>
              <a:defRPr sz="1400"/>
            </a:lvl4pPr>
            <a:lvl5pPr marL="1257300" indent="-342900" algn="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3">
            <a:extLst>
              <a:ext uri="{FF2B5EF4-FFF2-40B4-BE49-F238E27FC236}">
                <a16:creationId xmlns:a16="http://schemas.microsoft.com/office/drawing/2014/main" id="{0E7C9240-617B-1770-A044-328C31CB6A15}"/>
              </a:ext>
            </a:extLst>
          </p:cNvPr>
          <p:cNvSpPr>
            <a:spLocks noGrp="1"/>
          </p:cNvSpPr>
          <p:nvPr>
            <p:ph type="ftr" sz="quarter" idx="11"/>
          </p:nvPr>
        </p:nvSpPr>
        <p:spPr>
          <a:xfrm>
            <a:off x="7704945" y="118818"/>
            <a:ext cx="3779918"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a:p>
        </p:txBody>
      </p:sp>
      <p:sp>
        <p:nvSpPr>
          <p:cNvPr id="11" name="Picture Placeholder 10">
            <a:extLst>
              <a:ext uri="{FF2B5EF4-FFF2-40B4-BE49-F238E27FC236}">
                <a16:creationId xmlns:a16="http://schemas.microsoft.com/office/drawing/2014/main" id="{C7452E47-6DDB-EA53-7FB9-2BA726EB77DA}"/>
              </a:ext>
            </a:extLst>
          </p:cNvPr>
          <p:cNvSpPr>
            <a:spLocks noGrp="1"/>
          </p:cNvSpPr>
          <p:nvPr>
            <p:ph type="pic" sz="quarter" idx="14" hasCustomPrompt="1"/>
          </p:nvPr>
        </p:nvSpPr>
        <p:spPr>
          <a:xfrm>
            <a:off x="7772400" y="989351"/>
            <a:ext cx="4284026" cy="5789588"/>
          </a:xfrm>
          <a:blipFill>
            <a:blip r:embed="rId2">
              <a:alphaModFix amt="70000"/>
            </a:blip>
            <a:stretch>
              <a:fillRect/>
            </a:stretch>
          </a:blipFill>
        </p:spPr>
        <p:txBody>
          <a:bodyPr/>
          <a:lstStyle>
            <a:lvl1pPr>
              <a:defRPr lang="en-US" dirty="0"/>
            </a:lvl1pPr>
          </a:lstStyle>
          <a:p>
            <a:r>
              <a:rPr lang="en-US"/>
              <a:t> </a:t>
            </a:r>
          </a:p>
        </p:txBody>
      </p:sp>
      <p:pic>
        <p:nvPicPr>
          <p:cNvPr id="6" name="Graphic 5">
            <a:extLst>
              <a:ext uri="{FF2B5EF4-FFF2-40B4-BE49-F238E27FC236}">
                <a16:creationId xmlns:a16="http://schemas.microsoft.com/office/drawing/2014/main" id="{1556323E-CFBE-3917-9F8D-C2431E41FB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06" y="6047419"/>
            <a:ext cx="731520" cy="731520"/>
          </a:xfrm>
          <a:prstGeom prst="rect">
            <a:avLst/>
          </a:prstGeom>
        </p:spPr>
      </p:pic>
    </p:spTree>
    <p:extLst>
      <p:ext uri="{BB962C8B-B14F-4D97-AF65-F5344CB8AC3E}">
        <p14:creationId xmlns:p14="http://schemas.microsoft.com/office/powerpoint/2010/main" val="1417630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288" y="82296"/>
            <a:ext cx="4390515" cy="2418146"/>
          </a:xfrm>
        </p:spPr>
        <p:txBody>
          <a:bodyPr>
            <a:norm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0" y="4373735"/>
            <a:ext cx="4389120" cy="2459736"/>
          </a:xfrm>
        </p:spPr>
        <p:txBody>
          <a:bodyPr anchor="b"/>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EB560304-B220-9740-0823-17F13E1DFD7F}"/>
              </a:ext>
            </a:extLst>
          </p:cNvPr>
          <p:cNvSpPr>
            <a:spLocks noGrp="1"/>
          </p:cNvSpPr>
          <p:nvPr>
            <p:ph type="ftr" sz="quarter" idx="15"/>
          </p:nvPr>
        </p:nvSpPr>
        <p:spPr>
          <a:xfrm>
            <a:off x="6190488" y="110364"/>
            <a:ext cx="5358238"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A6D8939A-F7AC-2C38-E1F0-99EA290DC600}"/>
              </a:ext>
            </a:extLst>
          </p:cNvPr>
          <p:cNvSpPr>
            <a:spLocks noGrp="1"/>
          </p:cNvSpPr>
          <p:nvPr>
            <p:ph type="sldNum" sz="quarter" idx="16"/>
          </p:nvPr>
        </p:nvSpPr>
        <p:spPr>
          <a:xfrm>
            <a:off x="11762793" y="110364"/>
            <a:ext cx="429207" cy="365125"/>
          </a:xfrm>
        </p:spPr>
        <p:txBody>
          <a:bodyPr/>
          <a:lstStyle/>
          <a:p>
            <a:fld id="{CC057153-B650-4DEB-B370-79DDCFDCE934}" type="slidenum">
              <a:rPr lang="en-US" smtClean="0"/>
              <a:pPr/>
              <a:t>‹#›</a:t>
            </a:fld>
            <a:endParaRPr lang="en-US"/>
          </a:p>
        </p:txBody>
      </p:sp>
      <p:sp>
        <p:nvSpPr>
          <p:cNvPr id="3" name="Date Placeholder 2">
            <a:extLst>
              <a:ext uri="{FF2B5EF4-FFF2-40B4-BE49-F238E27FC236}">
                <a16:creationId xmlns:a16="http://schemas.microsoft.com/office/drawing/2014/main" id="{7EB9051D-F4ED-4EE6-2F1F-2E67035938D8}"/>
              </a:ext>
            </a:extLst>
          </p:cNvPr>
          <p:cNvSpPr>
            <a:spLocks noGrp="1"/>
          </p:cNvSpPr>
          <p:nvPr>
            <p:ph type="dt" sz="half" idx="14"/>
          </p:nvPr>
        </p:nvSpPr>
        <p:spPr>
          <a:xfrm>
            <a:off x="6190488" y="6468346"/>
            <a:ext cx="2899852" cy="365125"/>
          </a:xfrm>
        </p:spPr>
        <p:txBody>
          <a:bodyPr anchor="b"/>
          <a:lstStyle/>
          <a:p>
            <a:endParaRPr lang="en-US"/>
          </a:p>
        </p:txBody>
      </p:sp>
      <p:sp>
        <p:nvSpPr>
          <p:cNvPr id="4" name="Oval 3">
            <a:extLst>
              <a:ext uri="{FF2B5EF4-FFF2-40B4-BE49-F238E27FC236}">
                <a16:creationId xmlns:a16="http://schemas.microsoft.com/office/drawing/2014/main" id="{355DE040-A555-DAC9-D08D-73A80FFBC53C}"/>
              </a:ext>
            </a:extLst>
          </p:cNvPr>
          <p:cNvSpPr/>
          <p:nvPr userDrawn="1"/>
        </p:nvSpPr>
        <p:spPr>
          <a:xfrm>
            <a:off x="8540137" y="318973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040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9645" y="987552"/>
            <a:ext cx="5366480" cy="4044508"/>
          </a:xfrm>
        </p:spPr>
        <p:txBody>
          <a:bodyPr>
            <a:normAutofit/>
          </a:bodyPr>
          <a:lstStyle>
            <a:lvl1pPr>
              <a:defRPr sz="5600"/>
            </a:lvl1pPr>
          </a:lstStyle>
          <a:p>
            <a:r>
              <a:rPr lang="en-US"/>
              <a:t>Click to edit Master title style</a:t>
            </a:r>
          </a:p>
        </p:txBody>
      </p:sp>
      <p:sp>
        <p:nvSpPr>
          <p:cNvPr id="4" name="Footer Placeholder 4">
            <a:extLst>
              <a:ext uri="{FF2B5EF4-FFF2-40B4-BE49-F238E27FC236}">
                <a16:creationId xmlns:a16="http://schemas.microsoft.com/office/drawing/2014/main" id="{4F0A24D4-6DA5-79FF-03B8-B42156C29A10}"/>
              </a:ext>
            </a:extLst>
          </p:cNvPr>
          <p:cNvSpPr>
            <a:spLocks noGrp="1"/>
          </p:cNvSpPr>
          <p:nvPr>
            <p:ph type="ftr" sz="quarter" idx="11"/>
          </p:nvPr>
        </p:nvSpPr>
        <p:spPr>
          <a:xfrm>
            <a:off x="532150" y="100701"/>
            <a:ext cx="5366480" cy="365125"/>
          </a:xfrm>
        </p:spPr>
        <p:txBody>
          <a:bodyPr/>
          <a:lstStyle/>
          <a:p>
            <a:r>
              <a:rPr lang="en-US"/>
              <a:t>Sample footer text</a:t>
            </a:r>
          </a:p>
        </p:txBody>
      </p:sp>
      <p:sp>
        <p:nvSpPr>
          <p:cNvPr id="3" name="Date Placeholder 3">
            <a:extLst>
              <a:ext uri="{FF2B5EF4-FFF2-40B4-BE49-F238E27FC236}">
                <a16:creationId xmlns:a16="http://schemas.microsoft.com/office/drawing/2014/main" id="{95496777-32C7-B10A-B939-8EEC9C873F21}"/>
              </a:ext>
            </a:extLst>
          </p:cNvPr>
          <p:cNvSpPr>
            <a:spLocks noGrp="1"/>
          </p:cNvSpPr>
          <p:nvPr>
            <p:ph type="dt" sz="half" idx="10"/>
          </p:nvPr>
        </p:nvSpPr>
        <p:spPr>
          <a:xfrm>
            <a:off x="6190488" y="100701"/>
            <a:ext cx="2940449" cy="365125"/>
          </a:xfrm>
        </p:spPr>
        <p:txBody>
          <a:bodyPr/>
          <a:lstStyle/>
          <a:p>
            <a:endParaRPr lang="en-US"/>
          </a:p>
        </p:txBody>
      </p:sp>
      <p:sp>
        <p:nvSpPr>
          <p:cNvPr id="6" name="Slide Number Placeholder 5">
            <a:extLst>
              <a:ext uri="{FF2B5EF4-FFF2-40B4-BE49-F238E27FC236}">
                <a16:creationId xmlns:a16="http://schemas.microsoft.com/office/drawing/2014/main" id="{D33C2CAA-FD7B-3168-42A9-81A6AA4BC761}"/>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190488" y="969264"/>
            <a:ext cx="5340096"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580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178B15-836F-D50E-D616-40C9373248FF}"/>
              </a:ext>
            </a:extLst>
          </p:cNvPr>
          <p:cNvSpPr>
            <a:spLocks noGrp="1"/>
          </p:cNvSpPr>
          <p:nvPr>
            <p:ph type="title"/>
          </p:nvPr>
        </p:nvSpPr>
        <p:spPr>
          <a:xfrm>
            <a:off x="539645" y="987552"/>
            <a:ext cx="5366480" cy="4044508"/>
          </a:xfrm>
        </p:spPr>
        <p:txBody>
          <a:bodyPr>
            <a:normAutofit/>
          </a:bodyPr>
          <a:lstStyle>
            <a:lvl1pPr>
              <a:defRPr sz="5600"/>
            </a:lvl1pPr>
          </a:lstStyle>
          <a:p>
            <a:r>
              <a:rPr lang="en-US"/>
              <a:t>Click to edit Master title style</a:t>
            </a:r>
          </a:p>
        </p:txBody>
      </p:sp>
      <p:sp>
        <p:nvSpPr>
          <p:cNvPr id="3" name="Footer Placeholder 4">
            <a:extLst>
              <a:ext uri="{FF2B5EF4-FFF2-40B4-BE49-F238E27FC236}">
                <a16:creationId xmlns:a16="http://schemas.microsoft.com/office/drawing/2014/main" id="{83A196D4-110B-6911-7AF5-9149D3FFF8BC}"/>
              </a:ext>
            </a:extLst>
          </p:cNvPr>
          <p:cNvSpPr>
            <a:spLocks noGrp="1"/>
          </p:cNvSpPr>
          <p:nvPr>
            <p:ph type="ftr" sz="quarter" idx="11"/>
          </p:nvPr>
        </p:nvSpPr>
        <p:spPr>
          <a:xfrm>
            <a:off x="532150" y="100701"/>
            <a:ext cx="5366480" cy="365125"/>
          </a:xfrm>
        </p:spPr>
        <p:txBody>
          <a:bodyPr/>
          <a:lstStyle/>
          <a:p>
            <a:r>
              <a:rPr lang="en-US"/>
              <a:t>Sample footer text</a:t>
            </a:r>
          </a:p>
        </p:txBody>
      </p:sp>
      <p:sp>
        <p:nvSpPr>
          <p:cNvPr id="2" name="Date Placeholder 3">
            <a:extLst>
              <a:ext uri="{FF2B5EF4-FFF2-40B4-BE49-F238E27FC236}">
                <a16:creationId xmlns:a16="http://schemas.microsoft.com/office/drawing/2014/main" id="{A8D9253F-93F3-9EB9-BFA6-49C9461DE0DB}"/>
              </a:ext>
            </a:extLst>
          </p:cNvPr>
          <p:cNvSpPr>
            <a:spLocks noGrp="1"/>
          </p:cNvSpPr>
          <p:nvPr>
            <p:ph type="dt" sz="half" idx="10"/>
          </p:nvPr>
        </p:nvSpPr>
        <p:spPr>
          <a:xfrm>
            <a:off x="6190488" y="100701"/>
            <a:ext cx="2940449" cy="365125"/>
          </a:xfrm>
        </p:spPr>
        <p:txBody>
          <a:bodyPr/>
          <a:lstStyle/>
          <a:p>
            <a:endParaRPr lang="en-US"/>
          </a:p>
        </p:txBody>
      </p:sp>
      <p:sp>
        <p:nvSpPr>
          <p:cNvPr id="9" name="Slide Number Placeholder 5">
            <a:extLst>
              <a:ext uri="{FF2B5EF4-FFF2-40B4-BE49-F238E27FC236}">
                <a16:creationId xmlns:a16="http://schemas.microsoft.com/office/drawing/2014/main" id="{B94C6C96-D651-5D6B-830B-07E5A35424C7}"/>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6190488" y="969264"/>
            <a:ext cx="5336753"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3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06F310-2B8D-3C32-560C-686817E6B487}"/>
              </a:ext>
            </a:extLst>
          </p:cNvPr>
          <p:cNvSpPr>
            <a:spLocks noGrp="1"/>
          </p:cNvSpPr>
          <p:nvPr>
            <p:ph type="title"/>
          </p:nvPr>
        </p:nvSpPr>
        <p:spPr>
          <a:xfrm>
            <a:off x="516249" y="1012175"/>
            <a:ext cx="11113008" cy="849793"/>
          </a:xfrm>
        </p:spPr>
        <p:txBody>
          <a:bodyPr/>
          <a:lstStyle/>
          <a:p>
            <a:r>
              <a:rPr lang="en-US"/>
              <a:t>Click to edit Master title style</a:t>
            </a:r>
          </a:p>
        </p:txBody>
      </p:sp>
      <p:sp>
        <p:nvSpPr>
          <p:cNvPr id="7" name="Footer Placeholder 6">
            <a:extLst>
              <a:ext uri="{FF2B5EF4-FFF2-40B4-BE49-F238E27FC236}">
                <a16:creationId xmlns:a16="http://schemas.microsoft.com/office/drawing/2014/main" id="{64FD1A6D-2D8E-1FD1-C1AC-CB5E9D5A15CD}"/>
              </a:ext>
            </a:extLst>
          </p:cNvPr>
          <p:cNvSpPr>
            <a:spLocks noGrp="1"/>
          </p:cNvSpPr>
          <p:nvPr>
            <p:ph type="ftr" sz="quarter" idx="11"/>
          </p:nvPr>
        </p:nvSpPr>
        <p:spPr>
          <a:xfrm>
            <a:off x="542375" y="110364"/>
            <a:ext cx="5276852" cy="365125"/>
          </a:xfrm>
        </p:spPr>
        <p:txBody>
          <a:bodyPr/>
          <a:lstStyle/>
          <a:p>
            <a:r>
              <a:rPr lang="en-US"/>
              <a:t>Sample footer text</a:t>
            </a:r>
          </a:p>
        </p:txBody>
      </p:sp>
      <p:sp>
        <p:nvSpPr>
          <p:cNvPr id="2" name="Date Placeholder 1">
            <a:extLst>
              <a:ext uri="{FF2B5EF4-FFF2-40B4-BE49-F238E27FC236}">
                <a16:creationId xmlns:a16="http://schemas.microsoft.com/office/drawing/2014/main" id="{1FADE430-EE65-B675-F031-7651DE9D69AC}"/>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27305BC9-1670-00D4-5A66-F52444DA9C94}"/>
              </a:ext>
            </a:extLst>
          </p:cNvPr>
          <p:cNvSpPr>
            <a:spLocks noGrp="1"/>
          </p:cNvSpPr>
          <p:nvPr>
            <p:ph type="sldNum" sz="quarter" idx="12"/>
          </p:nvPr>
        </p:nvSpPr>
        <p:spPr>
          <a:xfrm>
            <a:off x="11123959" y="104649"/>
            <a:ext cx="429207" cy="365125"/>
          </a:xfrm>
        </p:spPr>
        <p:txBody>
          <a:bodyPr/>
          <a:lstStyle/>
          <a:p>
            <a:fld id="{CC057153-B650-4DEB-B370-79DDCFDCE934}"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539496" y="2115542"/>
            <a:ext cx="11013670" cy="445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29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A66657-CD31-0011-4B4B-A81B7CACF018}"/>
              </a:ext>
            </a:extLst>
          </p:cNvPr>
          <p:cNvSpPr>
            <a:spLocks noGrp="1"/>
          </p:cNvSpPr>
          <p:nvPr>
            <p:ph type="title"/>
          </p:nvPr>
        </p:nvSpPr>
        <p:spPr>
          <a:xfrm>
            <a:off x="539496" y="987552"/>
            <a:ext cx="5366480" cy="4044508"/>
          </a:xfrm>
        </p:spPr>
        <p:txBody>
          <a:bodyPr>
            <a:normAutofit/>
          </a:bodyPr>
          <a:lstStyle>
            <a:lvl1pPr>
              <a:defRPr sz="5600"/>
            </a:lvl1pPr>
          </a:lstStyle>
          <a:p>
            <a:r>
              <a:rPr lang="en-US"/>
              <a:t>Click to edit Master title style</a:t>
            </a:r>
          </a:p>
        </p:txBody>
      </p:sp>
      <p:sp>
        <p:nvSpPr>
          <p:cNvPr id="5" name="Footer Placeholder 4">
            <a:extLst>
              <a:ext uri="{FF2B5EF4-FFF2-40B4-BE49-F238E27FC236}">
                <a16:creationId xmlns:a16="http://schemas.microsoft.com/office/drawing/2014/main" id="{27AEE5E0-A3F6-BA78-E3AC-4EF588291B22}"/>
              </a:ext>
            </a:extLst>
          </p:cNvPr>
          <p:cNvSpPr>
            <a:spLocks noGrp="1"/>
          </p:cNvSpPr>
          <p:nvPr>
            <p:ph type="ftr" sz="quarter" idx="11"/>
          </p:nvPr>
        </p:nvSpPr>
        <p:spPr>
          <a:xfrm>
            <a:off x="532150" y="100701"/>
            <a:ext cx="5366480" cy="365125"/>
          </a:xfrm>
        </p:spPr>
        <p:txBody>
          <a:bodyPr/>
          <a:lstStyle/>
          <a:p>
            <a:r>
              <a:rPr lang="en-US"/>
              <a:t>Sample footer text</a:t>
            </a:r>
          </a:p>
        </p:txBody>
      </p:sp>
      <p:sp>
        <p:nvSpPr>
          <p:cNvPr id="2" name="Date Placeholder 3">
            <a:extLst>
              <a:ext uri="{FF2B5EF4-FFF2-40B4-BE49-F238E27FC236}">
                <a16:creationId xmlns:a16="http://schemas.microsoft.com/office/drawing/2014/main" id="{13477BD1-B2A6-0DA8-FFFF-D07E005B2603}"/>
              </a:ext>
            </a:extLst>
          </p:cNvPr>
          <p:cNvSpPr>
            <a:spLocks noGrp="1"/>
          </p:cNvSpPr>
          <p:nvPr>
            <p:ph type="dt" sz="half" idx="10"/>
          </p:nvPr>
        </p:nvSpPr>
        <p:spPr>
          <a:xfrm>
            <a:off x="6190488" y="100701"/>
            <a:ext cx="2940449" cy="365125"/>
          </a:xfrm>
        </p:spPr>
        <p:txBody>
          <a:bodyPr/>
          <a:lstStyle/>
          <a:p>
            <a:endParaRPr lang="en-US"/>
          </a:p>
        </p:txBody>
      </p:sp>
      <p:sp>
        <p:nvSpPr>
          <p:cNvPr id="9" name="Slide Number Placeholder 5">
            <a:extLst>
              <a:ext uri="{FF2B5EF4-FFF2-40B4-BE49-F238E27FC236}">
                <a16:creationId xmlns:a16="http://schemas.microsoft.com/office/drawing/2014/main" id="{EF5D392D-C542-426F-517D-B10E047560E3}"/>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6190488" y="969264"/>
            <a:ext cx="5366480" cy="5715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4727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9496" y="988979"/>
            <a:ext cx="3462878" cy="2942419"/>
          </a:xfrm>
        </p:spPr>
        <p:txBody>
          <a:bodyPr>
            <a:normAutofit/>
          </a:bodyPr>
          <a:lstStyle>
            <a:lvl1pPr>
              <a:defRPr sz="5600"/>
            </a:lvl1pPr>
          </a:lstStyle>
          <a:p>
            <a:r>
              <a:rPr lang="en-US"/>
              <a:t>Click to edit Master title style</a:t>
            </a:r>
          </a:p>
        </p:txBody>
      </p:sp>
      <p:sp>
        <p:nvSpPr>
          <p:cNvPr id="5" name="Footer Placeholder 4">
            <a:extLst>
              <a:ext uri="{FF2B5EF4-FFF2-40B4-BE49-F238E27FC236}">
                <a16:creationId xmlns:a16="http://schemas.microsoft.com/office/drawing/2014/main" id="{37A9910B-18FC-4A92-025A-A88AC7CD6B13}"/>
              </a:ext>
            </a:extLst>
          </p:cNvPr>
          <p:cNvSpPr>
            <a:spLocks noGrp="1"/>
          </p:cNvSpPr>
          <p:nvPr>
            <p:ph type="ftr" sz="quarter" idx="11"/>
          </p:nvPr>
        </p:nvSpPr>
        <p:spPr>
          <a:xfrm>
            <a:off x="532150" y="100701"/>
            <a:ext cx="3470224" cy="365125"/>
          </a:xfrm>
        </p:spPr>
        <p:txBody>
          <a:bodyPr/>
          <a:lstStyle/>
          <a:p>
            <a:r>
              <a:rPr lang="en-US"/>
              <a:t>Sample footer text</a:t>
            </a:r>
          </a:p>
        </p:txBody>
      </p:sp>
      <p:sp>
        <p:nvSpPr>
          <p:cNvPr id="4" name="Date Placeholder 3">
            <a:extLst>
              <a:ext uri="{FF2B5EF4-FFF2-40B4-BE49-F238E27FC236}">
                <a16:creationId xmlns:a16="http://schemas.microsoft.com/office/drawing/2014/main" id="{10752728-D41A-655E-871F-F76147E0E991}"/>
              </a:ext>
            </a:extLst>
          </p:cNvPr>
          <p:cNvSpPr>
            <a:spLocks noGrp="1"/>
          </p:cNvSpPr>
          <p:nvPr>
            <p:ph type="dt" sz="half" idx="10"/>
          </p:nvPr>
        </p:nvSpPr>
        <p:spPr>
          <a:xfrm>
            <a:off x="4317167" y="100701"/>
            <a:ext cx="2940449" cy="365125"/>
          </a:xfrm>
        </p:spPr>
        <p:txBody>
          <a:bodyPr/>
          <a:lstStyle/>
          <a:p>
            <a:endParaRPr lang="en-US"/>
          </a:p>
        </p:txBody>
      </p:sp>
      <p:sp>
        <p:nvSpPr>
          <p:cNvPr id="9" name="Slide Number Placeholder 5">
            <a:extLst>
              <a:ext uri="{FF2B5EF4-FFF2-40B4-BE49-F238E27FC236}">
                <a16:creationId xmlns:a16="http://schemas.microsoft.com/office/drawing/2014/main" id="{EE07CC96-728B-298D-B2D6-54C4E9F0E9CA}"/>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317167" y="967689"/>
            <a:ext cx="7217771" cy="5237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270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D0064E-1F0E-2DDF-C6B5-9CE196C4B560}"/>
              </a:ext>
            </a:extLst>
          </p:cNvPr>
          <p:cNvSpPr>
            <a:spLocks noGrp="1"/>
          </p:cNvSpPr>
          <p:nvPr>
            <p:ph type="title"/>
          </p:nvPr>
        </p:nvSpPr>
        <p:spPr>
          <a:xfrm>
            <a:off x="5045804" y="612140"/>
            <a:ext cx="6499655" cy="1519612"/>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804012" cy="6858000"/>
          </a:xfrm>
          <a:blipFill>
            <a:blip r:embed="rId2">
              <a:alphaModFix amt="70000"/>
            </a:blip>
            <a:stretch>
              <a:fillRect/>
            </a:stretch>
          </a:blipFill>
        </p:spPr>
        <p:txBody>
          <a:bodyPr/>
          <a:lstStyle>
            <a:lvl1pPr>
              <a:defRPr lang="en-US" dirty="0"/>
            </a:lvl1pPr>
          </a:lstStyle>
          <a:p>
            <a:r>
              <a:rPr lang="en-US"/>
              <a:t> </a:t>
            </a:r>
          </a:p>
        </p:txBody>
      </p:sp>
      <p:sp>
        <p:nvSpPr>
          <p:cNvPr id="7" name="Content Placeholder 7">
            <a:extLst>
              <a:ext uri="{FF2B5EF4-FFF2-40B4-BE49-F238E27FC236}">
                <a16:creationId xmlns:a16="http://schemas.microsoft.com/office/drawing/2014/main" id="{D478DAE4-13AB-5772-07E6-B3264F1E3141}"/>
              </a:ext>
            </a:extLst>
          </p:cNvPr>
          <p:cNvSpPr>
            <a:spLocks noGrp="1"/>
          </p:cNvSpPr>
          <p:nvPr>
            <p:ph sz="quarter" idx="14"/>
          </p:nvPr>
        </p:nvSpPr>
        <p:spPr>
          <a:xfrm>
            <a:off x="5104122" y="2457406"/>
            <a:ext cx="6441338" cy="3778977"/>
          </a:xfrm>
        </p:spPr>
        <p:txBody>
          <a:bodyPr anchor="t"/>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04122" y="6452990"/>
            <a:ext cx="1968375" cy="365125"/>
          </a:xfrm>
        </p:spPr>
        <p:txBody>
          <a:bodyPr anchor="b"/>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16252" y="645298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397651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AA64C6-E678-9909-94ED-FA63F0C2B473}"/>
              </a:ext>
            </a:extLst>
          </p:cNvPr>
          <p:cNvSpPr>
            <a:spLocks noGrp="1"/>
          </p:cNvSpPr>
          <p:nvPr>
            <p:ph type="title"/>
          </p:nvPr>
        </p:nvSpPr>
        <p:spPr>
          <a:xfrm>
            <a:off x="515278" y="623087"/>
            <a:ext cx="5794045" cy="1519612"/>
          </a:xfrm>
        </p:spPr>
        <p:txBody>
          <a:bodyPr anchor="t"/>
          <a:lstStyle/>
          <a:p>
            <a:r>
              <a:rPr lang="en-US"/>
              <a:t>Click to edit Master title style</a:t>
            </a:r>
          </a:p>
        </p:txBody>
      </p:sp>
      <p:sp>
        <p:nvSpPr>
          <p:cNvPr id="5" name="Content Placeholder 7">
            <a:extLst>
              <a:ext uri="{FF2B5EF4-FFF2-40B4-BE49-F238E27FC236}">
                <a16:creationId xmlns:a16="http://schemas.microsoft.com/office/drawing/2014/main" id="{FEA89376-E8CF-4210-753A-0F9465115C75}"/>
              </a:ext>
            </a:extLst>
          </p:cNvPr>
          <p:cNvSpPr>
            <a:spLocks noGrp="1"/>
          </p:cNvSpPr>
          <p:nvPr>
            <p:ph sz="quarter" idx="14"/>
          </p:nvPr>
        </p:nvSpPr>
        <p:spPr>
          <a:xfrm>
            <a:off x="533566" y="2459736"/>
            <a:ext cx="5745663" cy="3778977"/>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525631" y="0"/>
            <a:ext cx="5666370" cy="6858000"/>
          </a:xfrm>
          <a:blipFill>
            <a:blip r:embed="rId2">
              <a:alphaModFix amt="70000"/>
            </a:blip>
            <a:stretch>
              <a:fillRect/>
            </a:stretch>
          </a:blipFill>
        </p:spPr>
        <p:txBody>
          <a:bodyPr/>
          <a:lstStyle>
            <a:lvl1pPr>
              <a:defRPr lang="en-US" dirty="0"/>
            </a:lvl1pPr>
          </a:lstStyle>
          <a:p>
            <a:r>
              <a:rPr lang="en-US"/>
              <a:t> </a:t>
            </a:r>
          </a:p>
        </p:txBody>
      </p:sp>
      <p:sp>
        <p:nvSpPr>
          <p:cNvPr id="7" name="Footer Placeholder 8">
            <a:extLst>
              <a:ext uri="{FF2B5EF4-FFF2-40B4-BE49-F238E27FC236}">
                <a16:creationId xmlns:a16="http://schemas.microsoft.com/office/drawing/2014/main" id="{D1272CAE-C152-7545-C45C-505CD07BDC24}"/>
              </a:ext>
            </a:extLst>
          </p:cNvPr>
          <p:cNvSpPr>
            <a:spLocks noGrp="1"/>
          </p:cNvSpPr>
          <p:nvPr>
            <p:ph type="ftr" sz="quarter" idx="16"/>
          </p:nvPr>
        </p:nvSpPr>
        <p:spPr>
          <a:xfrm>
            <a:off x="533566" y="6441427"/>
            <a:ext cx="1968375" cy="365125"/>
          </a:xfrm>
        </p:spPr>
        <p:txBody>
          <a:bodyPr anchor="b"/>
          <a:lstStyle/>
          <a:p>
            <a:r>
              <a:rPr lang="en-US"/>
              <a:t>Sample footer text</a:t>
            </a:r>
          </a:p>
        </p:txBody>
      </p:sp>
      <p:sp>
        <p:nvSpPr>
          <p:cNvPr id="14" name="Date Placeholder 2">
            <a:extLst>
              <a:ext uri="{FF2B5EF4-FFF2-40B4-BE49-F238E27FC236}">
                <a16:creationId xmlns:a16="http://schemas.microsoft.com/office/drawing/2014/main" id="{46CB14D0-DC1A-8BE6-97EC-FF17990690CA}"/>
              </a:ext>
            </a:extLst>
          </p:cNvPr>
          <p:cNvSpPr>
            <a:spLocks noGrp="1"/>
          </p:cNvSpPr>
          <p:nvPr>
            <p:ph type="dt" sz="half" idx="18"/>
          </p:nvPr>
        </p:nvSpPr>
        <p:spPr>
          <a:xfrm>
            <a:off x="3365787" y="6455623"/>
            <a:ext cx="2295997" cy="365125"/>
          </a:xfrm>
        </p:spPr>
        <p:txBody>
          <a:bodyPr anchor="b"/>
          <a:lstStyle/>
          <a:p>
            <a:endParaRPr lang="en-US"/>
          </a:p>
        </p:txBody>
      </p:sp>
      <p:sp>
        <p:nvSpPr>
          <p:cNvPr id="13" name="Slide Number Placeholder 9">
            <a:extLst>
              <a:ext uri="{FF2B5EF4-FFF2-40B4-BE49-F238E27FC236}">
                <a16:creationId xmlns:a16="http://schemas.microsoft.com/office/drawing/2014/main" id="{F865E30D-74D2-EFE8-B8DB-03B9E69D0A60}"/>
              </a:ext>
            </a:extLst>
          </p:cNvPr>
          <p:cNvSpPr>
            <a:spLocks noGrp="1"/>
          </p:cNvSpPr>
          <p:nvPr>
            <p:ph type="sldNum" sz="quarter" idx="17"/>
          </p:nvPr>
        </p:nvSpPr>
        <p:spPr>
          <a:xfrm>
            <a:off x="5880116" y="6456170"/>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1182458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F6858-35EF-4C90-B3F5-339B7EF1F60F}"/>
              </a:ext>
            </a:extLst>
          </p:cNvPr>
          <p:cNvSpPr>
            <a:spLocks noGrp="1"/>
          </p:cNvSpPr>
          <p:nvPr>
            <p:ph type="title"/>
          </p:nvPr>
        </p:nvSpPr>
        <p:spPr>
          <a:xfrm>
            <a:off x="4281793" y="621792"/>
            <a:ext cx="7252710" cy="1138769"/>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blip>
            <a:stretch>
              <a:fillRect/>
            </a:stretch>
          </a:blipFill>
        </p:spPr>
        <p:txBody>
          <a:bodyPr/>
          <a:lstStyle>
            <a:lvl1pPr>
              <a:defRPr/>
            </a:lvl1pPr>
          </a:lstStyle>
          <a:p>
            <a:r>
              <a:rPr lang="en-US"/>
              <a:t> </a:t>
            </a:r>
          </a:p>
        </p:txBody>
      </p:sp>
      <p:sp>
        <p:nvSpPr>
          <p:cNvPr id="6" name="Content Placeholder 7">
            <a:extLst>
              <a:ext uri="{FF2B5EF4-FFF2-40B4-BE49-F238E27FC236}">
                <a16:creationId xmlns:a16="http://schemas.microsoft.com/office/drawing/2014/main" id="{72FCF01F-6AD4-FD29-865E-65BD55CF89DF}"/>
              </a:ext>
            </a:extLst>
          </p:cNvPr>
          <p:cNvSpPr>
            <a:spLocks noGrp="1"/>
          </p:cNvSpPr>
          <p:nvPr>
            <p:ph sz="quarter" idx="14"/>
          </p:nvPr>
        </p:nvSpPr>
        <p:spPr>
          <a:xfrm>
            <a:off x="4309088"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8">
            <a:extLst>
              <a:ext uri="{FF2B5EF4-FFF2-40B4-BE49-F238E27FC236}">
                <a16:creationId xmlns:a16="http://schemas.microsoft.com/office/drawing/2014/main" id="{4F9B8FC8-8820-A655-2A18-E8F8FC2C72DE}"/>
              </a:ext>
            </a:extLst>
          </p:cNvPr>
          <p:cNvSpPr>
            <a:spLocks noGrp="1"/>
          </p:cNvSpPr>
          <p:nvPr>
            <p:ph type="ftr" sz="quarter" idx="16"/>
          </p:nvPr>
        </p:nvSpPr>
        <p:spPr>
          <a:xfrm>
            <a:off x="4281793" y="6492875"/>
            <a:ext cx="1968375" cy="365125"/>
          </a:xfrm>
        </p:spPr>
        <p:txBody>
          <a:bodyPr anchor="b"/>
          <a:lstStyle/>
          <a:p>
            <a:r>
              <a:rPr lang="en-US"/>
              <a:t>Sample footer text</a:t>
            </a:r>
          </a:p>
        </p:txBody>
      </p:sp>
      <p:sp>
        <p:nvSpPr>
          <p:cNvPr id="13" name="Date Placeholder 2">
            <a:extLst>
              <a:ext uri="{FF2B5EF4-FFF2-40B4-BE49-F238E27FC236}">
                <a16:creationId xmlns:a16="http://schemas.microsoft.com/office/drawing/2014/main" id="{A8C032E2-BBA3-EA74-8FE1-5AFC46A21AE1}"/>
              </a:ext>
            </a:extLst>
          </p:cNvPr>
          <p:cNvSpPr>
            <a:spLocks noGrp="1"/>
          </p:cNvSpPr>
          <p:nvPr>
            <p:ph type="dt" sz="half" idx="18"/>
          </p:nvPr>
        </p:nvSpPr>
        <p:spPr>
          <a:xfrm>
            <a:off x="9023903" y="6492875"/>
            <a:ext cx="1596200" cy="365125"/>
          </a:xfrm>
        </p:spPr>
        <p:txBody>
          <a:bodyPr anchor="b"/>
          <a:lstStyle/>
          <a:p>
            <a:endParaRPr lang="en-US"/>
          </a:p>
        </p:txBody>
      </p:sp>
      <p:sp>
        <p:nvSpPr>
          <p:cNvPr id="12" name="Slide Number Placeholder 9">
            <a:extLst>
              <a:ext uri="{FF2B5EF4-FFF2-40B4-BE49-F238E27FC236}">
                <a16:creationId xmlns:a16="http://schemas.microsoft.com/office/drawing/2014/main" id="{D28087CA-07B9-D0D2-3AA7-C34B5C9645B8}"/>
              </a:ext>
            </a:extLst>
          </p:cNvPr>
          <p:cNvSpPr>
            <a:spLocks noGrp="1"/>
          </p:cNvSpPr>
          <p:nvPr>
            <p:ph type="sldNum" sz="quarter" idx="17"/>
          </p:nvPr>
        </p:nvSpPr>
        <p:spPr>
          <a:xfrm>
            <a:off x="11105296" y="6492875"/>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3268374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932ED1-5750-0D24-8D58-961B6F20FA21}"/>
              </a:ext>
            </a:extLst>
          </p:cNvPr>
          <p:cNvSpPr>
            <a:spLocks noGrp="1"/>
          </p:cNvSpPr>
          <p:nvPr>
            <p:ph type="title"/>
          </p:nvPr>
        </p:nvSpPr>
        <p:spPr>
          <a:xfrm>
            <a:off x="542307" y="621792"/>
            <a:ext cx="7252710" cy="1138769"/>
          </a:xfrm>
        </p:spPr>
        <p:txBody>
          <a:bodyPr/>
          <a:lstStyle/>
          <a:p>
            <a:r>
              <a:rPr lang="en-US"/>
              <a:t>Click to edit Master title style</a:t>
            </a:r>
          </a:p>
        </p:txBody>
      </p:sp>
      <p:sp>
        <p:nvSpPr>
          <p:cNvPr id="9" name="Content Placeholder 7">
            <a:extLst>
              <a:ext uri="{FF2B5EF4-FFF2-40B4-BE49-F238E27FC236}">
                <a16:creationId xmlns:a16="http://schemas.microsoft.com/office/drawing/2014/main" id="{01598DB3-17DB-7EDD-0F42-9866A753C2DD}"/>
              </a:ext>
            </a:extLst>
          </p:cNvPr>
          <p:cNvSpPr>
            <a:spLocks noGrp="1"/>
          </p:cNvSpPr>
          <p:nvPr>
            <p:ph sz="quarter" idx="19"/>
          </p:nvPr>
        </p:nvSpPr>
        <p:spPr>
          <a:xfrm>
            <a:off x="569602"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id="{6C5AB1A9-786B-C92B-C6EA-63CE0AACFB1E}"/>
              </a:ext>
            </a:extLst>
          </p:cNvPr>
          <p:cNvSpPr>
            <a:spLocks noGrp="1"/>
          </p:cNvSpPr>
          <p:nvPr>
            <p:ph type="pic" sz="quarter" idx="13" hasCustomPrompt="1"/>
          </p:nvPr>
        </p:nvSpPr>
        <p:spPr>
          <a:xfrm>
            <a:off x="8168640" y="1"/>
            <a:ext cx="4023360" cy="6858000"/>
          </a:xfrm>
          <a:blipFill>
            <a:blip r:embed="rId2">
              <a:alphaModFix amt="70000"/>
            </a:blip>
            <a:stretch>
              <a:fillRect/>
            </a:stretch>
          </a:blipFill>
        </p:spPr>
        <p:txBody>
          <a:bodyPr/>
          <a:lstStyle>
            <a:lvl1pPr>
              <a:defRPr/>
            </a:lvl1pPr>
          </a:lstStyle>
          <a:p>
            <a:r>
              <a:rPr lang="en-US"/>
              <a:t> </a:t>
            </a:r>
          </a:p>
        </p:txBody>
      </p:sp>
      <p:sp>
        <p:nvSpPr>
          <p:cNvPr id="5" name="Footer Placeholder 2">
            <a:extLst>
              <a:ext uri="{FF2B5EF4-FFF2-40B4-BE49-F238E27FC236}">
                <a16:creationId xmlns:a16="http://schemas.microsoft.com/office/drawing/2014/main" id="{C6115057-015C-DC83-074A-D22D9E0B6CD2}"/>
              </a:ext>
            </a:extLst>
          </p:cNvPr>
          <p:cNvSpPr>
            <a:spLocks noGrp="1"/>
          </p:cNvSpPr>
          <p:nvPr>
            <p:ph type="ftr" sz="quarter" idx="16"/>
          </p:nvPr>
        </p:nvSpPr>
        <p:spPr>
          <a:xfrm>
            <a:off x="542307" y="6492875"/>
            <a:ext cx="1968375" cy="365125"/>
          </a:xfrm>
        </p:spPr>
        <p:txBody>
          <a:bodyPr/>
          <a:lstStyle/>
          <a:p>
            <a:r>
              <a:rPr lang="en-US"/>
              <a:t>Sample footer text</a:t>
            </a:r>
          </a:p>
        </p:txBody>
      </p:sp>
      <p:sp>
        <p:nvSpPr>
          <p:cNvPr id="8" name="Date Placeholder 1">
            <a:extLst>
              <a:ext uri="{FF2B5EF4-FFF2-40B4-BE49-F238E27FC236}">
                <a16:creationId xmlns:a16="http://schemas.microsoft.com/office/drawing/2014/main" id="{42028964-5597-F5F0-6AEA-C79255C9BCE9}"/>
              </a:ext>
            </a:extLst>
          </p:cNvPr>
          <p:cNvSpPr>
            <a:spLocks noGrp="1"/>
          </p:cNvSpPr>
          <p:nvPr>
            <p:ph type="dt" sz="half" idx="18"/>
          </p:nvPr>
        </p:nvSpPr>
        <p:spPr>
          <a:xfrm>
            <a:off x="5284417" y="6492875"/>
            <a:ext cx="1596200" cy="365125"/>
          </a:xfrm>
        </p:spPr>
        <p:txBody>
          <a:bodyPr/>
          <a:lstStyle/>
          <a:p>
            <a:endParaRPr lang="en-US"/>
          </a:p>
        </p:txBody>
      </p:sp>
      <p:sp>
        <p:nvSpPr>
          <p:cNvPr id="6" name="Slide Number Placeholder 3">
            <a:extLst>
              <a:ext uri="{FF2B5EF4-FFF2-40B4-BE49-F238E27FC236}">
                <a16:creationId xmlns:a16="http://schemas.microsoft.com/office/drawing/2014/main" id="{B6324527-5F82-8213-FFB9-A5E6BEB2314F}"/>
              </a:ext>
            </a:extLst>
          </p:cNvPr>
          <p:cNvSpPr>
            <a:spLocks noGrp="1"/>
          </p:cNvSpPr>
          <p:nvPr>
            <p:ph type="sldNum" sz="quarter" idx="17"/>
          </p:nvPr>
        </p:nvSpPr>
        <p:spPr>
          <a:xfrm>
            <a:off x="7365810" y="6492875"/>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63264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B885E47-4079-9C50-E087-611C30866B20}"/>
              </a:ext>
            </a:extLst>
          </p:cNvPr>
          <p:cNvSpPr>
            <a:spLocks noGrp="1"/>
          </p:cNvSpPr>
          <p:nvPr>
            <p:ph type="title"/>
          </p:nvPr>
        </p:nvSpPr>
        <p:spPr>
          <a:xfrm>
            <a:off x="6196084" y="621793"/>
            <a:ext cx="5326684" cy="1507454"/>
          </a:xfrm>
        </p:spPr>
        <p:txBody>
          <a:bodyPr anchor="t" anchorCtr="0"/>
          <a:lstStyle/>
          <a:p>
            <a:r>
              <a:rPr lang="en-US"/>
              <a:t>Click to edit Master title style</a:t>
            </a:r>
          </a:p>
        </p:txBody>
      </p:sp>
      <p:sp>
        <p:nvSpPr>
          <p:cNvPr id="4" name="Picture Placeholder 7">
            <a:extLst>
              <a:ext uri="{FF2B5EF4-FFF2-40B4-BE49-F238E27FC236}">
                <a16:creationId xmlns:a16="http://schemas.microsoft.com/office/drawing/2014/main" id="{6CA7CCCF-A74C-FE4F-4164-4DF092E4D9BC}"/>
              </a:ext>
            </a:extLst>
          </p:cNvPr>
          <p:cNvSpPr>
            <a:spLocks noGrp="1"/>
          </p:cNvSpPr>
          <p:nvPr>
            <p:ph type="pic" sz="quarter" idx="18" hasCustomPrompt="1"/>
          </p:nvPr>
        </p:nvSpPr>
        <p:spPr>
          <a:xfrm>
            <a:off x="-1" y="0"/>
            <a:ext cx="5895833" cy="6858000"/>
          </a:xfrm>
          <a:blipFill>
            <a:blip r:embed="rId2">
              <a:alphaModFix amt="70000"/>
            </a:blip>
            <a:stretch>
              <a:fillRect/>
            </a:stretch>
          </a:blipFill>
        </p:spPr>
        <p:txBody>
          <a:bodyPr/>
          <a:lstStyle>
            <a:lvl1pPr>
              <a:defRPr/>
            </a:lvl1pPr>
          </a:lstStyle>
          <a:p>
            <a:r>
              <a:rPr lang="en-US"/>
              <a:t> </a:t>
            </a:r>
          </a:p>
        </p:txBody>
      </p:sp>
      <p:sp>
        <p:nvSpPr>
          <p:cNvPr id="5" name="Content Placeholder 7">
            <a:extLst>
              <a:ext uri="{FF2B5EF4-FFF2-40B4-BE49-F238E27FC236}">
                <a16:creationId xmlns:a16="http://schemas.microsoft.com/office/drawing/2014/main" id="{A2733663-4506-C48D-18F7-FAC92D16B245}"/>
              </a:ext>
            </a:extLst>
          </p:cNvPr>
          <p:cNvSpPr>
            <a:spLocks noGrp="1"/>
          </p:cNvSpPr>
          <p:nvPr>
            <p:ph sz="quarter" idx="19"/>
          </p:nvPr>
        </p:nvSpPr>
        <p:spPr>
          <a:xfrm>
            <a:off x="6196084" y="2498368"/>
            <a:ext cx="5364544" cy="3582748"/>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8">
            <a:extLst>
              <a:ext uri="{FF2B5EF4-FFF2-40B4-BE49-F238E27FC236}">
                <a16:creationId xmlns:a16="http://schemas.microsoft.com/office/drawing/2014/main" id="{0C50E97D-3024-3B81-A109-5EAF6E7AF5B3}"/>
              </a:ext>
            </a:extLst>
          </p:cNvPr>
          <p:cNvSpPr>
            <a:spLocks noGrp="1"/>
          </p:cNvSpPr>
          <p:nvPr>
            <p:ph type="ftr" sz="quarter" idx="16"/>
          </p:nvPr>
        </p:nvSpPr>
        <p:spPr>
          <a:xfrm>
            <a:off x="6196084" y="6450237"/>
            <a:ext cx="1968375" cy="365125"/>
          </a:xfrm>
        </p:spPr>
        <p:txBody>
          <a:bodyPr anchor="b"/>
          <a:lstStyle/>
          <a:p>
            <a:r>
              <a:rPr lang="en-US"/>
              <a:t>Sample footer text</a:t>
            </a:r>
          </a:p>
        </p:txBody>
      </p:sp>
      <p:sp>
        <p:nvSpPr>
          <p:cNvPr id="3" name="Slide Number Placeholder 9">
            <a:extLst>
              <a:ext uri="{FF2B5EF4-FFF2-40B4-BE49-F238E27FC236}">
                <a16:creationId xmlns:a16="http://schemas.microsoft.com/office/drawing/2014/main" id="{27AB67CF-072E-0A2D-B536-2FEA64D53189}"/>
              </a:ext>
            </a:extLst>
          </p:cNvPr>
          <p:cNvSpPr>
            <a:spLocks noGrp="1"/>
          </p:cNvSpPr>
          <p:nvPr>
            <p:ph type="sldNum" sz="quarter" idx="17"/>
          </p:nvPr>
        </p:nvSpPr>
        <p:spPr>
          <a:xfrm>
            <a:off x="11131422" y="646497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182486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5000-16D8-B5F1-E35B-BAE97B4E6EE4}"/>
              </a:ext>
            </a:extLst>
          </p:cNvPr>
          <p:cNvSpPr>
            <a:spLocks noGrp="1"/>
          </p:cNvSpPr>
          <p:nvPr>
            <p:ph type="title"/>
          </p:nvPr>
        </p:nvSpPr>
        <p:spPr>
          <a:xfrm>
            <a:off x="518615" y="621793"/>
            <a:ext cx="5326684" cy="1507454"/>
          </a:xfrm>
        </p:spPr>
        <p:txBody>
          <a:bodyPr anchor="t" anchorCtr="0"/>
          <a:lstStyle/>
          <a:p>
            <a:r>
              <a:rPr lang="en-US"/>
              <a:t>Click to edit Master title style</a:t>
            </a:r>
          </a:p>
        </p:txBody>
      </p:sp>
      <p:sp>
        <p:nvSpPr>
          <p:cNvPr id="3" name="Content Placeholder 7">
            <a:extLst>
              <a:ext uri="{FF2B5EF4-FFF2-40B4-BE49-F238E27FC236}">
                <a16:creationId xmlns:a16="http://schemas.microsoft.com/office/drawing/2014/main" id="{B022A1E6-0A6D-9476-5034-0BDE3EE38B91}"/>
              </a:ext>
            </a:extLst>
          </p:cNvPr>
          <p:cNvSpPr>
            <a:spLocks noGrp="1"/>
          </p:cNvSpPr>
          <p:nvPr>
            <p:ph sz="quarter" idx="19"/>
          </p:nvPr>
        </p:nvSpPr>
        <p:spPr>
          <a:xfrm>
            <a:off x="518616" y="2513110"/>
            <a:ext cx="5326683" cy="356800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7">
            <a:extLst>
              <a:ext uri="{FF2B5EF4-FFF2-40B4-BE49-F238E27FC236}">
                <a16:creationId xmlns:a16="http://schemas.microsoft.com/office/drawing/2014/main" id="{6B8D4096-4B0D-5226-C004-475A83BE8BFE}"/>
              </a:ext>
            </a:extLst>
          </p:cNvPr>
          <p:cNvSpPr>
            <a:spLocks noGrp="1"/>
          </p:cNvSpPr>
          <p:nvPr>
            <p:ph type="pic" sz="quarter" idx="18" hasCustomPrompt="1"/>
          </p:nvPr>
        </p:nvSpPr>
        <p:spPr>
          <a:xfrm>
            <a:off x="6308842" y="0"/>
            <a:ext cx="5883158" cy="6858000"/>
          </a:xfrm>
          <a:blipFill>
            <a:blip r:embed="rId2">
              <a:alphaModFix amt="70000"/>
            </a:blip>
            <a:stretch>
              <a:fillRect/>
            </a:stretch>
          </a:blipFill>
        </p:spPr>
        <p:txBody>
          <a:bodyPr/>
          <a:lstStyle>
            <a:lvl1pPr>
              <a:defRPr/>
            </a:lvl1pPr>
          </a:lstStyle>
          <a:p>
            <a:r>
              <a:rPr lang="en-US"/>
              <a:t> </a:t>
            </a:r>
          </a:p>
        </p:txBody>
      </p:sp>
      <p:sp>
        <p:nvSpPr>
          <p:cNvPr id="9" name="Footer Placeholder 8">
            <a:extLst>
              <a:ext uri="{FF2B5EF4-FFF2-40B4-BE49-F238E27FC236}">
                <a16:creationId xmlns:a16="http://schemas.microsoft.com/office/drawing/2014/main" id="{8917C8CF-AEBF-835D-4503-06A0208049F0}"/>
              </a:ext>
            </a:extLst>
          </p:cNvPr>
          <p:cNvSpPr>
            <a:spLocks noGrp="1"/>
          </p:cNvSpPr>
          <p:nvPr>
            <p:ph type="ftr" sz="quarter" idx="16"/>
          </p:nvPr>
        </p:nvSpPr>
        <p:spPr>
          <a:xfrm>
            <a:off x="518615" y="6450237"/>
            <a:ext cx="1968375" cy="365125"/>
          </a:xfrm>
        </p:spPr>
        <p:txBody>
          <a:bodyPr anchor="b"/>
          <a:lstStyle/>
          <a:p>
            <a:r>
              <a:rPr lang="en-US"/>
              <a:t>Sample footer text</a:t>
            </a:r>
          </a:p>
        </p:txBody>
      </p:sp>
      <p:sp>
        <p:nvSpPr>
          <p:cNvPr id="10" name="Slide Number Placeholder 9">
            <a:extLst>
              <a:ext uri="{FF2B5EF4-FFF2-40B4-BE49-F238E27FC236}">
                <a16:creationId xmlns:a16="http://schemas.microsoft.com/office/drawing/2014/main" id="{13662962-C2D0-E99D-BD6A-C97F4798F261}"/>
              </a:ext>
            </a:extLst>
          </p:cNvPr>
          <p:cNvSpPr>
            <a:spLocks noGrp="1"/>
          </p:cNvSpPr>
          <p:nvPr>
            <p:ph type="sldNum" sz="quarter" idx="17"/>
          </p:nvPr>
        </p:nvSpPr>
        <p:spPr>
          <a:xfrm>
            <a:off x="5453953" y="646497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2930579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BB86E1-24F1-4785-0234-656368BC9586}"/>
              </a:ext>
            </a:extLst>
          </p:cNvPr>
          <p:cNvSpPr>
            <a:spLocks noGrp="1"/>
          </p:cNvSpPr>
          <p:nvPr>
            <p:ph type="title"/>
          </p:nvPr>
        </p:nvSpPr>
        <p:spPr>
          <a:xfrm>
            <a:off x="7097186" y="621792"/>
            <a:ext cx="4446871" cy="1867629"/>
          </a:xfrm>
        </p:spPr>
        <p:txBody>
          <a:bodyPr anchor="t">
            <a:noAutofit/>
          </a:bodyPr>
          <a:lstStyle>
            <a:lvl1pPr>
              <a:defRPr sz="5600"/>
            </a:lvl1pPr>
          </a:lstStyle>
          <a:p>
            <a:r>
              <a:rPr lang="en-US"/>
              <a:t>Click to edit Master title style</a:t>
            </a:r>
          </a:p>
        </p:txBody>
      </p:sp>
      <p:sp>
        <p:nvSpPr>
          <p:cNvPr id="4" name="Picture Placeholder 10">
            <a:extLst>
              <a:ext uri="{FF2B5EF4-FFF2-40B4-BE49-F238E27FC236}">
                <a16:creationId xmlns:a16="http://schemas.microsoft.com/office/drawing/2014/main" id="{8AC7BAE6-D45A-F41F-AEA6-769EB11D4BE9}"/>
              </a:ext>
            </a:extLst>
          </p:cNvPr>
          <p:cNvSpPr>
            <a:spLocks noGrp="1"/>
          </p:cNvSpPr>
          <p:nvPr>
            <p:ph type="pic" sz="quarter" idx="13" hasCustomPrompt="1"/>
          </p:nvPr>
        </p:nvSpPr>
        <p:spPr>
          <a:xfrm>
            <a:off x="0" y="0"/>
            <a:ext cx="6878472" cy="6858000"/>
          </a:xfrm>
          <a:blipFill>
            <a:blip r:embed="rId2">
              <a:alphaModFix amt="70000"/>
            </a:blip>
            <a:stretch>
              <a:fillRect/>
            </a:stretch>
          </a:blipFill>
        </p:spPr>
        <p:txBody>
          <a:bodyPr/>
          <a:lstStyle>
            <a:lvl1pPr>
              <a:defRPr/>
            </a:lvl1pPr>
          </a:lstStyle>
          <a:p>
            <a:r>
              <a:rPr lang="en-US"/>
              <a:t> </a:t>
            </a:r>
          </a:p>
        </p:txBody>
      </p:sp>
      <p:sp>
        <p:nvSpPr>
          <p:cNvPr id="5" name="Content Placeholder 7">
            <a:extLst>
              <a:ext uri="{FF2B5EF4-FFF2-40B4-BE49-F238E27FC236}">
                <a16:creationId xmlns:a16="http://schemas.microsoft.com/office/drawing/2014/main" id="{A9CA9496-CED8-8D3F-ABD7-73692B2D6CB1}"/>
              </a:ext>
            </a:extLst>
          </p:cNvPr>
          <p:cNvSpPr>
            <a:spLocks noGrp="1"/>
          </p:cNvSpPr>
          <p:nvPr>
            <p:ph sz="quarter" idx="14"/>
          </p:nvPr>
        </p:nvSpPr>
        <p:spPr>
          <a:xfrm>
            <a:off x="7122161" y="2890729"/>
            <a:ext cx="4449227" cy="313843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8">
            <a:extLst>
              <a:ext uri="{FF2B5EF4-FFF2-40B4-BE49-F238E27FC236}">
                <a16:creationId xmlns:a16="http://schemas.microsoft.com/office/drawing/2014/main" id="{9AA3307D-5C4C-C4FF-D129-681F24B8E79B}"/>
              </a:ext>
            </a:extLst>
          </p:cNvPr>
          <p:cNvSpPr>
            <a:spLocks noGrp="1"/>
          </p:cNvSpPr>
          <p:nvPr>
            <p:ph type="ftr" sz="quarter" idx="16"/>
          </p:nvPr>
        </p:nvSpPr>
        <p:spPr>
          <a:xfrm>
            <a:off x="7093839" y="6430476"/>
            <a:ext cx="1968375" cy="379867"/>
          </a:xfrm>
        </p:spPr>
        <p:txBody>
          <a:bodyPr anchor="b"/>
          <a:lstStyle/>
          <a:p>
            <a:r>
              <a:rPr lang="en-US"/>
              <a:t>Sample footer text</a:t>
            </a:r>
          </a:p>
        </p:txBody>
      </p:sp>
      <p:sp>
        <p:nvSpPr>
          <p:cNvPr id="6" name="Slide Number Placeholder 9">
            <a:extLst>
              <a:ext uri="{FF2B5EF4-FFF2-40B4-BE49-F238E27FC236}">
                <a16:creationId xmlns:a16="http://schemas.microsoft.com/office/drawing/2014/main" id="{AD6EB247-ADC7-7FC5-3295-B575F7E55DB1}"/>
              </a:ext>
            </a:extLst>
          </p:cNvPr>
          <p:cNvSpPr>
            <a:spLocks noGrp="1"/>
          </p:cNvSpPr>
          <p:nvPr>
            <p:ph type="sldNum" sz="quarter" idx="17"/>
          </p:nvPr>
        </p:nvSpPr>
        <p:spPr>
          <a:xfrm>
            <a:off x="11142181" y="6430476"/>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226653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B87BE0-867D-AF74-02DD-6F5420BC6D61}"/>
              </a:ext>
            </a:extLst>
          </p:cNvPr>
          <p:cNvSpPr>
            <a:spLocks noGrp="1"/>
          </p:cNvSpPr>
          <p:nvPr>
            <p:ph type="title"/>
          </p:nvPr>
        </p:nvSpPr>
        <p:spPr>
          <a:xfrm>
            <a:off x="518965" y="621792"/>
            <a:ext cx="4446871" cy="1867629"/>
          </a:xfrm>
        </p:spPr>
        <p:txBody>
          <a:bodyPr anchor="t">
            <a:noAutofit/>
          </a:bodyPr>
          <a:lstStyle>
            <a:lvl1pPr>
              <a:defRPr sz="5600"/>
            </a:lvl1pPr>
          </a:lstStyle>
          <a:p>
            <a:r>
              <a:rPr lang="en-US"/>
              <a:t>Click to edit Master title style</a:t>
            </a:r>
          </a:p>
        </p:txBody>
      </p:sp>
      <p:sp>
        <p:nvSpPr>
          <p:cNvPr id="9" name="Content Placeholder 7">
            <a:extLst>
              <a:ext uri="{FF2B5EF4-FFF2-40B4-BE49-F238E27FC236}">
                <a16:creationId xmlns:a16="http://schemas.microsoft.com/office/drawing/2014/main" id="{7B86FDEC-359F-20D5-12F6-5CBA3DC009EA}"/>
              </a:ext>
            </a:extLst>
          </p:cNvPr>
          <p:cNvSpPr>
            <a:spLocks noGrp="1"/>
          </p:cNvSpPr>
          <p:nvPr>
            <p:ph sz="quarter" idx="14"/>
          </p:nvPr>
        </p:nvSpPr>
        <p:spPr>
          <a:xfrm>
            <a:off x="543940" y="2890729"/>
            <a:ext cx="4449227" cy="313843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0">
            <a:extLst>
              <a:ext uri="{FF2B5EF4-FFF2-40B4-BE49-F238E27FC236}">
                <a16:creationId xmlns:a16="http://schemas.microsoft.com/office/drawing/2014/main" id="{FBEF9CB2-E8D7-8869-9B11-C58F1606DFE0}"/>
              </a:ext>
            </a:extLst>
          </p:cNvPr>
          <p:cNvSpPr>
            <a:spLocks noGrp="1"/>
          </p:cNvSpPr>
          <p:nvPr>
            <p:ph type="pic" sz="quarter" idx="13" hasCustomPrompt="1"/>
          </p:nvPr>
        </p:nvSpPr>
        <p:spPr>
          <a:xfrm>
            <a:off x="5363570" y="0"/>
            <a:ext cx="6828430" cy="6858000"/>
          </a:xfrm>
          <a:blipFill>
            <a:blip r:embed="rId2">
              <a:alphaModFix amt="70000"/>
            </a:blip>
            <a:stretch>
              <a:fillRect/>
            </a:stretch>
          </a:blipFill>
        </p:spPr>
        <p:txBody>
          <a:bodyPr/>
          <a:lstStyle>
            <a:lvl1pPr>
              <a:defRPr/>
            </a:lvl1pPr>
          </a:lstStyle>
          <a:p>
            <a:r>
              <a:rPr lang="en-US"/>
              <a:t> </a:t>
            </a:r>
          </a:p>
        </p:txBody>
      </p:sp>
      <p:sp>
        <p:nvSpPr>
          <p:cNvPr id="10" name="Footer Placeholder 8">
            <a:extLst>
              <a:ext uri="{FF2B5EF4-FFF2-40B4-BE49-F238E27FC236}">
                <a16:creationId xmlns:a16="http://schemas.microsoft.com/office/drawing/2014/main" id="{4784CE43-81E9-3B12-CB65-9B5FC6ECE9ED}"/>
              </a:ext>
            </a:extLst>
          </p:cNvPr>
          <p:cNvSpPr>
            <a:spLocks noGrp="1"/>
          </p:cNvSpPr>
          <p:nvPr>
            <p:ph type="ftr" sz="quarter" idx="16"/>
          </p:nvPr>
        </p:nvSpPr>
        <p:spPr>
          <a:xfrm>
            <a:off x="515618" y="6430476"/>
            <a:ext cx="1968375" cy="379867"/>
          </a:xfrm>
        </p:spPr>
        <p:txBody>
          <a:bodyPr anchor="b"/>
          <a:lstStyle/>
          <a:p>
            <a:r>
              <a:rPr lang="en-US"/>
              <a:t>Sample footer text</a:t>
            </a:r>
          </a:p>
        </p:txBody>
      </p:sp>
      <p:sp>
        <p:nvSpPr>
          <p:cNvPr id="11" name="Slide Number Placeholder 9">
            <a:extLst>
              <a:ext uri="{FF2B5EF4-FFF2-40B4-BE49-F238E27FC236}">
                <a16:creationId xmlns:a16="http://schemas.microsoft.com/office/drawing/2014/main" id="{779F1775-5104-9F86-4A61-07F914947CC9}"/>
              </a:ext>
            </a:extLst>
          </p:cNvPr>
          <p:cNvSpPr>
            <a:spLocks noGrp="1"/>
          </p:cNvSpPr>
          <p:nvPr>
            <p:ph type="sldNum" sz="quarter" idx="17"/>
          </p:nvPr>
        </p:nvSpPr>
        <p:spPr>
          <a:xfrm>
            <a:off x="4563960" y="6430476"/>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372432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94168" y="4751933"/>
            <a:ext cx="4206240" cy="1184585"/>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096000" cy="6858000"/>
          </a:xfrm>
          <a:blipFill>
            <a:blip r:embed="rId2">
              <a:alphaModFix amt="70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90488" y="125201"/>
            <a:ext cx="4846320"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190488" y="6396209"/>
            <a:ext cx="1707625" cy="365125"/>
          </a:xfrm>
        </p:spPr>
        <p:txBody>
          <a:bodyPr/>
          <a:lstStyle>
            <a:lvl1pPr>
              <a:defRPr>
                <a:solidFill>
                  <a:schemeClr val="tx1"/>
                </a:solidFill>
                <a:effectLst/>
              </a:defRPr>
            </a:lvl1pPr>
          </a:lstStyle>
          <a:p>
            <a:endParaRPr lang="en-US"/>
          </a:p>
        </p:txBody>
      </p:sp>
      <p:pic>
        <p:nvPicPr>
          <p:cNvPr id="9" name="Graphic 8">
            <a:extLst>
              <a:ext uri="{FF2B5EF4-FFF2-40B4-BE49-F238E27FC236}">
                <a16:creationId xmlns:a16="http://schemas.microsoft.com/office/drawing/2014/main" id="{9221942F-12C1-43E6-1BC0-1C947214AF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3035" y="5873424"/>
            <a:ext cx="1005840" cy="1005840"/>
          </a:xfrm>
          <a:prstGeom prst="rect">
            <a:avLst/>
          </a:prstGeom>
        </p:spPr>
      </p:pic>
      <p:sp>
        <p:nvSpPr>
          <p:cNvPr id="7" name="Title 6">
            <a:extLst>
              <a:ext uri="{FF2B5EF4-FFF2-40B4-BE49-F238E27FC236}">
                <a16:creationId xmlns:a16="http://schemas.microsoft.com/office/drawing/2014/main" id="{06F46891-762A-5114-969C-3BBE7880A8D4}"/>
              </a:ext>
            </a:extLst>
          </p:cNvPr>
          <p:cNvSpPr>
            <a:spLocks noGrp="1"/>
          </p:cNvSpPr>
          <p:nvPr>
            <p:ph type="title"/>
          </p:nvPr>
        </p:nvSpPr>
        <p:spPr>
          <a:xfrm>
            <a:off x="6150366" y="938046"/>
            <a:ext cx="4800600" cy="3666744"/>
          </a:xfrm>
        </p:spPr>
        <p:txBody>
          <a:bodyPr anchor="b"/>
          <a:lstStyle/>
          <a:p>
            <a:r>
              <a:rPr lang="en-US"/>
              <a:t>Click to edit Master title style</a:t>
            </a:r>
          </a:p>
        </p:txBody>
      </p:sp>
    </p:spTree>
    <p:extLst>
      <p:ext uri="{BB962C8B-B14F-4D97-AF65-F5344CB8AC3E}">
        <p14:creationId xmlns:p14="http://schemas.microsoft.com/office/powerpoint/2010/main" val="33960280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49733" y="621792"/>
            <a:ext cx="3884546" cy="2280501"/>
          </a:xfrm>
        </p:spPr>
        <p:txBody>
          <a:bodyPr anchor="t">
            <a:noAutofit/>
          </a:bodyPr>
          <a:lstStyle>
            <a:lvl1pPr>
              <a:defRPr sz="5600"/>
            </a:lvl1pPr>
          </a:lstStyle>
          <a:p>
            <a:r>
              <a:rPr lang="en-US"/>
              <a:t>Click to edit Master title style</a:t>
            </a:r>
          </a:p>
        </p:txBody>
      </p:sp>
      <p:sp>
        <p:nvSpPr>
          <p:cNvPr id="3" name="Picture Placeholder 10">
            <a:extLst>
              <a:ext uri="{FF2B5EF4-FFF2-40B4-BE49-F238E27FC236}">
                <a16:creationId xmlns:a16="http://schemas.microsoft.com/office/drawing/2014/main" id="{74736F65-8A7D-D535-AAD0-31480F8AD318}"/>
              </a:ext>
            </a:extLst>
          </p:cNvPr>
          <p:cNvSpPr>
            <a:spLocks noGrp="1"/>
          </p:cNvSpPr>
          <p:nvPr>
            <p:ph type="pic" sz="quarter" idx="13" hasCustomPrompt="1"/>
          </p:nvPr>
        </p:nvSpPr>
        <p:spPr>
          <a:xfrm>
            <a:off x="-1" y="0"/>
            <a:ext cx="7260609" cy="6858000"/>
          </a:xfrm>
          <a:blipFill>
            <a:blip r:embed="rId2">
              <a:alphaModFix amt="70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7521" y="3211512"/>
            <a:ext cx="3884547" cy="27432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a:extLst>
              <a:ext uri="{FF2B5EF4-FFF2-40B4-BE49-F238E27FC236}">
                <a16:creationId xmlns:a16="http://schemas.microsoft.com/office/drawing/2014/main" id="{C64245F1-97E2-FD23-26A5-03067F464698}"/>
              </a:ext>
            </a:extLst>
          </p:cNvPr>
          <p:cNvSpPr>
            <a:spLocks noGrp="1"/>
          </p:cNvSpPr>
          <p:nvPr>
            <p:ph type="ftr" sz="quarter" idx="16"/>
          </p:nvPr>
        </p:nvSpPr>
        <p:spPr>
          <a:xfrm>
            <a:off x="7649733" y="6456384"/>
            <a:ext cx="1968375" cy="379867"/>
          </a:xfrm>
        </p:spPr>
        <p:txBody>
          <a:bodyPr anchor="b"/>
          <a:lstStyle/>
          <a:p>
            <a:r>
              <a:rPr lang="en-US"/>
              <a:t>Sample footer text</a:t>
            </a:r>
          </a:p>
        </p:txBody>
      </p:sp>
      <p:sp>
        <p:nvSpPr>
          <p:cNvPr id="5" name="Slide Number Placeholder 9">
            <a:extLst>
              <a:ext uri="{FF2B5EF4-FFF2-40B4-BE49-F238E27FC236}">
                <a16:creationId xmlns:a16="http://schemas.microsoft.com/office/drawing/2014/main" id="{15E75D5B-F407-F4DD-192B-D56CF168CDA4}"/>
              </a:ext>
            </a:extLst>
          </p:cNvPr>
          <p:cNvSpPr>
            <a:spLocks noGrp="1"/>
          </p:cNvSpPr>
          <p:nvPr>
            <p:ph type="sldNum" sz="quarter" idx="17"/>
          </p:nvPr>
        </p:nvSpPr>
        <p:spPr>
          <a:xfrm>
            <a:off x="11134152" y="6456385"/>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462670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7332-4C5A-BFFF-1742-2916FBD83118}"/>
              </a:ext>
            </a:extLst>
          </p:cNvPr>
          <p:cNvSpPr>
            <a:spLocks noGrp="1"/>
          </p:cNvSpPr>
          <p:nvPr>
            <p:ph type="title"/>
          </p:nvPr>
        </p:nvSpPr>
        <p:spPr>
          <a:xfrm>
            <a:off x="512064" y="621792"/>
            <a:ext cx="3884546" cy="2280501"/>
          </a:xfrm>
        </p:spPr>
        <p:txBody>
          <a:bodyPr anchor="t">
            <a:noAutofit/>
          </a:bodyPr>
          <a:lstStyle>
            <a:lvl1pPr>
              <a:defRPr sz="5600"/>
            </a:lvl1pPr>
          </a:lstStyle>
          <a:p>
            <a:r>
              <a:rPr lang="en-US"/>
              <a:t>Click to edit Master title style</a:t>
            </a:r>
          </a:p>
        </p:txBody>
      </p:sp>
      <p:sp>
        <p:nvSpPr>
          <p:cNvPr id="3" name="Content Placeholder 7">
            <a:extLst>
              <a:ext uri="{FF2B5EF4-FFF2-40B4-BE49-F238E27FC236}">
                <a16:creationId xmlns:a16="http://schemas.microsoft.com/office/drawing/2014/main" id="{3D76D0DE-4A60-5EEB-7C52-24A5022D25C8}"/>
              </a:ext>
            </a:extLst>
          </p:cNvPr>
          <p:cNvSpPr>
            <a:spLocks noGrp="1"/>
          </p:cNvSpPr>
          <p:nvPr>
            <p:ph sz="quarter" idx="14"/>
          </p:nvPr>
        </p:nvSpPr>
        <p:spPr>
          <a:xfrm>
            <a:off x="530352" y="3209544"/>
            <a:ext cx="3884547" cy="27432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0">
            <a:extLst>
              <a:ext uri="{FF2B5EF4-FFF2-40B4-BE49-F238E27FC236}">
                <a16:creationId xmlns:a16="http://schemas.microsoft.com/office/drawing/2014/main" id="{2A6199B6-23BC-9435-621B-74DD4470E14D}"/>
              </a:ext>
            </a:extLst>
          </p:cNvPr>
          <p:cNvSpPr>
            <a:spLocks noGrp="1"/>
          </p:cNvSpPr>
          <p:nvPr>
            <p:ph type="pic" sz="quarter" idx="13" hasCustomPrompt="1"/>
          </p:nvPr>
        </p:nvSpPr>
        <p:spPr>
          <a:xfrm>
            <a:off x="4954137" y="0"/>
            <a:ext cx="7237863" cy="6858000"/>
          </a:xfrm>
          <a:blipFill>
            <a:blip r:embed="rId2">
              <a:alphaModFix amt="70000"/>
            </a:blip>
            <a:stretch>
              <a:fillRect/>
            </a:stretch>
          </a:blipFill>
        </p:spPr>
        <p:txBody>
          <a:bodyPr/>
          <a:lstStyle>
            <a:lvl1pPr>
              <a:defRPr/>
            </a:lvl1pPr>
          </a:lstStyle>
          <a:p>
            <a:r>
              <a:rPr lang="en-US"/>
              <a:t> </a:t>
            </a:r>
          </a:p>
        </p:txBody>
      </p:sp>
      <p:sp>
        <p:nvSpPr>
          <p:cNvPr id="4" name="Footer Placeholder 8">
            <a:extLst>
              <a:ext uri="{FF2B5EF4-FFF2-40B4-BE49-F238E27FC236}">
                <a16:creationId xmlns:a16="http://schemas.microsoft.com/office/drawing/2014/main" id="{A255C95A-1493-49D0-7E13-22BA91D6C3D8}"/>
              </a:ext>
            </a:extLst>
          </p:cNvPr>
          <p:cNvSpPr>
            <a:spLocks noGrp="1"/>
          </p:cNvSpPr>
          <p:nvPr>
            <p:ph type="ftr" sz="quarter" idx="16"/>
          </p:nvPr>
        </p:nvSpPr>
        <p:spPr>
          <a:xfrm>
            <a:off x="530352" y="6456384"/>
            <a:ext cx="1968375" cy="379867"/>
          </a:xfrm>
        </p:spPr>
        <p:txBody>
          <a:bodyPr anchor="b"/>
          <a:lstStyle/>
          <a:p>
            <a:r>
              <a:rPr lang="en-US"/>
              <a:t>Sample footer text</a:t>
            </a:r>
          </a:p>
        </p:txBody>
      </p:sp>
      <p:sp>
        <p:nvSpPr>
          <p:cNvPr id="5" name="Slide Number Placeholder 9">
            <a:extLst>
              <a:ext uri="{FF2B5EF4-FFF2-40B4-BE49-F238E27FC236}">
                <a16:creationId xmlns:a16="http://schemas.microsoft.com/office/drawing/2014/main" id="{E1D75304-C483-6598-27D2-779691F756A6}"/>
              </a:ext>
            </a:extLst>
          </p:cNvPr>
          <p:cNvSpPr>
            <a:spLocks noGrp="1"/>
          </p:cNvSpPr>
          <p:nvPr>
            <p:ph type="sldNum" sz="quarter" idx="17"/>
          </p:nvPr>
        </p:nvSpPr>
        <p:spPr>
          <a:xfrm>
            <a:off x="4008087" y="6456385"/>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1189132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686070-85E7-EB57-8965-F95F2692CC62}"/>
              </a:ext>
            </a:extLst>
          </p:cNvPr>
          <p:cNvSpPr>
            <a:spLocks noGrp="1"/>
          </p:cNvSpPr>
          <p:nvPr>
            <p:ph type="title"/>
          </p:nvPr>
        </p:nvSpPr>
        <p:spPr>
          <a:xfrm>
            <a:off x="512064" y="3608276"/>
            <a:ext cx="4428700" cy="2620587"/>
          </a:xfrm>
        </p:spPr>
        <p:txBody>
          <a:bodyPr anchor="t">
            <a:noAutofit/>
          </a:bodyPr>
          <a:lstStyle>
            <a:lvl1pPr>
              <a:defRPr sz="5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29000"/>
          </a:xfrm>
          <a:blipFill>
            <a:blip r:embed="rId2">
              <a:alphaModFix amt="70000"/>
            </a:blip>
            <a:stretch>
              <a:fillRect/>
            </a:stretch>
          </a:blipFill>
        </p:spPr>
        <p:txBody>
          <a:bodyPr/>
          <a:lstStyle>
            <a:lvl1pPr>
              <a:defRPr/>
            </a:lvl1pPr>
          </a:lstStyle>
          <a:p>
            <a:r>
              <a:rPr lang="en-US"/>
              <a:t> </a:t>
            </a:r>
          </a:p>
        </p:txBody>
      </p:sp>
      <p:sp>
        <p:nvSpPr>
          <p:cNvPr id="2" name="Content Placeholder 7">
            <a:extLst>
              <a:ext uri="{FF2B5EF4-FFF2-40B4-BE49-F238E27FC236}">
                <a16:creationId xmlns:a16="http://schemas.microsoft.com/office/drawing/2014/main" id="{4546533B-13A8-961D-BD05-8DE715F63409}"/>
              </a:ext>
            </a:extLst>
          </p:cNvPr>
          <p:cNvSpPr>
            <a:spLocks noGrp="1"/>
          </p:cNvSpPr>
          <p:nvPr>
            <p:ph sz="quarter" idx="14"/>
          </p:nvPr>
        </p:nvSpPr>
        <p:spPr>
          <a:xfrm>
            <a:off x="5268036" y="3579702"/>
            <a:ext cx="6298442" cy="262058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8">
            <a:extLst>
              <a:ext uri="{FF2B5EF4-FFF2-40B4-BE49-F238E27FC236}">
                <a16:creationId xmlns:a16="http://schemas.microsoft.com/office/drawing/2014/main" id="{9349FD65-108E-79AD-A9C8-91429963386F}"/>
              </a:ext>
            </a:extLst>
          </p:cNvPr>
          <p:cNvSpPr>
            <a:spLocks noGrp="1"/>
          </p:cNvSpPr>
          <p:nvPr>
            <p:ph type="ftr" sz="quarter" idx="16"/>
          </p:nvPr>
        </p:nvSpPr>
        <p:spPr>
          <a:xfrm>
            <a:off x="5262666" y="6442872"/>
            <a:ext cx="1968375" cy="379867"/>
          </a:xfrm>
        </p:spPr>
        <p:txBody>
          <a:bodyPr anchor="b"/>
          <a:lstStyle/>
          <a:p>
            <a:r>
              <a:rPr lang="en-US"/>
              <a:t>Sample footer text</a:t>
            </a:r>
          </a:p>
        </p:txBody>
      </p:sp>
      <p:sp>
        <p:nvSpPr>
          <p:cNvPr id="12" name="Date Placeholder 2">
            <a:extLst>
              <a:ext uri="{FF2B5EF4-FFF2-40B4-BE49-F238E27FC236}">
                <a16:creationId xmlns:a16="http://schemas.microsoft.com/office/drawing/2014/main" id="{547B7542-C2BA-4322-9FF4-E2713B917492}"/>
              </a:ext>
            </a:extLst>
          </p:cNvPr>
          <p:cNvSpPr>
            <a:spLocks noGrp="1"/>
          </p:cNvSpPr>
          <p:nvPr>
            <p:ph type="dt" sz="half" idx="18"/>
          </p:nvPr>
        </p:nvSpPr>
        <p:spPr>
          <a:xfrm>
            <a:off x="7697040" y="6442872"/>
            <a:ext cx="2295997" cy="379867"/>
          </a:xfrm>
        </p:spPr>
        <p:txBody>
          <a:bodyPr anchor="b"/>
          <a:lstStyle/>
          <a:p>
            <a:endParaRPr lang="en-US"/>
          </a:p>
        </p:txBody>
      </p:sp>
      <p:sp>
        <p:nvSpPr>
          <p:cNvPr id="7" name="Slide Number Placeholder 9">
            <a:extLst>
              <a:ext uri="{FF2B5EF4-FFF2-40B4-BE49-F238E27FC236}">
                <a16:creationId xmlns:a16="http://schemas.microsoft.com/office/drawing/2014/main" id="{EB058DA4-9F6F-CC80-D1C5-728E096806C3}"/>
              </a:ext>
            </a:extLst>
          </p:cNvPr>
          <p:cNvSpPr>
            <a:spLocks noGrp="1"/>
          </p:cNvSpPr>
          <p:nvPr>
            <p:ph type="sldNum" sz="quarter" idx="17"/>
          </p:nvPr>
        </p:nvSpPr>
        <p:spPr>
          <a:xfrm>
            <a:off x="11137271" y="6442873"/>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603830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C4192E-0615-6D24-7F21-2ED903A0F72C}"/>
              </a:ext>
            </a:extLst>
          </p:cNvPr>
          <p:cNvSpPr>
            <a:spLocks noGrp="1"/>
          </p:cNvSpPr>
          <p:nvPr>
            <p:ph type="title"/>
          </p:nvPr>
        </p:nvSpPr>
        <p:spPr>
          <a:xfrm>
            <a:off x="512064" y="621792"/>
            <a:ext cx="4428700" cy="2601925"/>
          </a:xfrm>
        </p:spPr>
        <p:txBody>
          <a:bodyPr anchor="t">
            <a:noAutofit/>
          </a:bodyPr>
          <a:lstStyle>
            <a:lvl1pPr>
              <a:defRPr sz="5600"/>
            </a:lvl1pPr>
          </a:lstStyle>
          <a:p>
            <a:r>
              <a:rPr lang="en-US"/>
              <a:t>Click to edit Master title style</a:t>
            </a:r>
          </a:p>
        </p:txBody>
      </p:sp>
      <p:sp>
        <p:nvSpPr>
          <p:cNvPr id="8" name="Footer Placeholder 7">
            <a:extLst>
              <a:ext uri="{FF2B5EF4-FFF2-40B4-BE49-F238E27FC236}">
                <a16:creationId xmlns:a16="http://schemas.microsoft.com/office/drawing/2014/main" id="{353F39CB-9CE6-B4F1-AF33-1A09A12BE9AE}"/>
              </a:ext>
            </a:extLst>
          </p:cNvPr>
          <p:cNvSpPr>
            <a:spLocks noGrp="1"/>
          </p:cNvSpPr>
          <p:nvPr>
            <p:ph type="ftr" sz="quarter" idx="16"/>
          </p:nvPr>
        </p:nvSpPr>
        <p:spPr>
          <a:xfrm>
            <a:off x="530352" y="110364"/>
            <a:ext cx="4297680" cy="365125"/>
          </a:xfrm>
        </p:spPr>
        <p:txBody>
          <a:bodyPr/>
          <a:lstStyle/>
          <a:p>
            <a:r>
              <a:rPr lang="en-US"/>
              <a:t>Sample footer text</a:t>
            </a:r>
          </a:p>
        </p:txBody>
      </p:sp>
      <p:sp>
        <p:nvSpPr>
          <p:cNvPr id="7" name="Date Placeholder 6">
            <a:extLst>
              <a:ext uri="{FF2B5EF4-FFF2-40B4-BE49-F238E27FC236}">
                <a16:creationId xmlns:a16="http://schemas.microsoft.com/office/drawing/2014/main" id="{40F9206B-94E8-C3F0-6151-8464A5C587D6}"/>
              </a:ext>
            </a:extLst>
          </p:cNvPr>
          <p:cNvSpPr>
            <a:spLocks noGrp="1"/>
          </p:cNvSpPr>
          <p:nvPr>
            <p:ph type="dt" sz="half" idx="15"/>
          </p:nvPr>
        </p:nvSpPr>
        <p:spPr>
          <a:xfrm>
            <a:off x="5264400" y="104576"/>
            <a:ext cx="4836883" cy="365125"/>
          </a:xfrm>
        </p:spPr>
        <p:txBody>
          <a:bodyPr/>
          <a:lstStyle/>
          <a:p>
            <a:endParaRPr lang="en-US"/>
          </a:p>
        </p:txBody>
      </p:sp>
      <p:sp>
        <p:nvSpPr>
          <p:cNvPr id="10" name="Slide Number Placeholder 9">
            <a:extLst>
              <a:ext uri="{FF2B5EF4-FFF2-40B4-BE49-F238E27FC236}">
                <a16:creationId xmlns:a16="http://schemas.microsoft.com/office/drawing/2014/main" id="{90CE137C-A6F0-119E-F45A-788BDB12E8F7}"/>
              </a:ext>
            </a:extLst>
          </p:cNvPr>
          <p:cNvSpPr>
            <a:spLocks noGrp="1"/>
          </p:cNvSpPr>
          <p:nvPr>
            <p:ph type="sldNum" sz="quarter" idx="17"/>
          </p:nvPr>
        </p:nvSpPr>
        <p:spPr>
          <a:xfrm>
            <a:off x="11136179" y="110364"/>
            <a:ext cx="429207" cy="365125"/>
          </a:xfrm>
        </p:spPr>
        <p:txBody>
          <a:bodyPr/>
          <a:lstStyle/>
          <a:p>
            <a:fld id="{CC057153-B650-4DEB-B370-79DDCFDCE934}" type="slidenum">
              <a:rPr lang="en-US" smtClean="0"/>
              <a:pPr/>
              <a:t>‹#›</a:t>
            </a:fld>
            <a:endParaRPr lang="en-US"/>
          </a:p>
        </p:txBody>
      </p:sp>
      <p:sp>
        <p:nvSpPr>
          <p:cNvPr id="9" name="Content Placeholder 7">
            <a:extLst>
              <a:ext uri="{FF2B5EF4-FFF2-40B4-BE49-F238E27FC236}">
                <a16:creationId xmlns:a16="http://schemas.microsoft.com/office/drawing/2014/main" id="{D330B07B-AD04-71E7-8385-E5A3DE536FA1}"/>
              </a:ext>
            </a:extLst>
          </p:cNvPr>
          <p:cNvSpPr>
            <a:spLocks noGrp="1"/>
          </p:cNvSpPr>
          <p:nvPr>
            <p:ph sz="quarter" idx="14"/>
          </p:nvPr>
        </p:nvSpPr>
        <p:spPr>
          <a:xfrm>
            <a:off x="5266944" y="603504"/>
            <a:ext cx="6298442" cy="260192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id="{2BD75130-65F5-8CA7-F1DB-569BD060C526}"/>
              </a:ext>
            </a:extLst>
          </p:cNvPr>
          <p:cNvSpPr>
            <a:spLocks noGrp="1"/>
          </p:cNvSpPr>
          <p:nvPr>
            <p:ph type="pic" sz="quarter" idx="13" hasCustomPrompt="1"/>
          </p:nvPr>
        </p:nvSpPr>
        <p:spPr>
          <a:xfrm>
            <a:off x="-1" y="3429000"/>
            <a:ext cx="12192000" cy="3429000"/>
          </a:xfrm>
          <a:blipFill>
            <a:blip r:embed="rId2">
              <a:alphaModFix amt="7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4149338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2063" y="621792"/>
            <a:ext cx="6680347" cy="1892808"/>
          </a:xfrm>
        </p:spPr>
        <p:txBody>
          <a:bodyPr anchor="t">
            <a:no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0351" y="3005447"/>
            <a:ext cx="6680345" cy="3230761"/>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0">
            <a:extLst>
              <a:ext uri="{FF2B5EF4-FFF2-40B4-BE49-F238E27FC236}">
                <a16:creationId xmlns:a16="http://schemas.microsoft.com/office/drawing/2014/main" id="{6D26A7AC-B400-7088-EC1C-217678DB14AB}"/>
              </a:ext>
            </a:extLst>
          </p:cNvPr>
          <p:cNvSpPr>
            <a:spLocks noGrp="1"/>
          </p:cNvSpPr>
          <p:nvPr>
            <p:ph type="pic" sz="quarter" idx="18"/>
          </p:nvPr>
        </p:nvSpPr>
        <p:spPr>
          <a:xfrm>
            <a:off x="7424382" y="136478"/>
            <a:ext cx="4612943" cy="6099730"/>
          </a:xfrm>
          <a:blipFill>
            <a:blip r:embed="rId2">
              <a:alphaModFix amt="70000"/>
            </a:blip>
            <a:stretch>
              <a:fillRect/>
            </a:stretch>
          </a:blipFill>
        </p:spPr>
        <p:txBody>
          <a:bodyPr/>
          <a:lstStyle/>
          <a:p>
            <a:endParaRPr lang="en-US"/>
          </a:p>
          <a:p>
            <a:endParaRPr lang="en-US"/>
          </a:p>
        </p:txBody>
      </p:sp>
      <p:sp>
        <p:nvSpPr>
          <p:cNvPr id="3" name="Footer Placeholder 8">
            <a:extLst>
              <a:ext uri="{FF2B5EF4-FFF2-40B4-BE49-F238E27FC236}">
                <a16:creationId xmlns:a16="http://schemas.microsoft.com/office/drawing/2014/main" id="{34B3914D-A10D-2D8F-7CC2-7E07FAAE88EA}"/>
              </a:ext>
            </a:extLst>
          </p:cNvPr>
          <p:cNvSpPr>
            <a:spLocks noGrp="1"/>
          </p:cNvSpPr>
          <p:nvPr>
            <p:ph type="ftr" sz="quarter" idx="16"/>
          </p:nvPr>
        </p:nvSpPr>
        <p:spPr>
          <a:xfrm>
            <a:off x="530352" y="6462179"/>
            <a:ext cx="1968375" cy="365125"/>
          </a:xfrm>
        </p:spPr>
        <p:txBody>
          <a:bodyPr anchor="b"/>
          <a:lstStyle/>
          <a:p>
            <a:r>
              <a:rPr lang="en-US"/>
              <a:t>Sample footer text</a:t>
            </a:r>
          </a:p>
        </p:txBody>
      </p:sp>
      <p:sp>
        <p:nvSpPr>
          <p:cNvPr id="10" name="Date Placeholder 9">
            <a:extLst>
              <a:ext uri="{FF2B5EF4-FFF2-40B4-BE49-F238E27FC236}">
                <a16:creationId xmlns:a16="http://schemas.microsoft.com/office/drawing/2014/main" id="{4A78AAE3-4F7C-3B5B-F640-B147F33EB691}"/>
              </a:ext>
            </a:extLst>
          </p:cNvPr>
          <p:cNvSpPr>
            <a:spLocks noGrp="1"/>
          </p:cNvSpPr>
          <p:nvPr>
            <p:ph type="dt" sz="half" idx="19"/>
          </p:nvPr>
        </p:nvSpPr>
        <p:spPr>
          <a:xfrm>
            <a:off x="7328846" y="6492875"/>
            <a:ext cx="3270368" cy="365125"/>
          </a:xfrm>
        </p:spPr>
        <p:txBody>
          <a:bodyPr anchor="b"/>
          <a:lstStyle/>
          <a:p>
            <a:endParaRPr lang="en-US"/>
          </a:p>
        </p:txBody>
      </p:sp>
      <p:sp>
        <p:nvSpPr>
          <p:cNvPr id="4" name="Slide Number Placeholder 9">
            <a:extLst>
              <a:ext uri="{FF2B5EF4-FFF2-40B4-BE49-F238E27FC236}">
                <a16:creationId xmlns:a16="http://schemas.microsoft.com/office/drawing/2014/main" id="{728CC4AA-DAFA-3E74-3F32-B26BE709A8D2}"/>
              </a:ext>
            </a:extLst>
          </p:cNvPr>
          <p:cNvSpPr>
            <a:spLocks noGrp="1"/>
          </p:cNvSpPr>
          <p:nvPr>
            <p:ph type="sldNum" sz="quarter" idx="17"/>
          </p:nvPr>
        </p:nvSpPr>
        <p:spPr>
          <a:xfrm>
            <a:off x="11762793" y="646217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982333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CA9E-2928-08E5-AA9D-7B45CB4A9C86}"/>
              </a:ext>
            </a:extLst>
          </p:cNvPr>
          <p:cNvSpPr>
            <a:spLocks noGrp="1"/>
          </p:cNvSpPr>
          <p:nvPr>
            <p:ph type="title"/>
          </p:nvPr>
        </p:nvSpPr>
        <p:spPr>
          <a:xfrm>
            <a:off x="512064" y="621792"/>
            <a:ext cx="5358019" cy="1840898"/>
          </a:xfrm>
        </p:spPr>
        <p:txBody>
          <a:bodyPr anchor="t">
            <a:noAutofit/>
          </a:bodyPr>
          <a:lstStyle>
            <a:lvl1pPr>
              <a:defRPr sz="5600"/>
            </a:lvl1pPr>
          </a:lstStyle>
          <a:p>
            <a:r>
              <a:rPr lang="en-US"/>
              <a:t>Click to edit Master title style</a:t>
            </a:r>
          </a:p>
        </p:txBody>
      </p:sp>
      <p:sp>
        <p:nvSpPr>
          <p:cNvPr id="10" name="Content Placeholder 7">
            <a:extLst>
              <a:ext uri="{FF2B5EF4-FFF2-40B4-BE49-F238E27FC236}">
                <a16:creationId xmlns:a16="http://schemas.microsoft.com/office/drawing/2014/main" id="{B744A6F4-47F7-7529-5231-5CE0A904C5EE}"/>
              </a:ext>
            </a:extLst>
          </p:cNvPr>
          <p:cNvSpPr>
            <a:spLocks noGrp="1"/>
          </p:cNvSpPr>
          <p:nvPr>
            <p:ph sz="quarter" idx="14"/>
          </p:nvPr>
        </p:nvSpPr>
        <p:spPr>
          <a:xfrm>
            <a:off x="530352" y="2843784"/>
            <a:ext cx="5358019" cy="3289253"/>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59D8383-42AF-7DFA-C40A-B388514EFD97}"/>
              </a:ext>
            </a:extLst>
          </p:cNvPr>
          <p:cNvSpPr>
            <a:spLocks noGrp="1"/>
          </p:cNvSpPr>
          <p:nvPr>
            <p:ph type="ftr" sz="quarter" idx="16"/>
          </p:nvPr>
        </p:nvSpPr>
        <p:spPr>
          <a:xfrm>
            <a:off x="6192658" y="117098"/>
            <a:ext cx="3323230"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1711CA84-487B-3628-F588-A19D042E21A7}"/>
              </a:ext>
            </a:extLst>
          </p:cNvPr>
          <p:cNvSpPr>
            <a:spLocks noGrp="1"/>
          </p:cNvSpPr>
          <p:nvPr>
            <p:ph type="sldNum" sz="quarter" idx="17"/>
          </p:nvPr>
        </p:nvSpPr>
        <p:spPr>
          <a:xfrm>
            <a:off x="11240279" y="110364"/>
            <a:ext cx="429207" cy="365125"/>
          </a:xfrm>
        </p:spPr>
        <p:txBody>
          <a:bodyPr/>
          <a:lstStyle/>
          <a:p>
            <a:fld id="{CC057153-B650-4DEB-B370-79DDCFDCE934}" type="slidenum">
              <a:rPr lang="en-US" smtClean="0"/>
              <a:pPr/>
              <a:t>‹#›</a:t>
            </a:fld>
            <a:endParaRPr lang="en-US"/>
          </a:p>
        </p:txBody>
      </p:sp>
      <p:sp>
        <p:nvSpPr>
          <p:cNvPr id="12" name="Picture Placeholder 10">
            <a:extLst>
              <a:ext uri="{FF2B5EF4-FFF2-40B4-BE49-F238E27FC236}">
                <a16:creationId xmlns:a16="http://schemas.microsoft.com/office/drawing/2014/main" id="{8FD38FA1-53E1-B8E1-3AE1-25A40C63D49A}"/>
              </a:ext>
            </a:extLst>
          </p:cNvPr>
          <p:cNvSpPr>
            <a:spLocks noGrp="1"/>
          </p:cNvSpPr>
          <p:nvPr>
            <p:ph type="pic" sz="quarter" idx="18" hasCustomPrompt="1"/>
          </p:nvPr>
        </p:nvSpPr>
        <p:spPr>
          <a:xfrm>
            <a:off x="6303631" y="2843784"/>
            <a:ext cx="5243935" cy="3289253"/>
          </a:xfrm>
          <a:blipFill>
            <a:blip r:embed="rId2">
              <a:alphaModFix amt="7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722401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0F469B-7972-C862-3265-20EC44D749C7}"/>
              </a:ext>
            </a:extLst>
          </p:cNvPr>
          <p:cNvSpPr>
            <a:spLocks noGrp="1"/>
          </p:cNvSpPr>
          <p:nvPr>
            <p:ph type="title"/>
          </p:nvPr>
        </p:nvSpPr>
        <p:spPr>
          <a:xfrm>
            <a:off x="512064" y="631710"/>
            <a:ext cx="11032239" cy="1115203"/>
          </a:xfrm>
        </p:spPr>
        <p:txBody>
          <a:bodyPr anchor="t">
            <a:noAutofit/>
          </a:bodyPr>
          <a:lstStyle>
            <a:lvl1pPr>
              <a:defRPr sz="5600"/>
            </a:lvl1pPr>
          </a:lstStyle>
          <a:p>
            <a:r>
              <a:rPr lang="en-US"/>
              <a:t>Click to edit Master title style</a:t>
            </a:r>
          </a:p>
        </p:txBody>
      </p:sp>
      <p:sp>
        <p:nvSpPr>
          <p:cNvPr id="13" name="Picture Placeholder 10">
            <a:extLst>
              <a:ext uri="{FF2B5EF4-FFF2-40B4-BE49-F238E27FC236}">
                <a16:creationId xmlns:a16="http://schemas.microsoft.com/office/drawing/2014/main" id="{1A9091ED-65DB-CA4C-BC68-EC773138EFA0}"/>
              </a:ext>
            </a:extLst>
          </p:cNvPr>
          <p:cNvSpPr>
            <a:spLocks noGrp="1"/>
          </p:cNvSpPr>
          <p:nvPr>
            <p:ph type="pic" sz="quarter" idx="18" hasCustomPrompt="1"/>
          </p:nvPr>
        </p:nvSpPr>
        <p:spPr>
          <a:xfrm>
            <a:off x="109181" y="2115403"/>
            <a:ext cx="5786651" cy="4671431"/>
          </a:xfrm>
          <a:blipFill>
            <a:blip r:embed="rId2">
              <a:alphaModFix amt="70000"/>
            </a:blip>
            <a:stretch>
              <a:fillRect/>
            </a:stretch>
          </a:blipFill>
        </p:spPr>
        <p:txBody>
          <a:bodyPr/>
          <a:lstStyle>
            <a:lvl1pPr>
              <a:defRPr/>
            </a:lvl1pPr>
          </a:lstStyle>
          <a:p>
            <a:r>
              <a:rPr lang="en-US"/>
              <a:t> </a:t>
            </a:r>
          </a:p>
        </p:txBody>
      </p:sp>
      <p:sp>
        <p:nvSpPr>
          <p:cNvPr id="10" name="Content Placeholder 7">
            <a:extLst>
              <a:ext uri="{FF2B5EF4-FFF2-40B4-BE49-F238E27FC236}">
                <a16:creationId xmlns:a16="http://schemas.microsoft.com/office/drawing/2014/main" id="{A3F07A79-5344-FA17-3625-1266EFAA87FD}"/>
              </a:ext>
            </a:extLst>
          </p:cNvPr>
          <p:cNvSpPr>
            <a:spLocks noGrp="1"/>
          </p:cNvSpPr>
          <p:nvPr>
            <p:ph sz="quarter" idx="14"/>
          </p:nvPr>
        </p:nvSpPr>
        <p:spPr>
          <a:xfrm>
            <a:off x="6190488" y="2115403"/>
            <a:ext cx="5353815" cy="4110888"/>
          </a:xfrm>
        </p:spPr>
        <p:txBody>
          <a:bodyPr anchor="t">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AC0D704B-E4D2-B261-890F-35C54C94C6EE}"/>
              </a:ext>
            </a:extLst>
          </p:cNvPr>
          <p:cNvSpPr>
            <a:spLocks noGrp="1"/>
          </p:cNvSpPr>
          <p:nvPr>
            <p:ph type="ftr" sz="quarter" idx="20"/>
          </p:nvPr>
        </p:nvSpPr>
        <p:spPr>
          <a:xfrm>
            <a:off x="6177425" y="6428984"/>
            <a:ext cx="4467829" cy="365125"/>
          </a:xfrm>
        </p:spPr>
        <p:txBody>
          <a:bodyPr anchor="b"/>
          <a:lstStyle/>
          <a:p>
            <a:r>
              <a:rPr lang="en-US"/>
              <a:t>Sample footer text</a:t>
            </a:r>
          </a:p>
        </p:txBody>
      </p:sp>
      <p:sp>
        <p:nvSpPr>
          <p:cNvPr id="8" name="Slide Number Placeholder 7">
            <a:extLst>
              <a:ext uri="{FF2B5EF4-FFF2-40B4-BE49-F238E27FC236}">
                <a16:creationId xmlns:a16="http://schemas.microsoft.com/office/drawing/2014/main" id="{C5932FFD-B632-F7EE-B653-9A621348C003}"/>
              </a:ext>
            </a:extLst>
          </p:cNvPr>
          <p:cNvSpPr>
            <a:spLocks noGrp="1"/>
          </p:cNvSpPr>
          <p:nvPr>
            <p:ph type="sldNum" sz="quarter" idx="21"/>
          </p:nvPr>
        </p:nvSpPr>
        <p:spPr>
          <a:xfrm>
            <a:off x="10926847" y="6421709"/>
            <a:ext cx="617457" cy="365125"/>
          </a:xfrm>
        </p:spPr>
        <p:txBody>
          <a:bodyPr anchor="b"/>
          <a:lstStyle/>
          <a:p>
            <a:fld id="{CC057153-B650-4DEB-B370-79DDCFDCE934}" type="slidenum">
              <a:rPr lang="en-US" smtClean="0"/>
              <a:pPr/>
              <a:t>‹#›</a:t>
            </a:fld>
            <a:endParaRPr lang="en-US"/>
          </a:p>
        </p:txBody>
      </p:sp>
    </p:spTree>
    <p:extLst>
      <p:ext uri="{BB962C8B-B14F-4D97-AF65-F5344CB8AC3E}">
        <p14:creationId xmlns:p14="http://schemas.microsoft.com/office/powerpoint/2010/main" val="3250132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2064" y="621792"/>
            <a:ext cx="3528795" cy="1875965"/>
          </a:xfrm>
        </p:spPr>
        <p:txBody>
          <a:bodyPr anchor="t" anchorCtr="0">
            <a:noAutofit/>
          </a:bodyPr>
          <a:lstStyle>
            <a:lvl1pPr>
              <a:defRPr sz="5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49183" y="2890640"/>
            <a:ext cx="3424181" cy="3342450"/>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312351" y="603504"/>
            <a:ext cx="7215984" cy="5558959"/>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7B28364-BB1F-C92D-6EA6-E9AFEACC2D4A}"/>
              </a:ext>
            </a:extLst>
          </p:cNvPr>
          <p:cNvSpPr>
            <a:spLocks noGrp="1"/>
          </p:cNvSpPr>
          <p:nvPr>
            <p:ph type="ftr" sz="quarter" idx="16"/>
          </p:nvPr>
        </p:nvSpPr>
        <p:spPr>
          <a:xfrm>
            <a:off x="545926" y="6438284"/>
            <a:ext cx="5276852" cy="365125"/>
          </a:xfrm>
        </p:spPr>
        <p:txBody>
          <a:bodyPr anchor="b"/>
          <a:lstStyle/>
          <a:p>
            <a:r>
              <a:rPr lang="en-US"/>
              <a:t>Sample footer text</a:t>
            </a:r>
          </a:p>
        </p:txBody>
      </p:sp>
      <p:sp>
        <p:nvSpPr>
          <p:cNvPr id="6" name="Date Placeholder 5">
            <a:extLst>
              <a:ext uri="{FF2B5EF4-FFF2-40B4-BE49-F238E27FC236}">
                <a16:creationId xmlns:a16="http://schemas.microsoft.com/office/drawing/2014/main" id="{3E4B54CF-3562-5862-E6DB-CEF1F22146EA}"/>
              </a:ext>
            </a:extLst>
          </p:cNvPr>
          <p:cNvSpPr>
            <a:spLocks noGrp="1"/>
          </p:cNvSpPr>
          <p:nvPr>
            <p:ph type="dt" sz="half" idx="15"/>
          </p:nvPr>
        </p:nvSpPr>
        <p:spPr>
          <a:xfrm>
            <a:off x="6190488" y="6432496"/>
            <a:ext cx="2544079" cy="365125"/>
          </a:xfrm>
        </p:spPr>
        <p:txBody>
          <a:bodyPr anchor="b"/>
          <a:lstStyle/>
          <a:p>
            <a:endParaRPr lang="en-US"/>
          </a:p>
        </p:txBody>
      </p:sp>
      <p:sp>
        <p:nvSpPr>
          <p:cNvPr id="9" name="Slide Number Placeholder 8">
            <a:extLst>
              <a:ext uri="{FF2B5EF4-FFF2-40B4-BE49-F238E27FC236}">
                <a16:creationId xmlns:a16="http://schemas.microsoft.com/office/drawing/2014/main" id="{BB780F23-567A-D56A-4657-9FE5DB9F1C69}"/>
              </a:ext>
            </a:extLst>
          </p:cNvPr>
          <p:cNvSpPr>
            <a:spLocks noGrp="1"/>
          </p:cNvSpPr>
          <p:nvPr>
            <p:ph type="sldNum" sz="quarter" idx="17"/>
          </p:nvPr>
        </p:nvSpPr>
        <p:spPr>
          <a:xfrm>
            <a:off x="11099128" y="6438284"/>
            <a:ext cx="429207" cy="365125"/>
          </a:xfrm>
        </p:spPr>
        <p:txBody>
          <a:bodyPr anchor="b"/>
          <a:lstStyle/>
          <a:p>
            <a:fld id="{CC057153-B650-4DEB-B370-79DDCFDCE934}" type="slidenum">
              <a:rPr lang="en-US" smtClean="0"/>
              <a:pPr/>
              <a:t>‹#›</a:t>
            </a:fld>
            <a:endParaRPr lang="en-US"/>
          </a:p>
        </p:txBody>
      </p:sp>
    </p:spTree>
    <p:extLst>
      <p:ext uri="{BB962C8B-B14F-4D97-AF65-F5344CB8AC3E}">
        <p14:creationId xmlns:p14="http://schemas.microsoft.com/office/powerpoint/2010/main" val="2787477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1348" y="644000"/>
            <a:ext cx="2594550" cy="1877132"/>
          </a:xfrm>
        </p:spPr>
        <p:txBody>
          <a:bodyPr anchor="t" anchorCtr="0">
            <a:noAutofit/>
          </a:bodyPr>
          <a:lstStyle>
            <a:lvl1pPr>
              <a:defRPr sz="5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6740" y="2899954"/>
            <a:ext cx="3610418" cy="3314046"/>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02183" y="644000"/>
            <a:ext cx="7183078" cy="5570000"/>
          </a:xfrm>
        </p:spPr>
        <p:txBody>
          <a:bodyPr anchor="b"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6">
            <a:extLst>
              <a:ext uri="{FF2B5EF4-FFF2-40B4-BE49-F238E27FC236}">
                <a16:creationId xmlns:a16="http://schemas.microsoft.com/office/drawing/2014/main" id="{E471EB04-B63C-4629-0688-E2CC8C576A5A}"/>
              </a:ext>
            </a:extLst>
          </p:cNvPr>
          <p:cNvSpPr>
            <a:spLocks noGrp="1"/>
          </p:cNvSpPr>
          <p:nvPr>
            <p:ph type="ftr" sz="quarter" idx="16"/>
          </p:nvPr>
        </p:nvSpPr>
        <p:spPr>
          <a:xfrm>
            <a:off x="545926" y="6438284"/>
            <a:ext cx="5276852" cy="365125"/>
          </a:xfrm>
        </p:spPr>
        <p:txBody>
          <a:bodyPr anchor="b"/>
          <a:lstStyle/>
          <a:p>
            <a:r>
              <a:rPr lang="en-US"/>
              <a:t>Sample footer text</a:t>
            </a:r>
          </a:p>
        </p:txBody>
      </p:sp>
      <p:sp>
        <p:nvSpPr>
          <p:cNvPr id="12" name="Date Placeholder 5">
            <a:extLst>
              <a:ext uri="{FF2B5EF4-FFF2-40B4-BE49-F238E27FC236}">
                <a16:creationId xmlns:a16="http://schemas.microsoft.com/office/drawing/2014/main" id="{A4924D77-E18C-D84A-F550-9B0188FEBF87}"/>
              </a:ext>
            </a:extLst>
          </p:cNvPr>
          <p:cNvSpPr>
            <a:spLocks noGrp="1"/>
          </p:cNvSpPr>
          <p:nvPr>
            <p:ph type="dt" sz="half" idx="15"/>
          </p:nvPr>
        </p:nvSpPr>
        <p:spPr>
          <a:xfrm>
            <a:off x="6190488" y="6432496"/>
            <a:ext cx="2544079" cy="365125"/>
          </a:xfrm>
        </p:spPr>
        <p:txBody>
          <a:bodyPr anchor="b"/>
          <a:lstStyle/>
          <a:p>
            <a:endParaRPr lang="en-US"/>
          </a:p>
        </p:txBody>
      </p:sp>
      <p:sp>
        <p:nvSpPr>
          <p:cNvPr id="14" name="Slide Number Placeholder 8">
            <a:extLst>
              <a:ext uri="{FF2B5EF4-FFF2-40B4-BE49-F238E27FC236}">
                <a16:creationId xmlns:a16="http://schemas.microsoft.com/office/drawing/2014/main" id="{38B4B455-40D3-EF76-D860-2A6FFBF69836}"/>
              </a:ext>
            </a:extLst>
          </p:cNvPr>
          <p:cNvSpPr>
            <a:spLocks noGrp="1"/>
          </p:cNvSpPr>
          <p:nvPr>
            <p:ph type="sldNum" sz="quarter" idx="17"/>
          </p:nvPr>
        </p:nvSpPr>
        <p:spPr>
          <a:xfrm>
            <a:off x="11099128" y="6438284"/>
            <a:ext cx="429207" cy="365125"/>
          </a:xfrm>
        </p:spPr>
        <p:txBody>
          <a:bodyPr anchor="b"/>
          <a:lstStyle/>
          <a:p>
            <a:fld id="{CC057153-B650-4DEB-B370-79DDCFDCE934}" type="slidenum">
              <a:rPr lang="en-US" smtClean="0"/>
              <a:pPr/>
              <a:t>‹#›</a:t>
            </a:fld>
            <a:endParaRPr lang="en-US"/>
          </a:p>
        </p:txBody>
      </p:sp>
    </p:spTree>
    <p:extLst>
      <p:ext uri="{BB962C8B-B14F-4D97-AF65-F5344CB8AC3E}">
        <p14:creationId xmlns:p14="http://schemas.microsoft.com/office/powerpoint/2010/main" val="1672768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22513" y="2096349"/>
            <a:ext cx="5332001" cy="4297680"/>
          </a:xfrm>
        </p:spPr>
        <p:txBody>
          <a:bodyPr anchor="t" anchorCtr="0">
            <a:no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190488" y="2096349"/>
            <a:ext cx="5332001" cy="4297680"/>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00E56234-B5C3-D303-58A8-CF23222EF578}"/>
              </a:ext>
            </a:extLst>
          </p:cNvPr>
          <p:cNvSpPr>
            <a:spLocks noGrp="1"/>
          </p:cNvSpPr>
          <p:nvPr>
            <p:ph type="ftr" sz="quarter" idx="11"/>
          </p:nvPr>
        </p:nvSpPr>
        <p:spPr>
          <a:xfrm>
            <a:off x="522514" y="6446399"/>
            <a:ext cx="5332001" cy="365125"/>
          </a:xfrm>
        </p:spPr>
        <p:txBody>
          <a:bodyPr anchor="b"/>
          <a:lstStyle/>
          <a:p>
            <a:r>
              <a:rPr lang="en-US"/>
              <a:t>Sample footer text</a:t>
            </a:r>
          </a:p>
        </p:txBody>
      </p:sp>
      <p:sp>
        <p:nvSpPr>
          <p:cNvPr id="3" name="Date Placeholder 3">
            <a:extLst>
              <a:ext uri="{FF2B5EF4-FFF2-40B4-BE49-F238E27FC236}">
                <a16:creationId xmlns:a16="http://schemas.microsoft.com/office/drawing/2014/main" id="{7C0A47EA-16E7-11EE-8018-164220C78882}"/>
              </a:ext>
            </a:extLst>
          </p:cNvPr>
          <p:cNvSpPr>
            <a:spLocks noGrp="1"/>
          </p:cNvSpPr>
          <p:nvPr>
            <p:ph type="dt" sz="half" idx="10"/>
          </p:nvPr>
        </p:nvSpPr>
        <p:spPr>
          <a:xfrm>
            <a:off x="6192520" y="6446399"/>
            <a:ext cx="2533470" cy="365125"/>
          </a:xfrm>
        </p:spPr>
        <p:txBody>
          <a:bodyPr anchor="b"/>
          <a:lstStyle/>
          <a:p>
            <a:endParaRPr lang="en-US"/>
          </a:p>
        </p:txBody>
      </p:sp>
      <p:sp>
        <p:nvSpPr>
          <p:cNvPr id="5" name="Slide Number Placeholder 5">
            <a:extLst>
              <a:ext uri="{FF2B5EF4-FFF2-40B4-BE49-F238E27FC236}">
                <a16:creationId xmlns:a16="http://schemas.microsoft.com/office/drawing/2014/main" id="{F87862A6-EA05-3FD1-682D-3C9735BBBDC1}"/>
              </a:ext>
            </a:extLst>
          </p:cNvPr>
          <p:cNvSpPr>
            <a:spLocks noGrp="1"/>
          </p:cNvSpPr>
          <p:nvPr>
            <p:ph type="sldNum" sz="quarter" idx="12"/>
          </p:nvPr>
        </p:nvSpPr>
        <p:spPr>
          <a:xfrm>
            <a:off x="11240279" y="6446399"/>
            <a:ext cx="429207" cy="365125"/>
          </a:xfrm>
        </p:spPr>
        <p:txBody>
          <a:bodyPr anchor="b"/>
          <a:lstStyle/>
          <a:p>
            <a:fld id="{CC057153-B650-4DEB-B370-79DDCFDCE934}" type="slidenum">
              <a:rPr lang="en-US" smtClean="0"/>
              <a:t>‹#›</a:t>
            </a:fld>
            <a:endParaRPr lang="en-US"/>
          </a:p>
        </p:txBody>
      </p:sp>
      <p:sp>
        <p:nvSpPr>
          <p:cNvPr id="7" name="Picture Placeholder 6">
            <a:extLst>
              <a:ext uri="{FF2B5EF4-FFF2-40B4-BE49-F238E27FC236}">
                <a16:creationId xmlns:a16="http://schemas.microsoft.com/office/drawing/2014/main" id="{D8D80FA0-F955-40A3-A72F-8CE9E2D293A3}"/>
              </a:ext>
            </a:extLst>
          </p:cNvPr>
          <p:cNvSpPr>
            <a:spLocks noGrp="1"/>
          </p:cNvSpPr>
          <p:nvPr>
            <p:ph type="pic" sz="quarter" idx="15"/>
          </p:nvPr>
        </p:nvSpPr>
        <p:spPr>
          <a:xfrm>
            <a:off x="0" y="0"/>
            <a:ext cx="12192000" cy="1842448"/>
          </a:xfrm>
          <a:blipFill>
            <a:blip r:embed="rId2">
              <a:alphaModFix amt="70000"/>
            </a:blip>
            <a:stretch>
              <a:fillRect/>
            </a:stretch>
          </a:blipFill>
        </p:spPr>
        <p:txBody>
          <a:bodyPr/>
          <a:lstStyle/>
          <a:p>
            <a:endParaRPr lang="en-US"/>
          </a:p>
        </p:txBody>
      </p:sp>
    </p:spTree>
    <p:extLst>
      <p:ext uri="{BB962C8B-B14F-4D97-AF65-F5344CB8AC3E}">
        <p14:creationId xmlns:p14="http://schemas.microsoft.com/office/powerpoint/2010/main" val="144068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5457214"/>
            <a:ext cx="4206240" cy="1380744"/>
          </a:xfrm>
        </p:spPr>
        <p:txBody>
          <a:bodyPr vert="horz" lIns="91440" tIns="45720" rIns="91440" bIns="45720" rtlCol="0" anchor="b">
            <a:normAutofit/>
          </a:bodyPr>
          <a:lstStyle>
            <a:lvl1pPr>
              <a:defRPr lang="en-US"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096000" y="0"/>
            <a:ext cx="6096000" cy="6858000"/>
          </a:xfrm>
          <a:blipFill>
            <a:blip r:embed="rId2">
              <a:alphaModFix amt="70000"/>
            </a:blip>
            <a:stretch>
              <a:fillRect/>
            </a:stretch>
          </a:blipFill>
        </p:spPr>
        <p:txBody>
          <a:bodyPr/>
          <a:lstStyle>
            <a:lvl1pPr>
              <a:defRPr/>
            </a:lvl1pPr>
          </a:lstStyle>
          <a:p>
            <a:r>
              <a:rPr lang="en-US"/>
              <a:t> </a:t>
            </a:r>
          </a:p>
        </p:txBody>
      </p:sp>
      <p:sp>
        <p:nvSpPr>
          <p:cNvPr id="4" name="Title 3">
            <a:extLst>
              <a:ext uri="{FF2B5EF4-FFF2-40B4-BE49-F238E27FC236}">
                <a16:creationId xmlns:a16="http://schemas.microsoft.com/office/drawing/2014/main" id="{E9134185-2980-312E-60AF-F360D16FB9EB}"/>
              </a:ext>
            </a:extLst>
          </p:cNvPr>
          <p:cNvSpPr>
            <a:spLocks noGrp="1"/>
          </p:cNvSpPr>
          <p:nvPr>
            <p:ph type="title"/>
          </p:nvPr>
        </p:nvSpPr>
        <p:spPr>
          <a:xfrm>
            <a:off x="-18288" y="81290"/>
            <a:ext cx="4654296" cy="3739896"/>
          </a:xfrm>
        </p:spPr>
        <p:txBody>
          <a:bodyPr/>
          <a:lstStyle/>
          <a:p>
            <a:r>
              <a:rPr lang="en-US"/>
              <a:t>Click to edit Master title style</a:t>
            </a:r>
          </a:p>
        </p:txBody>
      </p:sp>
    </p:spTree>
    <p:extLst>
      <p:ext uri="{BB962C8B-B14F-4D97-AF65-F5344CB8AC3E}">
        <p14:creationId xmlns:p14="http://schemas.microsoft.com/office/powerpoint/2010/main" val="382894371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0" y="96757"/>
            <a:ext cx="6400800" cy="1482005"/>
          </a:xfrm>
        </p:spPr>
        <p:txBody>
          <a:bodyPr anchor="t" anchorCtr="0">
            <a:normAutofit/>
          </a:bodyPr>
          <a:lstStyle>
            <a:lvl1pPr>
              <a:lnSpc>
                <a:spcPct val="80000"/>
              </a:lnSpc>
              <a:defRPr sz="5600"/>
            </a:lvl1pPr>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0" y="2844166"/>
            <a:ext cx="6400800" cy="3999042"/>
          </a:xfrm>
        </p:spPr>
        <p:txBody>
          <a:bodyPr anchor="b" anchorCtr="0"/>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7691214" y="109728"/>
            <a:ext cx="3840480"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759184" y="109728"/>
            <a:ext cx="429207" cy="365125"/>
          </a:xfrm>
        </p:spPr>
        <p:txBody>
          <a:bodyPr/>
          <a:lstStyle/>
          <a:p>
            <a:fld id="{CC057153-B650-4DEB-B370-79DDCFDCE934}" type="slidenum">
              <a:rPr lang="en-US" smtClean="0"/>
              <a:t>‹#›</a:t>
            </a:fld>
            <a:endParaRPr lang="en-US"/>
          </a:p>
        </p:txBody>
      </p:sp>
      <p:sp>
        <p:nvSpPr>
          <p:cNvPr id="6" name="Picture Placeholder 10">
            <a:extLst>
              <a:ext uri="{FF2B5EF4-FFF2-40B4-BE49-F238E27FC236}">
                <a16:creationId xmlns:a16="http://schemas.microsoft.com/office/drawing/2014/main" id="{692EDDB5-4345-5104-646A-B8C10FB3A78F}"/>
              </a:ext>
            </a:extLst>
          </p:cNvPr>
          <p:cNvSpPr>
            <a:spLocks noGrp="1"/>
          </p:cNvSpPr>
          <p:nvPr>
            <p:ph type="pic" sz="quarter" idx="13"/>
          </p:nvPr>
        </p:nvSpPr>
        <p:spPr>
          <a:xfrm>
            <a:off x="7805393" y="843539"/>
            <a:ext cx="4120983" cy="5761544"/>
          </a:xfrm>
          <a:blipFill>
            <a:blip r:embed="rId2">
              <a:alphaModFix amt="70000"/>
            </a:blip>
            <a:stretch>
              <a:fillRect/>
            </a:stretch>
          </a:blipFill>
        </p:spPr>
        <p:txBody>
          <a:bodyPr/>
          <a:lstStyle/>
          <a:p>
            <a:endParaRPr lang="en-US"/>
          </a:p>
        </p:txBody>
      </p:sp>
    </p:spTree>
    <p:extLst>
      <p:ext uri="{BB962C8B-B14F-4D97-AF65-F5344CB8AC3E}">
        <p14:creationId xmlns:p14="http://schemas.microsoft.com/office/powerpoint/2010/main" val="3624799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Content with Picture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8288" y="1005840"/>
            <a:ext cx="3595634" cy="2212313"/>
          </a:xfrm>
        </p:spPr>
        <p:txBody>
          <a:bodyPr anchor="t">
            <a:noAutofit/>
          </a:bodyPr>
          <a:lstStyle>
            <a:lvl1pPr>
              <a:defRPr sz="5600"/>
            </a:lvl1pPr>
          </a:lstStyle>
          <a:p>
            <a:r>
              <a:rPr lang="en-US"/>
              <a:t>Click to edit Master title style</a:t>
            </a:r>
          </a:p>
        </p:txBody>
      </p:sp>
      <p:sp>
        <p:nvSpPr>
          <p:cNvPr id="9" name="Footer Placeholder 4">
            <a:extLst>
              <a:ext uri="{FF2B5EF4-FFF2-40B4-BE49-F238E27FC236}">
                <a16:creationId xmlns:a16="http://schemas.microsoft.com/office/drawing/2014/main" id="{69E2A0A4-E744-4E9C-CEAD-DBA5E98D44E8}"/>
              </a:ext>
            </a:extLst>
          </p:cNvPr>
          <p:cNvSpPr>
            <a:spLocks noGrp="1"/>
          </p:cNvSpPr>
          <p:nvPr>
            <p:ph type="ftr" sz="quarter" idx="11"/>
          </p:nvPr>
        </p:nvSpPr>
        <p:spPr>
          <a:xfrm>
            <a:off x="0" y="100701"/>
            <a:ext cx="4972050" cy="365125"/>
          </a:xfrm>
        </p:spPr>
        <p:txBody>
          <a:bodyPr/>
          <a:lstStyle/>
          <a:p>
            <a:r>
              <a:rPr lang="en-US"/>
              <a:t>Sample footer text</a:t>
            </a:r>
          </a:p>
        </p:txBody>
      </p:sp>
      <p:sp>
        <p:nvSpPr>
          <p:cNvPr id="8" name="Date Placeholder 3">
            <a:extLst>
              <a:ext uri="{FF2B5EF4-FFF2-40B4-BE49-F238E27FC236}">
                <a16:creationId xmlns:a16="http://schemas.microsoft.com/office/drawing/2014/main" id="{D44A2045-E098-ECF5-2867-D41D939BA049}"/>
              </a:ext>
            </a:extLst>
          </p:cNvPr>
          <p:cNvSpPr>
            <a:spLocks noGrp="1"/>
          </p:cNvSpPr>
          <p:nvPr>
            <p:ph type="dt" sz="half" idx="10"/>
          </p:nvPr>
        </p:nvSpPr>
        <p:spPr>
          <a:xfrm>
            <a:off x="5258952" y="100701"/>
            <a:ext cx="5332001" cy="365125"/>
          </a:xfrm>
        </p:spPr>
        <p:txBody>
          <a:bodyPr/>
          <a:lstStyle/>
          <a:p>
            <a:endParaRPr lang="en-US"/>
          </a:p>
        </p:txBody>
      </p:sp>
      <p:sp>
        <p:nvSpPr>
          <p:cNvPr id="10" name="Slide Number Placeholder 5">
            <a:extLst>
              <a:ext uri="{FF2B5EF4-FFF2-40B4-BE49-F238E27FC236}">
                <a16:creationId xmlns:a16="http://schemas.microsoft.com/office/drawing/2014/main" id="{07F69DDF-E931-1763-53C0-B18D6D4EC1E0}"/>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0" y="3402064"/>
            <a:ext cx="3585586" cy="3434638"/>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66157" y="832104"/>
            <a:ext cx="6707160" cy="5917042"/>
          </a:xfrm>
          <a:blipFill>
            <a:blip r:embed="rId2">
              <a:alphaModFix amt="70000"/>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3510537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0" y="5504688"/>
            <a:ext cx="5902657" cy="1353312"/>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4591" y="-156950"/>
            <a:ext cx="5957248" cy="4510586"/>
          </a:xfrm>
        </p:spPr>
        <p:txBody>
          <a:bodyPr anchor="t">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pic>
        <p:nvPicPr>
          <p:cNvPr id="6" name="Graphic 5">
            <a:extLst>
              <a:ext uri="{FF2B5EF4-FFF2-40B4-BE49-F238E27FC236}">
                <a16:creationId xmlns:a16="http://schemas.microsoft.com/office/drawing/2014/main" id="{BB98C21E-A9AF-D3FB-3F6A-06088553C6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10101" y="5852160"/>
            <a:ext cx="1005840" cy="1005840"/>
          </a:xfrm>
          <a:prstGeom prst="rect">
            <a:avLst/>
          </a:prstGeom>
        </p:spPr>
      </p:pic>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0918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B97A67-2BC4-FA44-F047-6D2FBC5CA2B9}"/>
              </a:ext>
            </a:extLst>
          </p:cNvPr>
          <p:cNvSpPr>
            <a:spLocks noGrp="1"/>
          </p:cNvSpPr>
          <p:nvPr>
            <p:ph type="title"/>
          </p:nvPr>
        </p:nvSpPr>
        <p:spPr>
          <a:xfrm>
            <a:off x="0" y="5861712"/>
            <a:ext cx="5902657" cy="996287"/>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p>
        </p:txBody>
      </p:sp>
      <p:pic>
        <p:nvPicPr>
          <p:cNvPr id="6" name="Graphic 5">
            <a:extLst>
              <a:ext uri="{FF2B5EF4-FFF2-40B4-BE49-F238E27FC236}">
                <a16:creationId xmlns:a16="http://schemas.microsoft.com/office/drawing/2014/main" id="{0E3A4F82-7267-3CC9-7E77-5D7ABE6E5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0101" y="5852160"/>
            <a:ext cx="1005840" cy="1005840"/>
          </a:xfrm>
          <a:prstGeom prst="rect">
            <a:avLst/>
          </a:prstGeom>
        </p:spPr>
      </p:pic>
      <p:sp>
        <p:nvSpPr>
          <p:cNvPr id="9" name="Footer Placeholder 8">
            <a:extLst>
              <a:ext uri="{FF2B5EF4-FFF2-40B4-BE49-F238E27FC236}">
                <a16:creationId xmlns:a16="http://schemas.microsoft.com/office/drawing/2014/main" id="{9177888A-355A-DE7F-B87A-D018FC9564C3}"/>
              </a:ext>
            </a:extLst>
          </p:cNvPr>
          <p:cNvSpPr>
            <a:spLocks noGrp="1"/>
          </p:cNvSpPr>
          <p:nvPr>
            <p:ph type="ftr" sz="quarter" idx="15"/>
          </p:nvPr>
        </p:nvSpPr>
        <p:spPr/>
        <p:txBody>
          <a:bodyPr/>
          <a:lstStyle/>
          <a:p>
            <a:r>
              <a:rPr lang="en-US"/>
              <a:t>Sample footer text</a:t>
            </a:r>
          </a:p>
        </p:txBody>
      </p:sp>
      <p:sp>
        <p:nvSpPr>
          <p:cNvPr id="8" name="Date Placeholder 7">
            <a:extLst>
              <a:ext uri="{FF2B5EF4-FFF2-40B4-BE49-F238E27FC236}">
                <a16:creationId xmlns:a16="http://schemas.microsoft.com/office/drawing/2014/main" id="{E2B4EDBB-F789-35E1-3512-3A3E647C2B42}"/>
              </a:ext>
            </a:extLst>
          </p:cNvPr>
          <p:cNvSpPr>
            <a:spLocks noGrp="1"/>
          </p:cNvSpPr>
          <p:nvPr>
            <p:ph type="dt" sz="half" idx="14"/>
          </p:nvPr>
        </p:nvSpPr>
        <p:spPr/>
        <p:txBody>
          <a:bodyPr/>
          <a:lstStyle/>
          <a:p>
            <a:endParaRPr lang="en-US"/>
          </a:p>
        </p:txBody>
      </p:sp>
      <p:sp>
        <p:nvSpPr>
          <p:cNvPr id="10" name="Slide Number Placeholder 9">
            <a:extLst>
              <a:ext uri="{FF2B5EF4-FFF2-40B4-BE49-F238E27FC236}">
                <a16:creationId xmlns:a16="http://schemas.microsoft.com/office/drawing/2014/main" id="{7784CE38-13A5-0A89-BFB8-F0599148FA3F}"/>
              </a:ext>
            </a:extLst>
          </p:cNvPr>
          <p:cNvSpPr>
            <a:spLocks noGrp="1"/>
          </p:cNvSpPr>
          <p:nvPr>
            <p:ph type="sldNum" sz="quarter" idx="16"/>
          </p:nvPr>
        </p:nvSpPr>
        <p:spPr/>
        <p:txBody>
          <a:bodyPr/>
          <a:lstStyle/>
          <a:p>
            <a:fld id="{CC057153-B650-4DEB-B370-79DDCFDCE934}" type="slidenum">
              <a:rPr lang="en-US" smtClean="0"/>
              <a:pPr/>
              <a:t>‹#›</a:t>
            </a:fld>
            <a:endParaRPr lang="en-US"/>
          </a:p>
        </p:txBody>
      </p:sp>
      <p:sp>
        <p:nvSpPr>
          <p:cNvPr id="5" name="Content Placeholder 6">
            <a:extLst>
              <a:ext uri="{FF2B5EF4-FFF2-40B4-BE49-F238E27FC236}">
                <a16:creationId xmlns:a16="http://schemas.microsoft.com/office/drawing/2014/main" id="{5D02E6BD-A41A-324C-DB4D-3F42AA60F5BD}"/>
              </a:ext>
            </a:extLst>
          </p:cNvPr>
          <p:cNvSpPr>
            <a:spLocks noGrp="1"/>
          </p:cNvSpPr>
          <p:nvPr>
            <p:ph sz="quarter" idx="13" hasCustomPrompt="1"/>
          </p:nvPr>
        </p:nvSpPr>
        <p:spPr>
          <a:xfrm>
            <a:off x="-71651" y="975814"/>
            <a:ext cx="6045958" cy="4510586"/>
          </a:xfrm>
        </p:spPr>
        <p:txBody>
          <a:bodyPr anchor="b">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spTree>
    <p:extLst>
      <p:ext uri="{BB962C8B-B14F-4D97-AF65-F5344CB8AC3E}">
        <p14:creationId xmlns:p14="http://schemas.microsoft.com/office/powerpoint/2010/main" val="2868467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3">
    <p:bg>
      <p:bgRef idx="1001">
        <a:schemeClr val="bg1"/>
      </p:bgRef>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569A7B-C9D6-067D-A126-4AE69E38D01E}"/>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326B58-E941-959F-2B97-B27C83B22DF7}"/>
              </a:ext>
            </a:extLst>
          </p:cNvPr>
          <p:cNvSpPr>
            <a:spLocks noGrp="1"/>
          </p:cNvSpPr>
          <p:nvPr>
            <p:ph type="title"/>
          </p:nvPr>
        </p:nvSpPr>
        <p:spPr>
          <a:xfrm>
            <a:off x="0" y="5504688"/>
            <a:ext cx="5902657" cy="1353312"/>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p>
        </p:txBody>
      </p:sp>
      <p:sp>
        <p:nvSpPr>
          <p:cNvPr id="11" name="Content Placeholder 6">
            <a:extLst>
              <a:ext uri="{FF2B5EF4-FFF2-40B4-BE49-F238E27FC236}">
                <a16:creationId xmlns:a16="http://schemas.microsoft.com/office/drawing/2014/main" id="{DE6F409A-A8C2-D0FA-3860-DBAA1D39483D}"/>
              </a:ext>
            </a:extLst>
          </p:cNvPr>
          <p:cNvSpPr>
            <a:spLocks noGrp="1"/>
          </p:cNvSpPr>
          <p:nvPr>
            <p:ph sz="quarter" idx="13" hasCustomPrompt="1"/>
          </p:nvPr>
        </p:nvSpPr>
        <p:spPr>
          <a:xfrm>
            <a:off x="-54591" y="-156950"/>
            <a:ext cx="5957248" cy="4510586"/>
          </a:xfrm>
        </p:spPr>
        <p:txBody>
          <a:bodyPr anchor="t">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sp>
        <p:nvSpPr>
          <p:cNvPr id="2" name="Date Placeholder 3">
            <a:extLst>
              <a:ext uri="{FF2B5EF4-FFF2-40B4-BE49-F238E27FC236}">
                <a16:creationId xmlns:a16="http://schemas.microsoft.com/office/drawing/2014/main" id="{ED2971BB-BFC1-CA41-54C4-399DFC349B4A}"/>
              </a:ext>
            </a:extLst>
          </p:cNvPr>
          <p:cNvSpPr>
            <a:spLocks noGrp="1"/>
          </p:cNvSpPr>
          <p:nvPr>
            <p:ph type="dt" sz="half" idx="10"/>
          </p:nvPr>
        </p:nvSpPr>
        <p:spPr>
          <a:xfrm>
            <a:off x="6190488" y="100701"/>
            <a:ext cx="5332001" cy="365125"/>
          </a:xfrm>
        </p:spPr>
        <p:txBody>
          <a:bodyPr/>
          <a:lstStyle/>
          <a:p>
            <a:endParaRPr lang="en-US"/>
          </a:p>
        </p:txBody>
      </p:sp>
      <p:sp>
        <p:nvSpPr>
          <p:cNvPr id="5" name="Slide Number Placeholder 5">
            <a:extLst>
              <a:ext uri="{FF2B5EF4-FFF2-40B4-BE49-F238E27FC236}">
                <a16:creationId xmlns:a16="http://schemas.microsoft.com/office/drawing/2014/main" id="{8A199958-2F45-8AE2-B3FA-8DEE7EA3D7FA}"/>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6962845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mber Large 4">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0E84C63-8906-E024-96D3-CABBCE341D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flipV="1">
            <a:off x="11365053" y="99445"/>
            <a:ext cx="731520" cy="731520"/>
          </a:xfrm>
          <a:prstGeom prst="rect">
            <a:avLst/>
          </a:prstGeom>
        </p:spPr>
      </p:pic>
      <p:sp>
        <p:nvSpPr>
          <p:cNvPr id="3" name="Title 2">
            <a:extLst>
              <a:ext uri="{FF2B5EF4-FFF2-40B4-BE49-F238E27FC236}">
                <a16:creationId xmlns:a16="http://schemas.microsoft.com/office/drawing/2014/main" id="{3FAE7531-CF3E-6AB6-0F17-5A32F2757E85}"/>
              </a:ext>
            </a:extLst>
          </p:cNvPr>
          <p:cNvSpPr>
            <a:spLocks noGrp="1"/>
          </p:cNvSpPr>
          <p:nvPr>
            <p:ph type="title"/>
          </p:nvPr>
        </p:nvSpPr>
        <p:spPr>
          <a:xfrm>
            <a:off x="6217306" y="1406493"/>
            <a:ext cx="5355995" cy="4175441"/>
          </a:xfrm>
        </p:spPr>
        <p:txBody>
          <a:bodyPr anchor="b">
            <a:normAutofit/>
          </a:bodyPr>
          <a:lstStyle>
            <a:lvl1pPr>
              <a:defRPr sz="2000" spc="0" baseline="0">
                <a:latin typeface="+mn-lt"/>
              </a:defRPr>
            </a:lvl1pPr>
          </a:lstStyle>
          <a:p>
            <a:r>
              <a:rPr lang="en-US"/>
              <a:t>Click to edit Master title style</a:t>
            </a:r>
          </a:p>
        </p:txBody>
      </p:sp>
      <p:sp>
        <p:nvSpPr>
          <p:cNvPr id="8" name="Date Placeholder 2">
            <a:extLst>
              <a:ext uri="{FF2B5EF4-FFF2-40B4-BE49-F238E27FC236}">
                <a16:creationId xmlns:a16="http://schemas.microsoft.com/office/drawing/2014/main" id="{29716D90-0E1B-9CA0-CA68-BAF42DCA9C28}"/>
              </a:ext>
            </a:extLst>
          </p:cNvPr>
          <p:cNvSpPr>
            <a:spLocks noGrp="1"/>
          </p:cNvSpPr>
          <p:nvPr>
            <p:ph type="dt" sz="half" idx="10"/>
          </p:nvPr>
        </p:nvSpPr>
        <p:spPr>
          <a:xfrm>
            <a:off x="0" y="99445"/>
            <a:ext cx="3345188" cy="365125"/>
          </a:xfrm>
        </p:spPr>
        <p:txBody>
          <a:bodyPr/>
          <a:lstStyle/>
          <a:p>
            <a:endParaRPr lang="en-US"/>
          </a:p>
        </p:txBody>
      </p:sp>
      <p:sp>
        <p:nvSpPr>
          <p:cNvPr id="9" name="Content Placeholder 6">
            <a:extLst>
              <a:ext uri="{FF2B5EF4-FFF2-40B4-BE49-F238E27FC236}">
                <a16:creationId xmlns:a16="http://schemas.microsoft.com/office/drawing/2014/main" id="{6AB58482-E637-A071-B668-27EBFD58F6CA}"/>
              </a:ext>
            </a:extLst>
          </p:cNvPr>
          <p:cNvSpPr>
            <a:spLocks noGrp="1"/>
          </p:cNvSpPr>
          <p:nvPr>
            <p:ph sz="quarter" idx="14" hasCustomPrompt="1"/>
          </p:nvPr>
        </p:nvSpPr>
        <p:spPr>
          <a:xfrm>
            <a:off x="478217" y="1378424"/>
            <a:ext cx="5424440" cy="4606119"/>
          </a:xfrm>
        </p:spPr>
        <p:txBody>
          <a:bodyPr anchor="b">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762793" y="6393430"/>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2063351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005840"/>
          </a:xfrm>
        </p:spPr>
        <p:txBody>
          <a:bodyPr/>
          <a:lstStyle/>
          <a:p>
            <a:r>
              <a:rPr lang="en-US"/>
              <a:t>Click to edit Master title style</a:t>
            </a:r>
          </a:p>
        </p:txBody>
      </p:sp>
      <p:pic>
        <p:nvPicPr>
          <p:cNvPr id="3" name="Graphic 2">
            <a:extLst>
              <a:ext uri="{FF2B5EF4-FFF2-40B4-BE49-F238E27FC236}">
                <a16:creationId xmlns:a16="http://schemas.microsoft.com/office/drawing/2014/main" id="{832976E3-E745-9DF8-C3E3-53A778D950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6453" y="5852160"/>
            <a:ext cx="1005840" cy="1005840"/>
          </a:xfrm>
          <a:prstGeom prst="rect">
            <a:avLst/>
          </a:prstGeom>
        </p:spPr>
      </p:pic>
      <p:sp>
        <p:nvSpPr>
          <p:cNvPr id="12" name="Footer Placeholder 11">
            <a:extLst>
              <a:ext uri="{FF2B5EF4-FFF2-40B4-BE49-F238E27FC236}">
                <a16:creationId xmlns:a16="http://schemas.microsoft.com/office/drawing/2014/main" id="{6F777942-A24A-16CB-2115-A16E397BBB01}"/>
              </a:ext>
            </a:extLst>
          </p:cNvPr>
          <p:cNvSpPr>
            <a:spLocks noGrp="1"/>
          </p:cNvSpPr>
          <p:nvPr>
            <p:ph type="ftr" sz="quarter" idx="15"/>
          </p:nvPr>
        </p:nvSpPr>
        <p:spPr/>
        <p:txBody>
          <a:bodyPr/>
          <a:lstStyle/>
          <a:p>
            <a:r>
              <a:rPr lang="en-US"/>
              <a:t>Sample footer text</a:t>
            </a:r>
          </a:p>
        </p:txBody>
      </p:sp>
      <p:sp>
        <p:nvSpPr>
          <p:cNvPr id="11" name="Date Placeholder 10">
            <a:extLst>
              <a:ext uri="{FF2B5EF4-FFF2-40B4-BE49-F238E27FC236}">
                <a16:creationId xmlns:a16="http://schemas.microsoft.com/office/drawing/2014/main" id="{91D0C3F1-69CA-2A45-33F7-9AF4B8FFEDBC}"/>
              </a:ext>
            </a:extLst>
          </p:cNvPr>
          <p:cNvSpPr>
            <a:spLocks noGrp="1"/>
          </p:cNvSpPr>
          <p:nvPr>
            <p:ph type="dt" sz="half" idx="14"/>
          </p:nvPr>
        </p:nvSpPr>
        <p:spPr/>
        <p:txBody>
          <a:bodyPr/>
          <a:lstStyle/>
          <a:p>
            <a:endParaRPr lang="en-US"/>
          </a:p>
        </p:txBody>
      </p:sp>
      <p:sp>
        <p:nvSpPr>
          <p:cNvPr id="13" name="Slide Number Placeholder 12">
            <a:extLst>
              <a:ext uri="{FF2B5EF4-FFF2-40B4-BE49-F238E27FC236}">
                <a16:creationId xmlns:a16="http://schemas.microsoft.com/office/drawing/2014/main" id="{8DB65802-3866-05DF-F96B-15A117F7C76C}"/>
              </a:ext>
            </a:extLst>
          </p:cNvPr>
          <p:cNvSpPr>
            <a:spLocks noGrp="1"/>
          </p:cNvSpPr>
          <p:nvPr>
            <p:ph type="sldNum" sz="quarter" idx="16"/>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470" y="1016759"/>
            <a:ext cx="10082693" cy="5841242"/>
          </a:xfrm>
        </p:spPr>
        <p:txBody>
          <a:bodyPr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941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72250" y="-1052833"/>
            <a:ext cx="10652760" cy="970083"/>
          </a:xfrm>
        </p:spPr>
        <p:txBody>
          <a:bodyPr/>
          <a:lstStyle/>
          <a:p>
            <a:r>
              <a:rPr lang="en-US"/>
              <a:t>Click to edit Master title style</a:t>
            </a:r>
          </a:p>
        </p:txBody>
      </p:sp>
      <p:sp>
        <p:nvSpPr>
          <p:cNvPr id="5" name="Content Placeholder 6">
            <a:extLst>
              <a:ext uri="{FF2B5EF4-FFF2-40B4-BE49-F238E27FC236}">
                <a16:creationId xmlns:a16="http://schemas.microsoft.com/office/drawing/2014/main" id="{28B79B09-36D6-C7B6-557C-22D3F2F4BF75}"/>
              </a:ext>
            </a:extLst>
          </p:cNvPr>
          <p:cNvSpPr>
            <a:spLocks noGrp="1"/>
          </p:cNvSpPr>
          <p:nvPr>
            <p:ph sz="quarter" idx="13" hasCustomPrompt="1"/>
          </p:nvPr>
        </p:nvSpPr>
        <p:spPr>
          <a:xfrm>
            <a:off x="-17470" y="81888"/>
            <a:ext cx="8206127" cy="4667533"/>
          </a:xfrm>
        </p:spPr>
        <p:txBody>
          <a:bodyPr anchor="t"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9">
            <a:extLst>
              <a:ext uri="{FF2B5EF4-FFF2-40B4-BE49-F238E27FC236}">
                <a16:creationId xmlns:a16="http://schemas.microsoft.com/office/drawing/2014/main" id="{14D8BBE8-9A85-674B-8806-BC1E7F97D9B1}"/>
              </a:ext>
            </a:extLst>
          </p:cNvPr>
          <p:cNvSpPr>
            <a:spLocks noGrp="1"/>
          </p:cNvSpPr>
          <p:nvPr>
            <p:ph type="sldNum" sz="quarter" idx="16"/>
          </p:nvPr>
        </p:nvSpPr>
        <p:spPr>
          <a:xfrm>
            <a:off x="11762793" y="109728"/>
            <a:ext cx="429207" cy="365125"/>
          </a:xfrm>
        </p:spPr>
        <p:txBody>
          <a:bodyPr anchor="t"/>
          <a:lstStyle/>
          <a:p>
            <a:fld id="{CC057153-B650-4DEB-B370-79DDCFDCE934}" type="slidenum">
              <a:rPr lang="en-US" smtClean="0"/>
              <a:pPr/>
              <a:t>‹#›</a:t>
            </a:fld>
            <a:endParaRPr lang="en-US"/>
          </a:p>
        </p:txBody>
      </p:sp>
      <p:sp>
        <p:nvSpPr>
          <p:cNvPr id="10" name="Oval 9">
            <a:extLst>
              <a:ext uri="{FF2B5EF4-FFF2-40B4-BE49-F238E27FC236}">
                <a16:creationId xmlns:a16="http://schemas.microsoft.com/office/drawing/2014/main" id="{E2124AE3-E085-484F-727A-B52B7EC3107F}"/>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3ADC5C58-149D-7F0E-C0DA-F056A621828F}"/>
              </a:ext>
            </a:extLst>
          </p:cNvPr>
          <p:cNvSpPr>
            <a:spLocks noGrp="1"/>
          </p:cNvSpPr>
          <p:nvPr>
            <p:ph type="ftr" sz="quarter" idx="11"/>
          </p:nvPr>
        </p:nvSpPr>
        <p:spPr>
          <a:xfrm>
            <a:off x="0" y="6411675"/>
            <a:ext cx="5898630" cy="365125"/>
          </a:xfrm>
        </p:spPr>
        <p:txBody>
          <a:bodyPr anchor="b"/>
          <a:lstStyle/>
          <a:p>
            <a:r>
              <a:rPr lang="en-US"/>
              <a:t>Sample footer text</a:t>
            </a:r>
          </a:p>
        </p:txBody>
      </p:sp>
      <p:sp>
        <p:nvSpPr>
          <p:cNvPr id="3" name="Date Placeholder 3">
            <a:extLst>
              <a:ext uri="{FF2B5EF4-FFF2-40B4-BE49-F238E27FC236}">
                <a16:creationId xmlns:a16="http://schemas.microsoft.com/office/drawing/2014/main" id="{E1B7751E-865D-DA78-6F88-46D5A33A26EB}"/>
              </a:ext>
            </a:extLst>
          </p:cNvPr>
          <p:cNvSpPr>
            <a:spLocks noGrp="1"/>
          </p:cNvSpPr>
          <p:nvPr>
            <p:ph type="dt" sz="half" idx="10"/>
          </p:nvPr>
        </p:nvSpPr>
        <p:spPr>
          <a:xfrm>
            <a:off x="6217920" y="6411675"/>
            <a:ext cx="5332001" cy="365125"/>
          </a:xfrm>
        </p:spPr>
        <p:txBody>
          <a:bodyPr anchor="b"/>
          <a:lstStyle/>
          <a:p>
            <a:endParaRPr lang="en-US"/>
          </a:p>
        </p:txBody>
      </p:sp>
    </p:spTree>
    <p:extLst>
      <p:ext uri="{BB962C8B-B14F-4D97-AF65-F5344CB8AC3E}">
        <p14:creationId xmlns:p14="http://schemas.microsoft.com/office/powerpoint/2010/main" val="1759652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tem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72250" y="-1215532"/>
            <a:ext cx="10652760" cy="1133856"/>
          </a:xfrm>
        </p:spPr>
        <p:txBody>
          <a:bodyPr/>
          <a:lstStyle/>
          <a:p>
            <a:r>
              <a:rPr lang="en-US"/>
              <a:t>Click to edit Master title style</a:t>
            </a:r>
          </a:p>
        </p:txBody>
      </p:sp>
      <p:pic>
        <p:nvPicPr>
          <p:cNvPr id="4" name="Graphic 3">
            <a:extLst>
              <a:ext uri="{FF2B5EF4-FFF2-40B4-BE49-F238E27FC236}">
                <a16:creationId xmlns:a16="http://schemas.microsoft.com/office/drawing/2014/main" id="{9F77EE86-26B5-588D-FBC7-2D55635EA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6453" y="5852160"/>
            <a:ext cx="1005840" cy="1005840"/>
          </a:xfrm>
          <a:prstGeom prst="rect">
            <a:avLst/>
          </a:prstGeom>
        </p:spPr>
      </p:pic>
      <p:sp>
        <p:nvSpPr>
          <p:cNvPr id="7" name="Footer Placeholder 4">
            <a:extLst>
              <a:ext uri="{FF2B5EF4-FFF2-40B4-BE49-F238E27FC236}">
                <a16:creationId xmlns:a16="http://schemas.microsoft.com/office/drawing/2014/main" id="{BF7D7DCD-152C-2BBF-7A32-DD62FF0F8F58}"/>
              </a:ext>
            </a:extLst>
          </p:cNvPr>
          <p:cNvSpPr>
            <a:spLocks noGrp="1"/>
          </p:cNvSpPr>
          <p:nvPr>
            <p:ph type="ftr" sz="quarter" idx="11"/>
          </p:nvPr>
        </p:nvSpPr>
        <p:spPr>
          <a:xfrm>
            <a:off x="0" y="100701"/>
            <a:ext cx="5898630" cy="365125"/>
          </a:xfrm>
        </p:spPr>
        <p:txBody>
          <a:bodyPr/>
          <a:lstStyle/>
          <a:p>
            <a:r>
              <a:rPr lang="en-US"/>
              <a:t>Sample footer text</a:t>
            </a:r>
          </a:p>
        </p:txBody>
      </p:sp>
      <p:sp>
        <p:nvSpPr>
          <p:cNvPr id="3" name="Date Placeholder 3">
            <a:extLst>
              <a:ext uri="{FF2B5EF4-FFF2-40B4-BE49-F238E27FC236}">
                <a16:creationId xmlns:a16="http://schemas.microsoft.com/office/drawing/2014/main" id="{4500461C-98A4-27A2-7628-C754571FABF5}"/>
              </a:ext>
            </a:extLst>
          </p:cNvPr>
          <p:cNvSpPr>
            <a:spLocks noGrp="1"/>
          </p:cNvSpPr>
          <p:nvPr>
            <p:ph type="dt" sz="half" idx="10"/>
          </p:nvPr>
        </p:nvSpPr>
        <p:spPr>
          <a:xfrm>
            <a:off x="6190488" y="100701"/>
            <a:ext cx="5332001" cy="365125"/>
          </a:xfrm>
        </p:spPr>
        <p:txBody>
          <a:bodyPr/>
          <a:lstStyle/>
          <a:p>
            <a:endParaRPr lang="en-US"/>
          </a:p>
        </p:txBody>
      </p:sp>
      <p:sp>
        <p:nvSpPr>
          <p:cNvPr id="10" name="Slide Number Placeholder 5">
            <a:extLst>
              <a:ext uri="{FF2B5EF4-FFF2-40B4-BE49-F238E27FC236}">
                <a16:creationId xmlns:a16="http://schemas.microsoft.com/office/drawing/2014/main" id="{3961EF53-B681-0E2D-E395-859E6E23DFD9}"/>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8" name="Content Placeholder 6">
            <a:extLst>
              <a:ext uri="{FF2B5EF4-FFF2-40B4-BE49-F238E27FC236}">
                <a16:creationId xmlns:a16="http://schemas.microsoft.com/office/drawing/2014/main" id="{CC29B86A-C2A7-9757-32B2-0221942D9F5E}"/>
              </a:ext>
            </a:extLst>
          </p:cNvPr>
          <p:cNvSpPr>
            <a:spLocks noGrp="1"/>
          </p:cNvSpPr>
          <p:nvPr>
            <p:ph sz="quarter" idx="13" hasCustomPrompt="1"/>
          </p:nvPr>
        </p:nvSpPr>
        <p:spPr>
          <a:xfrm>
            <a:off x="-17470" y="1016759"/>
            <a:ext cx="10082693" cy="5841242"/>
          </a:xfrm>
        </p:spPr>
        <p:txBody>
          <a:bodyPr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848042"/>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DC095FD-8C32-C2DB-3F1D-105AFD151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83347" y="5852160"/>
            <a:ext cx="1005840" cy="1005840"/>
          </a:xfrm>
          <a:prstGeom prst="rect">
            <a:avLst/>
          </a:prstGeom>
        </p:spPr>
      </p:pic>
      <p:sp>
        <p:nvSpPr>
          <p:cNvPr id="4" name="Title 1">
            <a:extLst>
              <a:ext uri="{FF2B5EF4-FFF2-40B4-BE49-F238E27FC236}">
                <a16:creationId xmlns:a16="http://schemas.microsoft.com/office/drawing/2014/main" id="{CA0FBB42-F049-CCA6-45E1-D60DC58A76F0}"/>
              </a:ext>
            </a:extLst>
          </p:cNvPr>
          <p:cNvSpPr>
            <a:spLocks noGrp="1"/>
          </p:cNvSpPr>
          <p:nvPr>
            <p:ph type="title" hasCustomPrompt="1"/>
          </p:nvPr>
        </p:nvSpPr>
        <p:spPr>
          <a:xfrm>
            <a:off x="-1" y="5899926"/>
            <a:ext cx="5902657" cy="958073"/>
          </a:xfrm>
        </p:spPr>
        <p:txBody>
          <a:bodyPr anchor="b">
            <a:normAutofit/>
          </a:bodyPr>
          <a:lstStyle>
            <a:lvl1pPr>
              <a:lnSpc>
                <a:spcPct val="80000"/>
              </a:lnSpc>
              <a:defRPr sz="2000" spc="0" baseline="0">
                <a:solidFill>
                  <a:schemeClr val="tx1"/>
                </a:solidFill>
                <a:latin typeface="+mn-lt"/>
              </a:defRPr>
            </a:lvl1pPr>
          </a:lstStyle>
          <a:p>
            <a:r>
              <a:rPr lang="en-US"/>
              <a:t>Quote Author</a:t>
            </a:r>
          </a:p>
        </p:txBody>
      </p:sp>
      <p:sp>
        <p:nvSpPr>
          <p:cNvPr id="5" name="Content Placeholder 6">
            <a:extLst>
              <a:ext uri="{FF2B5EF4-FFF2-40B4-BE49-F238E27FC236}">
                <a16:creationId xmlns:a16="http://schemas.microsoft.com/office/drawing/2014/main" id="{2B5E50A9-B175-CA38-A22A-468AE7533B54}"/>
              </a:ext>
            </a:extLst>
          </p:cNvPr>
          <p:cNvSpPr>
            <a:spLocks noGrp="1"/>
          </p:cNvSpPr>
          <p:nvPr>
            <p:ph sz="quarter" idx="13" hasCustomPrompt="1"/>
          </p:nvPr>
        </p:nvSpPr>
        <p:spPr>
          <a:xfrm>
            <a:off x="-18288" y="95534"/>
            <a:ext cx="8961120" cy="4476466"/>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
        <p:nvSpPr>
          <p:cNvPr id="8" name="Slide Number Placeholder 9">
            <a:extLst>
              <a:ext uri="{FF2B5EF4-FFF2-40B4-BE49-F238E27FC236}">
                <a16:creationId xmlns:a16="http://schemas.microsoft.com/office/drawing/2014/main" id="{84D7E47A-F89A-8F43-C300-185AD1461C07}"/>
              </a:ext>
            </a:extLst>
          </p:cNvPr>
          <p:cNvSpPr>
            <a:spLocks noGrp="1"/>
          </p:cNvSpPr>
          <p:nvPr>
            <p:ph type="sldNum" sz="quarter" idx="16"/>
          </p:nvPr>
        </p:nvSpPr>
        <p:spPr>
          <a:xfrm>
            <a:off x="11762793" y="110364"/>
            <a:ext cx="429207" cy="365125"/>
          </a:xfrm>
        </p:spPr>
        <p:txBody>
          <a:bodyPr/>
          <a:lstStyle/>
          <a:p>
            <a:fld id="{CC057153-B650-4DEB-B370-79DDCFDCE934}" type="slidenum">
              <a:rPr lang="en-US" smtClean="0"/>
              <a:pPr/>
              <a:t>‹#›</a:t>
            </a:fld>
            <a:endParaRPr lang="en-US"/>
          </a:p>
        </p:txBody>
      </p:sp>
      <p:sp>
        <p:nvSpPr>
          <p:cNvPr id="10" name="Footer Placeholder 3">
            <a:extLst>
              <a:ext uri="{FF2B5EF4-FFF2-40B4-BE49-F238E27FC236}">
                <a16:creationId xmlns:a16="http://schemas.microsoft.com/office/drawing/2014/main" id="{1CA01B7F-0CDC-9F0A-6B3B-A87674D14D6B}"/>
              </a:ext>
            </a:extLst>
          </p:cNvPr>
          <p:cNvSpPr>
            <a:spLocks noGrp="1"/>
          </p:cNvSpPr>
          <p:nvPr>
            <p:ph type="ftr" sz="quarter" idx="17"/>
          </p:nvPr>
        </p:nvSpPr>
        <p:spPr>
          <a:xfrm>
            <a:off x="6193030" y="6392564"/>
            <a:ext cx="3104866" cy="365125"/>
          </a:xfrm>
        </p:spPr>
        <p:txBody>
          <a:bodyPr anchor="b"/>
          <a:lstStyle/>
          <a:p>
            <a:r>
              <a:rPr lang="en-US"/>
              <a:t>Sample footer text</a:t>
            </a:r>
          </a:p>
        </p:txBody>
      </p:sp>
    </p:spTree>
    <p:extLst>
      <p:ext uri="{BB962C8B-B14F-4D97-AF65-F5344CB8AC3E}">
        <p14:creationId xmlns:p14="http://schemas.microsoft.com/office/powerpoint/2010/main" val="90757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4184880"/>
            <a:ext cx="5086118" cy="480373"/>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6" name="Picture Placeholder 10">
            <a:extLst>
              <a:ext uri="{FF2B5EF4-FFF2-40B4-BE49-F238E27FC236}">
                <a16:creationId xmlns:a16="http://schemas.microsoft.com/office/drawing/2014/main" id="{C58F7861-05FC-CC70-0C94-F3BAE39E54EB}"/>
              </a:ext>
            </a:extLst>
          </p:cNvPr>
          <p:cNvSpPr>
            <a:spLocks noGrp="1"/>
          </p:cNvSpPr>
          <p:nvPr>
            <p:ph type="pic" sz="quarter" idx="13" hasCustomPrompt="1"/>
          </p:nvPr>
        </p:nvSpPr>
        <p:spPr>
          <a:xfrm>
            <a:off x="-1" y="0"/>
            <a:ext cx="12192000" cy="4000500"/>
          </a:xfrm>
          <a:blipFill>
            <a:blip r:embed="rId2">
              <a:alphaModFix amt="70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id="{FDEC7B0B-C375-9D64-1424-3B07B71AF1FE}"/>
              </a:ext>
            </a:extLst>
          </p:cNvPr>
          <p:cNvSpPr>
            <a:spLocks noGrp="1"/>
          </p:cNvSpPr>
          <p:nvPr>
            <p:ph type="ftr" sz="quarter" idx="15"/>
          </p:nvPr>
        </p:nvSpPr>
        <p:spPr>
          <a:xfrm>
            <a:off x="6191582" y="4172243"/>
            <a:ext cx="5303520" cy="479458"/>
          </a:xfrm>
        </p:spPr>
        <p:txBody>
          <a:bodyPr anchor="t"/>
          <a:lstStyle>
            <a:lvl1pPr>
              <a:defRPr sz="1400"/>
            </a:lvl1pPr>
          </a:lstStyle>
          <a:p>
            <a:r>
              <a:rPr lang="en-US"/>
              <a:t>Sample footer text</a:t>
            </a:r>
          </a:p>
        </p:txBody>
      </p:sp>
      <p:sp>
        <p:nvSpPr>
          <p:cNvPr id="8" name="Slide Number Placeholder 7">
            <a:extLst>
              <a:ext uri="{FF2B5EF4-FFF2-40B4-BE49-F238E27FC236}">
                <a16:creationId xmlns:a16="http://schemas.microsoft.com/office/drawing/2014/main" id="{A9117021-C08A-0E4F-5F64-FC1A870E4815}"/>
              </a:ext>
            </a:extLst>
          </p:cNvPr>
          <p:cNvSpPr>
            <a:spLocks noGrp="1"/>
          </p:cNvSpPr>
          <p:nvPr>
            <p:ph type="sldNum" sz="quarter" idx="16"/>
          </p:nvPr>
        </p:nvSpPr>
        <p:spPr>
          <a:xfrm>
            <a:off x="11755345" y="4184423"/>
            <a:ext cx="429207" cy="365125"/>
          </a:xfrm>
        </p:spPr>
        <p:txBody>
          <a:bodyPr/>
          <a:lstStyle/>
          <a:p>
            <a:fld id="{CC057153-B650-4DEB-B370-79DDCFDCE934}" type="slidenum">
              <a:rPr lang="en-US" smtClean="0"/>
              <a:pPr/>
              <a:t>‹#›</a:t>
            </a:fld>
            <a:endParaRPr lang="en-US"/>
          </a:p>
        </p:txBody>
      </p:sp>
      <p:pic>
        <p:nvPicPr>
          <p:cNvPr id="7" name="Graphic 6">
            <a:extLst>
              <a:ext uri="{FF2B5EF4-FFF2-40B4-BE49-F238E27FC236}">
                <a16:creationId xmlns:a16="http://schemas.microsoft.com/office/drawing/2014/main" id="{FD33A316-42C9-8448-EB08-1368837FA9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3035" y="5873424"/>
            <a:ext cx="1005840" cy="1005840"/>
          </a:xfrm>
          <a:prstGeom prst="rect">
            <a:avLst/>
          </a:prstGeom>
        </p:spPr>
      </p:pic>
      <p:sp>
        <p:nvSpPr>
          <p:cNvPr id="4" name="Title 3">
            <a:extLst>
              <a:ext uri="{FF2B5EF4-FFF2-40B4-BE49-F238E27FC236}">
                <a16:creationId xmlns:a16="http://schemas.microsoft.com/office/drawing/2014/main" id="{C8013291-94C9-601A-D9FA-D16366A3942B}"/>
              </a:ext>
            </a:extLst>
          </p:cNvPr>
          <p:cNvSpPr>
            <a:spLocks noGrp="1"/>
          </p:cNvSpPr>
          <p:nvPr>
            <p:ph type="title"/>
          </p:nvPr>
        </p:nvSpPr>
        <p:spPr>
          <a:xfrm>
            <a:off x="-14991" y="5068752"/>
            <a:ext cx="10643616" cy="1810512"/>
          </a:xfrm>
        </p:spPr>
        <p:txBody>
          <a:bodyPr anchor="b"/>
          <a:lstStyle/>
          <a:p>
            <a:r>
              <a:rPr lang="en-US"/>
              <a:t>Click to edit Master title style</a:t>
            </a:r>
          </a:p>
        </p:txBody>
      </p:sp>
    </p:spTree>
    <p:extLst>
      <p:ext uri="{BB962C8B-B14F-4D97-AF65-F5344CB8AC3E}">
        <p14:creationId xmlns:p14="http://schemas.microsoft.com/office/powerpoint/2010/main" val="48224443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2">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829F5384-F69B-7999-8993-CF493BCC0AF5}"/>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38C46DA-CDE0-B9A4-3D5C-845982E727AC}"/>
              </a:ext>
            </a:extLst>
          </p:cNvPr>
          <p:cNvSpPr>
            <a:spLocks noGrp="1"/>
          </p:cNvSpPr>
          <p:nvPr>
            <p:ph type="title" hasCustomPrompt="1"/>
          </p:nvPr>
        </p:nvSpPr>
        <p:spPr>
          <a:xfrm>
            <a:off x="0" y="5940870"/>
            <a:ext cx="5902657" cy="910306"/>
          </a:xfrm>
        </p:spPr>
        <p:txBody>
          <a:bodyPr anchor="b">
            <a:normAutofit/>
          </a:bodyPr>
          <a:lstStyle>
            <a:lvl1pPr>
              <a:lnSpc>
                <a:spcPct val="80000"/>
              </a:lnSpc>
              <a:defRPr sz="2000" spc="0" baseline="0">
                <a:solidFill>
                  <a:schemeClr val="tx1"/>
                </a:solidFill>
                <a:latin typeface="+mn-lt"/>
              </a:defRPr>
            </a:lvl1pPr>
          </a:lstStyle>
          <a:p>
            <a:r>
              <a:rPr lang="en-US"/>
              <a:t>Quote Author</a:t>
            </a:r>
          </a:p>
        </p:txBody>
      </p:sp>
      <p:sp>
        <p:nvSpPr>
          <p:cNvPr id="8" name="Content Placeholder 6">
            <a:extLst>
              <a:ext uri="{FF2B5EF4-FFF2-40B4-BE49-F238E27FC236}">
                <a16:creationId xmlns:a16="http://schemas.microsoft.com/office/drawing/2014/main" id="{1CE14D3D-2707-27F9-B7FC-796ADA557C49}"/>
              </a:ext>
            </a:extLst>
          </p:cNvPr>
          <p:cNvSpPr>
            <a:spLocks noGrp="1"/>
          </p:cNvSpPr>
          <p:nvPr>
            <p:ph sz="quarter" idx="13" hasCustomPrompt="1"/>
          </p:nvPr>
        </p:nvSpPr>
        <p:spPr>
          <a:xfrm>
            <a:off x="0" y="95533"/>
            <a:ext cx="5902657" cy="5001905"/>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
        <p:nvSpPr>
          <p:cNvPr id="12" name="Footer Placeholder 4">
            <a:extLst>
              <a:ext uri="{FF2B5EF4-FFF2-40B4-BE49-F238E27FC236}">
                <a16:creationId xmlns:a16="http://schemas.microsoft.com/office/drawing/2014/main" id="{1C894B53-7D10-FCBC-A9AE-9307AA00D589}"/>
              </a:ext>
            </a:extLst>
          </p:cNvPr>
          <p:cNvSpPr>
            <a:spLocks noGrp="1"/>
          </p:cNvSpPr>
          <p:nvPr>
            <p:ph type="ftr" sz="quarter" idx="11"/>
          </p:nvPr>
        </p:nvSpPr>
        <p:spPr>
          <a:xfrm>
            <a:off x="6190488" y="100701"/>
            <a:ext cx="5340668" cy="365125"/>
          </a:xfrm>
        </p:spPr>
        <p:txBody>
          <a:bodyPr/>
          <a:lstStyle/>
          <a:p>
            <a:r>
              <a:rPr lang="en-US"/>
              <a:t>Sample footer text</a:t>
            </a:r>
          </a:p>
        </p:txBody>
      </p:sp>
      <p:sp>
        <p:nvSpPr>
          <p:cNvPr id="7" name="Date Placeholder 3">
            <a:extLst>
              <a:ext uri="{FF2B5EF4-FFF2-40B4-BE49-F238E27FC236}">
                <a16:creationId xmlns:a16="http://schemas.microsoft.com/office/drawing/2014/main" id="{5901AD6A-AFD3-46A2-2880-946FA9EBA0BC}"/>
              </a:ext>
            </a:extLst>
          </p:cNvPr>
          <p:cNvSpPr>
            <a:spLocks noGrp="1"/>
          </p:cNvSpPr>
          <p:nvPr>
            <p:ph type="dt" sz="half" idx="10"/>
          </p:nvPr>
        </p:nvSpPr>
        <p:spPr>
          <a:xfrm>
            <a:off x="6190488" y="6362968"/>
            <a:ext cx="2511743" cy="365125"/>
          </a:xfrm>
        </p:spPr>
        <p:txBody>
          <a:bodyPr anchor="b"/>
          <a:lstStyle/>
          <a:p>
            <a:endParaRPr lang="en-US"/>
          </a:p>
        </p:txBody>
      </p:sp>
      <p:sp>
        <p:nvSpPr>
          <p:cNvPr id="13" name="Slide Number Placeholder 5">
            <a:extLst>
              <a:ext uri="{FF2B5EF4-FFF2-40B4-BE49-F238E27FC236}">
                <a16:creationId xmlns:a16="http://schemas.microsoft.com/office/drawing/2014/main" id="{0E4BB4CA-93D0-1F7C-0E9E-B355F00935D3}"/>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8921563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3">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1BC50BE-AB5B-8BDE-7DBB-C903EDD6FB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2940" y="95534"/>
            <a:ext cx="731520" cy="731520"/>
          </a:xfrm>
          <a:prstGeom prst="rect">
            <a:avLst/>
          </a:prstGeom>
        </p:spPr>
      </p:pic>
      <p:sp>
        <p:nvSpPr>
          <p:cNvPr id="4" name="Title 1">
            <a:extLst>
              <a:ext uri="{FF2B5EF4-FFF2-40B4-BE49-F238E27FC236}">
                <a16:creationId xmlns:a16="http://schemas.microsoft.com/office/drawing/2014/main" id="{B0ACCAE6-C0CE-BC40-76B0-4E5CF8030B55}"/>
              </a:ext>
            </a:extLst>
          </p:cNvPr>
          <p:cNvSpPr>
            <a:spLocks noGrp="1"/>
          </p:cNvSpPr>
          <p:nvPr>
            <p:ph type="title" hasCustomPrompt="1"/>
          </p:nvPr>
        </p:nvSpPr>
        <p:spPr>
          <a:xfrm>
            <a:off x="-1" y="5899926"/>
            <a:ext cx="5902657" cy="958073"/>
          </a:xfrm>
        </p:spPr>
        <p:txBody>
          <a:bodyPr anchor="b">
            <a:normAutofit/>
          </a:bodyPr>
          <a:lstStyle>
            <a:lvl1pPr>
              <a:lnSpc>
                <a:spcPct val="80000"/>
              </a:lnSpc>
              <a:defRPr sz="2000" spc="0" baseline="0">
                <a:solidFill>
                  <a:schemeClr val="tx1"/>
                </a:solidFill>
                <a:latin typeface="+mn-lt"/>
              </a:defRPr>
            </a:lvl1pPr>
          </a:lstStyle>
          <a:p>
            <a:r>
              <a:rPr lang="en-US"/>
              <a:t>Quote Author</a:t>
            </a:r>
          </a:p>
        </p:txBody>
      </p:sp>
      <p:sp>
        <p:nvSpPr>
          <p:cNvPr id="5" name="Content Placeholder 6">
            <a:extLst>
              <a:ext uri="{FF2B5EF4-FFF2-40B4-BE49-F238E27FC236}">
                <a16:creationId xmlns:a16="http://schemas.microsoft.com/office/drawing/2014/main" id="{A95C3E0C-58EF-D2CD-F0DE-C6EC49B86CCC}"/>
              </a:ext>
            </a:extLst>
          </p:cNvPr>
          <p:cNvSpPr>
            <a:spLocks noGrp="1"/>
          </p:cNvSpPr>
          <p:nvPr>
            <p:ph sz="quarter" idx="13" hasCustomPrompt="1"/>
          </p:nvPr>
        </p:nvSpPr>
        <p:spPr>
          <a:xfrm>
            <a:off x="0" y="95534"/>
            <a:ext cx="8961120" cy="4476466"/>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
        <p:nvSpPr>
          <p:cNvPr id="2" name="Date Placeholder 3">
            <a:extLst>
              <a:ext uri="{FF2B5EF4-FFF2-40B4-BE49-F238E27FC236}">
                <a16:creationId xmlns:a16="http://schemas.microsoft.com/office/drawing/2014/main" id="{D655B7A7-70D5-BACE-2BCD-3388773C761F}"/>
              </a:ext>
            </a:extLst>
          </p:cNvPr>
          <p:cNvSpPr>
            <a:spLocks noGrp="1"/>
          </p:cNvSpPr>
          <p:nvPr>
            <p:ph type="dt" sz="half" idx="10"/>
          </p:nvPr>
        </p:nvSpPr>
        <p:spPr>
          <a:xfrm>
            <a:off x="6217920" y="6397341"/>
            <a:ext cx="5332001" cy="365125"/>
          </a:xfrm>
        </p:spPr>
        <p:txBody>
          <a:bodyPr anchor="b"/>
          <a:lstStyle/>
          <a:p>
            <a:endParaRPr lang="en-US"/>
          </a:p>
        </p:txBody>
      </p:sp>
      <p:sp>
        <p:nvSpPr>
          <p:cNvPr id="9" name="Slide Number Placeholder 5">
            <a:extLst>
              <a:ext uri="{FF2B5EF4-FFF2-40B4-BE49-F238E27FC236}">
                <a16:creationId xmlns:a16="http://schemas.microsoft.com/office/drawing/2014/main" id="{6D55F0BA-717A-1EE4-7566-EDBF25121DCD}"/>
              </a:ext>
            </a:extLst>
          </p:cNvPr>
          <p:cNvSpPr>
            <a:spLocks noGrp="1"/>
          </p:cNvSpPr>
          <p:nvPr>
            <p:ph type="sldNum" sz="quarter" idx="12"/>
          </p:nvPr>
        </p:nvSpPr>
        <p:spPr>
          <a:xfrm>
            <a:off x="11762793" y="6397341"/>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44548804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0" y="5400504"/>
            <a:ext cx="7462853" cy="1443156"/>
          </a:xfrm>
        </p:spPr>
        <p:txBody>
          <a:bodyPr anchor="b" anchorCtr="0">
            <a:normAutofit/>
          </a:bodyPr>
          <a:lstStyle>
            <a:lvl1pPr>
              <a:lnSpc>
                <a:spcPct val="120000"/>
              </a:lnSpc>
              <a:defRPr sz="1600" spc="0" baseline="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8288" y="91440"/>
            <a:ext cx="7490285" cy="5029200"/>
          </a:xfrm>
        </p:spPr>
        <p:txBody>
          <a:bodyPr anchor="t" anchorCtr="0">
            <a:normAutofit/>
          </a:bodyPr>
          <a:lstStyle>
            <a:lvl1pPr marL="164592" indent="-164592">
              <a:lnSpc>
                <a:spcPct val="80000"/>
              </a:lnSpc>
              <a:spcBef>
                <a:spcPts val="0"/>
              </a:spcBef>
              <a:buNone/>
              <a:defRPr sz="5600" spc="-200" baseline="0">
                <a:latin typeface="+mj-lt"/>
              </a:defRPr>
            </a:lvl1pPr>
          </a:lstStyle>
          <a:p>
            <a:pPr lvl="0"/>
            <a:r>
              <a:rPr lang="en-US"/>
              <a:t>Click to add Quote</a:t>
            </a:r>
          </a:p>
        </p:txBody>
      </p:sp>
      <p:sp>
        <p:nvSpPr>
          <p:cNvPr id="8" name="Slide Number Placeholder 5">
            <a:extLst>
              <a:ext uri="{FF2B5EF4-FFF2-40B4-BE49-F238E27FC236}">
                <a16:creationId xmlns:a16="http://schemas.microsoft.com/office/drawing/2014/main" id="{3C6CA867-0594-FF63-2A8A-31E617CF8B81}"/>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69100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002866" y="5117083"/>
            <a:ext cx="6053559" cy="1618489"/>
          </a:xfrm>
        </p:spPr>
        <p:txBody>
          <a:bodyPr anchor="b" anchorCtr="0">
            <a:normAutofit/>
          </a:bodyPr>
          <a:lstStyle>
            <a:lvl1pPr>
              <a:lnSpc>
                <a:spcPct val="80000"/>
              </a:lnSpc>
              <a:defRPr sz="2000" spc="0" baseline="0">
                <a:solidFill>
                  <a:schemeClr val="tx1"/>
                </a:solidFill>
                <a:latin typeface="+mn-lt"/>
              </a:defRPr>
            </a:lvl1pPr>
          </a:lstStyle>
          <a:p>
            <a:r>
              <a:rPr lang="en-US"/>
              <a:t>Quote Author</a:t>
            </a:r>
          </a:p>
        </p:txBody>
      </p:sp>
      <p:pic>
        <p:nvPicPr>
          <p:cNvPr id="3" name="Graphic 2">
            <a:extLst>
              <a:ext uri="{FF2B5EF4-FFF2-40B4-BE49-F238E27FC236}">
                <a16:creationId xmlns:a16="http://schemas.microsoft.com/office/drawing/2014/main" id="{7B90859F-C81D-2CBA-0268-040BF6276E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0461" y="5902452"/>
            <a:ext cx="731520" cy="731520"/>
          </a:xfrm>
          <a:prstGeom prst="rect">
            <a:avLst/>
          </a:prstGeom>
        </p:spPr>
      </p:pic>
      <p:sp>
        <p:nvSpPr>
          <p:cNvPr id="5" name="Footer Placeholder 4">
            <a:extLst>
              <a:ext uri="{FF2B5EF4-FFF2-40B4-BE49-F238E27FC236}">
                <a16:creationId xmlns:a16="http://schemas.microsoft.com/office/drawing/2014/main" id="{3E1BFC28-1FE6-202E-4C75-F59AA5769128}"/>
              </a:ext>
            </a:extLst>
          </p:cNvPr>
          <p:cNvSpPr>
            <a:spLocks noGrp="1"/>
          </p:cNvSpPr>
          <p:nvPr>
            <p:ph type="ftr" sz="quarter" idx="11"/>
          </p:nvPr>
        </p:nvSpPr>
        <p:spPr>
          <a:xfrm>
            <a:off x="0" y="100701"/>
            <a:ext cx="5898630" cy="365125"/>
          </a:xfrm>
        </p:spPr>
        <p:txBody>
          <a:bodyPr/>
          <a:lstStyle/>
          <a:p>
            <a:r>
              <a:rPr lang="en-US"/>
              <a:t>Sample footer text</a:t>
            </a:r>
          </a:p>
        </p:txBody>
      </p:sp>
      <p:sp>
        <p:nvSpPr>
          <p:cNvPr id="4" name="Date Placeholder 3">
            <a:extLst>
              <a:ext uri="{FF2B5EF4-FFF2-40B4-BE49-F238E27FC236}">
                <a16:creationId xmlns:a16="http://schemas.microsoft.com/office/drawing/2014/main" id="{45652F0F-1439-960F-9C3A-9343AACF5CF7}"/>
              </a:ext>
            </a:extLst>
          </p:cNvPr>
          <p:cNvSpPr>
            <a:spLocks noGrp="1"/>
          </p:cNvSpPr>
          <p:nvPr>
            <p:ph type="dt" sz="half" idx="10"/>
          </p:nvPr>
        </p:nvSpPr>
        <p:spPr>
          <a:xfrm>
            <a:off x="6217920" y="100701"/>
            <a:ext cx="5332001" cy="365125"/>
          </a:xfrm>
        </p:spPr>
        <p:txBody>
          <a:bodyPr/>
          <a:lstStyle/>
          <a:p>
            <a:endParaRPr lang="en-US"/>
          </a:p>
        </p:txBody>
      </p:sp>
      <p:sp>
        <p:nvSpPr>
          <p:cNvPr id="6" name="Slide Number Placeholder 5">
            <a:extLst>
              <a:ext uri="{FF2B5EF4-FFF2-40B4-BE49-F238E27FC236}">
                <a16:creationId xmlns:a16="http://schemas.microsoft.com/office/drawing/2014/main" id="{25272698-4711-8849-0363-3DFE78138D32}"/>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967194" y="1040130"/>
            <a:ext cx="6089232" cy="3694174"/>
          </a:xfrm>
        </p:spPr>
        <p:txBody>
          <a:bodyPr anchor="b" anchorCtr="0">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Tree>
    <p:extLst>
      <p:ext uri="{BB962C8B-B14F-4D97-AF65-F5344CB8AC3E}">
        <p14:creationId xmlns:p14="http://schemas.microsoft.com/office/powerpoint/2010/main" val="1530893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D1F904E-1F4C-373E-2E2B-D7478F70F195}"/>
              </a:ext>
            </a:extLst>
          </p:cNvPr>
          <p:cNvSpPr>
            <a:spLocks noGrp="1"/>
          </p:cNvSpPr>
          <p:nvPr>
            <p:ph type="title"/>
          </p:nvPr>
        </p:nvSpPr>
        <p:spPr>
          <a:xfrm>
            <a:off x="502920" y="644663"/>
            <a:ext cx="11045952" cy="1088358"/>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a:xfrm>
            <a:off x="530352" y="109728"/>
            <a:ext cx="5276852" cy="365125"/>
          </a:xfrm>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1231928" y="110364"/>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62871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1AD1B27E-1142-7BB8-1DE8-D31FA8AA8F10}"/>
              </a:ext>
            </a:extLst>
          </p:cNvPr>
          <p:cNvSpPr>
            <a:spLocks noGrp="1"/>
          </p:cNvSpPr>
          <p:nvPr>
            <p:ph type="ftr" sz="quarter" idx="11"/>
          </p:nvPr>
        </p:nvSpPr>
        <p:spPr>
          <a:xfrm>
            <a:off x="0" y="100701"/>
            <a:ext cx="5898630" cy="365125"/>
          </a:xfrm>
        </p:spPr>
        <p:txBody>
          <a:bodyPr/>
          <a:lstStyle/>
          <a:p>
            <a:r>
              <a:rPr lang="en-US"/>
              <a:t>Sample footer text</a:t>
            </a:r>
          </a:p>
        </p:txBody>
      </p:sp>
      <p:sp>
        <p:nvSpPr>
          <p:cNvPr id="5" name="Date Placeholder 3">
            <a:extLst>
              <a:ext uri="{FF2B5EF4-FFF2-40B4-BE49-F238E27FC236}">
                <a16:creationId xmlns:a16="http://schemas.microsoft.com/office/drawing/2014/main" id="{D900E2BC-FCC7-E994-4648-A42CDE518612}"/>
              </a:ext>
            </a:extLst>
          </p:cNvPr>
          <p:cNvSpPr>
            <a:spLocks noGrp="1"/>
          </p:cNvSpPr>
          <p:nvPr>
            <p:ph type="dt" sz="half" idx="10"/>
          </p:nvPr>
        </p:nvSpPr>
        <p:spPr>
          <a:xfrm>
            <a:off x="6217920" y="100701"/>
            <a:ext cx="5332001" cy="365125"/>
          </a:xfrm>
        </p:spPr>
        <p:txBody>
          <a:bodyPr/>
          <a:lstStyle/>
          <a:p>
            <a:endParaRPr lang="en-US"/>
          </a:p>
        </p:txBody>
      </p:sp>
      <p:sp>
        <p:nvSpPr>
          <p:cNvPr id="7" name="Slide Number Placeholder 5">
            <a:extLst>
              <a:ext uri="{FF2B5EF4-FFF2-40B4-BE49-F238E27FC236}">
                <a16:creationId xmlns:a16="http://schemas.microsoft.com/office/drawing/2014/main" id="{9E211A59-CFA8-A0B1-4A4C-E446F90726C5}"/>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378500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0" y="1005840"/>
            <a:ext cx="4387515" cy="2266749"/>
          </a:xfrm>
        </p:spPr>
        <p:txBody>
          <a:bodyPr anchor="t">
            <a:noAutofit/>
          </a:bodyPr>
          <a:lstStyle>
            <a:lvl1pPr>
              <a:defRPr sz="5600"/>
            </a:lvl1pPr>
          </a:lstStyle>
          <a:p>
            <a:r>
              <a:rPr lang="en-US"/>
              <a:t>Click to edit Master title style</a:t>
            </a:r>
          </a:p>
        </p:txBody>
      </p:sp>
      <p:sp>
        <p:nvSpPr>
          <p:cNvPr id="9" name="Footer Placeholder 4">
            <a:extLst>
              <a:ext uri="{FF2B5EF4-FFF2-40B4-BE49-F238E27FC236}">
                <a16:creationId xmlns:a16="http://schemas.microsoft.com/office/drawing/2014/main" id="{3BF49C86-6C0C-1FF8-95FA-97DFDF9DAFB3}"/>
              </a:ext>
            </a:extLst>
          </p:cNvPr>
          <p:cNvSpPr>
            <a:spLocks noGrp="1"/>
          </p:cNvSpPr>
          <p:nvPr>
            <p:ph type="ftr" sz="quarter" idx="11"/>
          </p:nvPr>
        </p:nvSpPr>
        <p:spPr>
          <a:xfrm>
            <a:off x="0" y="100701"/>
            <a:ext cx="5898630" cy="365125"/>
          </a:xfrm>
        </p:spPr>
        <p:txBody>
          <a:bodyPr/>
          <a:lstStyle/>
          <a:p>
            <a:r>
              <a:rPr lang="en-US"/>
              <a:t>Sample footer text</a:t>
            </a:r>
          </a:p>
        </p:txBody>
      </p:sp>
      <p:sp>
        <p:nvSpPr>
          <p:cNvPr id="8" name="Date Placeholder 3">
            <a:extLst>
              <a:ext uri="{FF2B5EF4-FFF2-40B4-BE49-F238E27FC236}">
                <a16:creationId xmlns:a16="http://schemas.microsoft.com/office/drawing/2014/main" id="{967C0644-E9CA-553A-9682-88BC00D2C9A7}"/>
              </a:ext>
            </a:extLst>
          </p:cNvPr>
          <p:cNvSpPr>
            <a:spLocks noGrp="1"/>
          </p:cNvSpPr>
          <p:nvPr>
            <p:ph type="dt" sz="half" idx="10"/>
          </p:nvPr>
        </p:nvSpPr>
        <p:spPr>
          <a:xfrm>
            <a:off x="6217920" y="100701"/>
            <a:ext cx="5332001" cy="365125"/>
          </a:xfrm>
        </p:spPr>
        <p:txBody>
          <a:bodyPr/>
          <a:lstStyle/>
          <a:p>
            <a:endParaRPr lang="en-US"/>
          </a:p>
        </p:txBody>
      </p:sp>
      <p:sp>
        <p:nvSpPr>
          <p:cNvPr id="10" name="Slide Number Placeholder 5">
            <a:extLst>
              <a:ext uri="{FF2B5EF4-FFF2-40B4-BE49-F238E27FC236}">
                <a16:creationId xmlns:a16="http://schemas.microsoft.com/office/drawing/2014/main" id="{671DEEC6-473A-E958-E22B-4390511AE150}"/>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1" y="3951334"/>
            <a:ext cx="4387515" cy="2809615"/>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84821" y="1005840"/>
            <a:ext cx="7217472" cy="5755109"/>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5674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0" y="1748588"/>
            <a:ext cx="5895375" cy="5109411"/>
          </a:xfrm>
        </p:spPr>
        <p:txBody>
          <a:bodyPr anchor="b">
            <a:noAutofit/>
          </a:bodyPr>
          <a:lstStyle>
            <a:lvl1pPr>
              <a:defRPr sz="56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0" y="94648"/>
            <a:ext cx="4572000" cy="1276952"/>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id="{08FD5A0C-3984-4E77-6D88-7812D8F2B191}"/>
              </a:ext>
            </a:extLst>
          </p:cNvPr>
          <p:cNvSpPr>
            <a:spLocks noGrp="1"/>
          </p:cNvSpPr>
          <p:nvPr>
            <p:ph type="pic" sz="quarter" idx="13"/>
          </p:nvPr>
        </p:nvSpPr>
        <p:spPr>
          <a:xfrm>
            <a:off x="6096000" y="0"/>
            <a:ext cx="6096000" cy="6858000"/>
          </a:xfrm>
          <a:blipFill>
            <a:blip r:embed="rId2">
              <a:alphaModFix amt="70000"/>
            </a:blip>
            <a:stretch>
              <a:fillRect/>
            </a:stretch>
          </a:blipFill>
        </p:spPr>
        <p:txBody>
          <a:bodyPr/>
          <a:lstStyle/>
          <a:p>
            <a:endParaRPr lang="en-US"/>
          </a:p>
        </p:txBody>
      </p:sp>
      <p:pic>
        <p:nvPicPr>
          <p:cNvPr id="8" name="Graphic 7">
            <a:extLst>
              <a:ext uri="{FF2B5EF4-FFF2-40B4-BE49-F238E27FC236}">
                <a16:creationId xmlns:a16="http://schemas.microsoft.com/office/drawing/2014/main" id="{A4D56FA5-6B2C-25FC-5C75-51C0FD7A08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63855" y="94648"/>
            <a:ext cx="731520" cy="731520"/>
          </a:xfrm>
          <a:prstGeom prst="rect">
            <a:avLst/>
          </a:prstGeom>
        </p:spPr>
      </p:pic>
    </p:spTree>
    <p:extLst>
      <p:ext uri="{BB962C8B-B14F-4D97-AF65-F5344CB8AC3E}">
        <p14:creationId xmlns:p14="http://schemas.microsoft.com/office/powerpoint/2010/main" val="227949438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5926" y="655093"/>
            <a:ext cx="10982409" cy="1528549"/>
          </a:xfrm>
        </p:spPr>
        <p:txBody>
          <a:bodyPr anchor="t">
            <a:no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545926" y="2497540"/>
            <a:ext cx="10982409" cy="3384645"/>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BD7A9B30-35AB-D437-5276-473CFE5169DF}"/>
              </a:ext>
            </a:extLst>
          </p:cNvPr>
          <p:cNvSpPr>
            <a:spLocks noGrp="1"/>
          </p:cNvSpPr>
          <p:nvPr>
            <p:ph type="ftr" sz="quarter" idx="16"/>
          </p:nvPr>
        </p:nvSpPr>
        <p:spPr>
          <a:xfrm>
            <a:off x="545926" y="6438284"/>
            <a:ext cx="5276852" cy="365125"/>
          </a:xfrm>
        </p:spPr>
        <p:txBody>
          <a:bodyPr/>
          <a:lstStyle/>
          <a:p>
            <a:r>
              <a:rPr lang="en-US"/>
              <a:t>Sample footer text</a:t>
            </a:r>
          </a:p>
        </p:txBody>
      </p:sp>
      <p:sp>
        <p:nvSpPr>
          <p:cNvPr id="4" name="Date Placeholder 4">
            <a:extLst>
              <a:ext uri="{FF2B5EF4-FFF2-40B4-BE49-F238E27FC236}">
                <a16:creationId xmlns:a16="http://schemas.microsoft.com/office/drawing/2014/main" id="{0D033E8C-C8B6-A9F1-6B99-0610AEC435CB}"/>
              </a:ext>
            </a:extLst>
          </p:cNvPr>
          <p:cNvSpPr>
            <a:spLocks noGrp="1"/>
          </p:cNvSpPr>
          <p:nvPr>
            <p:ph type="dt" sz="half" idx="15"/>
          </p:nvPr>
        </p:nvSpPr>
        <p:spPr>
          <a:xfrm>
            <a:off x="6190488" y="6432496"/>
            <a:ext cx="2544079" cy="365125"/>
          </a:xfrm>
        </p:spPr>
        <p:txBody>
          <a:bodyPr/>
          <a:lstStyle/>
          <a:p>
            <a:endParaRPr lang="en-US"/>
          </a:p>
        </p:txBody>
      </p:sp>
      <p:sp>
        <p:nvSpPr>
          <p:cNvPr id="6" name="Slide Number Placeholder 6">
            <a:extLst>
              <a:ext uri="{FF2B5EF4-FFF2-40B4-BE49-F238E27FC236}">
                <a16:creationId xmlns:a16="http://schemas.microsoft.com/office/drawing/2014/main" id="{09C00759-43C5-D4A5-6597-C9F31C4DA2AA}"/>
              </a:ext>
            </a:extLst>
          </p:cNvPr>
          <p:cNvSpPr>
            <a:spLocks noGrp="1"/>
          </p:cNvSpPr>
          <p:nvPr>
            <p:ph type="sldNum" sz="quarter" idx="17"/>
          </p:nvPr>
        </p:nvSpPr>
        <p:spPr>
          <a:xfrm>
            <a:off x="11099128" y="6438284"/>
            <a:ext cx="429207" cy="365125"/>
          </a:xfrm>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1494558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18615" y="2883090"/>
            <a:ext cx="7741851" cy="1842020"/>
          </a:xfrm>
        </p:spPr>
        <p:txBody>
          <a:bodyPr anchor="b">
            <a:noAutofit/>
          </a:bodyPr>
          <a:lstStyle>
            <a:lvl1pPr>
              <a:defRPr sz="5600"/>
            </a:lvl1pPr>
          </a:lstStyle>
          <a:p>
            <a:r>
              <a:rPr lang="en-US"/>
              <a:t>Click to edit Master title style</a:t>
            </a:r>
          </a:p>
        </p:txBody>
      </p:sp>
      <p:sp>
        <p:nvSpPr>
          <p:cNvPr id="9" name="Footer Placeholder 4">
            <a:extLst>
              <a:ext uri="{FF2B5EF4-FFF2-40B4-BE49-F238E27FC236}">
                <a16:creationId xmlns:a16="http://schemas.microsoft.com/office/drawing/2014/main" id="{C9D34928-44CA-ACCE-36AD-37689020A379}"/>
              </a:ext>
            </a:extLst>
          </p:cNvPr>
          <p:cNvSpPr>
            <a:spLocks noGrp="1"/>
          </p:cNvSpPr>
          <p:nvPr>
            <p:ph type="ftr" sz="quarter" idx="11"/>
          </p:nvPr>
        </p:nvSpPr>
        <p:spPr>
          <a:xfrm>
            <a:off x="536906" y="100701"/>
            <a:ext cx="5361724" cy="365125"/>
          </a:xfrm>
        </p:spPr>
        <p:txBody>
          <a:bodyPr/>
          <a:lstStyle/>
          <a:p>
            <a:r>
              <a:rPr lang="en-US"/>
              <a:t>Sample footer text</a:t>
            </a:r>
          </a:p>
        </p:txBody>
      </p:sp>
      <p:sp>
        <p:nvSpPr>
          <p:cNvPr id="8" name="Date Placeholder 3">
            <a:extLst>
              <a:ext uri="{FF2B5EF4-FFF2-40B4-BE49-F238E27FC236}">
                <a16:creationId xmlns:a16="http://schemas.microsoft.com/office/drawing/2014/main" id="{B6F43E62-A9B0-571B-E3BD-354206A884CF}"/>
              </a:ext>
            </a:extLst>
          </p:cNvPr>
          <p:cNvSpPr>
            <a:spLocks noGrp="1"/>
          </p:cNvSpPr>
          <p:nvPr>
            <p:ph type="dt" sz="half" idx="10"/>
          </p:nvPr>
        </p:nvSpPr>
        <p:spPr>
          <a:xfrm>
            <a:off x="6217921" y="100701"/>
            <a:ext cx="2526030" cy="365125"/>
          </a:xfrm>
        </p:spPr>
        <p:txBody>
          <a:bodyPr/>
          <a:lstStyle/>
          <a:p>
            <a:endParaRPr lang="en-US"/>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536905" y="4922111"/>
            <a:ext cx="7741850" cy="1279615"/>
          </a:xfrm>
        </p:spPr>
        <p:txBody>
          <a:bodyPr anchor="t">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762793" y="6392174"/>
            <a:ext cx="429207" cy="365125"/>
          </a:xfrm>
        </p:spPr>
        <p:txBody>
          <a:bodyPr anchor="b"/>
          <a:lstStyle/>
          <a:p>
            <a:fld id="{CC057153-B650-4DEB-B370-79DDCFDCE934}" type="slidenum">
              <a:rPr lang="en-US" smtClean="0"/>
              <a:t>‹#›</a:t>
            </a:fld>
            <a:endParaRPr lang="en-US"/>
          </a:p>
        </p:txBody>
      </p:sp>
      <p:sp>
        <p:nvSpPr>
          <p:cNvPr id="3" name="Oval 2">
            <a:extLst>
              <a:ext uri="{FF2B5EF4-FFF2-40B4-BE49-F238E27FC236}">
                <a16:creationId xmlns:a16="http://schemas.microsoft.com/office/drawing/2014/main" id="{D3CF16D9-01F3-6CE6-7291-C344E099BBD0}"/>
              </a:ext>
            </a:extLst>
          </p:cNvPr>
          <p:cNvSpPr/>
          <p:nvPr userDrawn="1"/>
        </p:nvSpPr>
        <p:spPr>
          <a:xfrm>
            <a:off x="8454179" y="100701"/>
            <a:ext cx="3557904" cy="3557904"/>
          </a:xfrm>
          <a:prstGeom prst="ellipse">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22037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960" y="5099828"/>
            <a:ext cx="11460480" cy="480373"/>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blip>
            <a:stretch>
              <a:fillRect/>
            </a:stretch>
          </a:blipFill>
        </p:spPr>
        <p:txBody>
          <a:bodyPr/>
          <a:lstStyle>
            <a:lvl1pPr>
              <a:defRPr/>
            </a:lvl1pPr>
          </a:lstStyle>
          <a:p>
            <a:r>
              <a:rPr lang="en-US"/>
              <a:t> </a:t>
            </a:r>
          </a:p>
        </p:txBody>
      </p:sp>
      <p:sp>
        <p:nvSpPr>
          <p:cNvPr id="4" name="Title 3">
            <a:extLst>
              <a:ext uri="{FF2B5EF4-FFF2-40B4-BE49-F238E27FC236}">
                <a16:creationId xmlns:a16="http://schemas.microsoft.com/office/drawing/2014/main" id="{E8B41266-EC7F-757C-0428-09A71DE42488}"/>
              </a:ext>
            </a:extLst>
          </p:cNvPr>
          <p:cNvSpPr>
            <a:spLocks noGrp="1"/>
          </p:cNvSpPr>
          <p:nvPr>
            <p:ph type="title"/>
          </p:nvPr>
        </p:nvSpPr>
        <p:spPr>
          <a:xfrm>
            <a:off x="-16535" y="6124295"/>
            <a:ext cx="11457432" cy="786384"/>
          </a:xfrm>
        </p:spPr>
        <p:txBody>
          <a:bodyPr/>
          <a:lstStyle/>
          <a:p>
            <a:r>
              <a:rPr lang="en-US"/>
              <a:t>Click to edit Master title style</a:t>
            </a:r>
          </a:p>
        </p:txBody>
      </p:sp>
    </p:spTree>
    <p:extLst>
      <p:ext uri="{BB962C8B-B14F-4D97-AF65-F5344CB8AC3E}">
        <p14:creationId xmlns:p14="http://schemas.microsoft.com/office/powerpoint/2010/main" val="29145554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4752658"/>
            <a:ext cx="5906125" cy="2079019"/>
          </a:xfrm>
        </p:spPr>
        <p:txBody>
          <a:bodyPr vert="horz" lIns="91440" tIns="45720" rIns="91440" bIns="45720" rtlCol="0" anchor="b">
            <a:normAutofit/>
          </a:bodyPr>
          <a:lstStyle>
            <a:lvl1pPr>
              <a:defRPr lang="en-US" dirty="0"/>
            </a:lvl1pPr>
          </a:lstStyle>
          <a:p>
            <a:pPr lvl="0"/>
            <a:r>
              <a:rPr lang="en-US"/>
              <a:t>Click to edit Master subtitle style</a:t>
            </a:r>
          </a:p>
        </p:txBody>
      </p:sp>
      <p:pic>
        <p:nvPicPr>
          <p:cNvPr id="4" name="Graphic 3">
            <a:extLst>
              <a:ext uri="{FF2B5EF4-FFF2-40B4-BE49-F238E27FC236}">
                <a16:creationId xmlns:a16="http://schemas.microsoft.com/office/drawing/2014/main" id="{77511287-3255-FB23-428C-911FAD46A6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6" name="Footer Placeholder 5">
            <a:extLst>
              <a:ext uri="{FF2B5EF4-FFF2-40B4-BE49-F238E27FC236}">
                <a16:creationId xmlns:a16="http://schemas.microsoft.com/office/drawing/2014/main" id="{0A449A66-B9FA-B1A3-04A3-A26F172F2F2B}"/>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1B475A5-95F7-BE62-7ACD-C8EB9F445B79}"/>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462FDC2-EAB0-357A-89E6-3B3455DDB700}"/>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8" name="Title 7">
            <a:extLst>
              <a:ext uri="{FF2B5EF4-FFF2-40B4-BE49-F238E27FC236}">
                <a16:creationId xmlns:a16="http://schemas.microsoft.com/office/drawing/2014/main" id="{492663F3-CF3C-4398-3DCD-2DA0F141BE51}"/>
              </a:ext>
            </a:extLst>
          </p:cNvPr>
          <p:cNvSpPr>
            <a:spLocks noGrp="1"/>
          </p:cNvSpPr>
          <p:nvPr>
            <p:ph type="title"/>
          </p:nvPr>
        </p:nvSpPr>
        <p:spPr>
          <a:xfrm>
            <a:off x="-18288" y="653544"/>
            <a:ext cx="8165592" cy="3694176"/>
          </a:xfrm>
        </p:spPr>
        <p:txBody>
          <a:bodyPr/>
          <a:lstStyle/>
          <a:p>
            <a:r>
              <a:rPr lang="en-US"/>
              <a:t>Click to edit Master title style</a:t>
            </a:r>
          </a:p>
        </p:txBody>
      </p:sp>
    </p:spTree>
    <p:extLst>
      <p:ext uri="{BB962C8B-B14F-4D97-AF65-F5344CB8AC3E}">
        <p14:creationId xmlns:p14="http://schemas.microsoft.com/office/powerpoint/2010/main" val="40367089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 y="6174463"/>
            <a:ext cx="5891134" cy="654839"/>
          </a:xfrm>
        </p:spPr>
        <p:txBody>
          <a:bodyPr vert="horz" lIns="91440" tIns="45720" rIns="91440" bIns="45720" rtlCol="0" anchor="b">
            <a:normAutofit/>
          </a:bodyPr>
          <a:lstStyle>
            <a:lvl1pPr>
              <a:defRPr lang="en-US" dirty="0"/>
            </a:lvl1pPr>
          </a:lstStyle>
          <a:p>
            <a:pPr lvl="0"/>
            <a:r>
              <a:rPr lang="en-US"/>
              <a:t>Click to edit Master subtitle style</a:t>
            </a:r>
          </a:p>
        </p:txBody>
      </p:sp>
      <p:pic>
        <p:nvPicPr>
          <p:cNvPr id="7" name="Graphic 6">
            <a:extLst>
              <a:ext uri="{FF2B5EF4-FFF2-40B4-BE49-F238E27FC236}">
                <a16:creationId xmlns:a16="http://schemas.microsoft.com/office/drawing/2014/main" id="{D29E0058-93A2-5291-6ACA-A043086266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5" name="Footer Placeholder 4">
            <a:extLst>
              <a:ext uri="{FF2B5EF4-FFF2-40B4-BE49-F238E27FC236}">
                <a16:creationId xmlns:a16="http://schemas.microsoft.com/office/drawing/2014/main" id="{AA3F14EE-EFB3-D2DC-CEAA-621D6662715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7D33E0DC-DE5C-286F-36BD-6985F4A6C3DB}"/>
              </a:ext>
            </a:extLst>
          </p:cNvPr>
          <p:cNvSpPr>
            <a:spLocks noGrp="1"/>
          </p:cNvSpPr>
          <p:nvPr>
            <p:ph type="dt" sz="half" idx="10"/>
          </p:nvPr>
        </p:nvSpPr>
        <p:spPr/>
        <p:txBody>
          <a:bodyPr/>
          <a:lstStyle/>
          <a:p>
            <a:endParaRPr lang="en-US"/>
          </a:p>
        </p:txBody>
      </p:sp>
      <p:sp>
        <p:nvSpPr>
          <p:cNvPr id="10" name="Slide Number Placeholder 9">
            <a:extLst>
              <a:ext uri="{FF2B5EF4-FFF2-40B4-BE49-F238E27FC236}">
                <a16:creationId xmlns:a16="http://schemas.microsoft.com/office/drawing/2014/main" id="{1207AF81-9CDB-689F-CE00-62257104ECAA}"/>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6" name="Title 5">
            <a:extLst>
              <a:ext uri="{FF2B5EF4-FFF2-40B4-BE49-F238E27FC236}">
                <a16:creationId xmlns:a16="http://schemas.microsoft.com/office/drawing/2014/main" id="{570B1373-40A5-190F-BE9F-8FC310F7B0D2}"/>
              </a:ext>
            </a:extLst>
          </p:cNvPr>
          <p:cNvSpPr>
            <a:spLocks noGrp="1"/>
          </p:cNvSpPr>
          <p:nvPr>
            <p:ph type="title"/>
          </p:nvPr>
        </p:nvSpPr>
        <p:spPr>
          <a:xfrm>
            <a:off x="-18288" y="2159632"/>
            <a:ext cx="9683496" cy="3776472"/>
          </a:xfrm>
        </p:spPr>
        <p:txBody>
          <a:bodyPr anchor="b"/>
          <a:lstStyle/>
          <a:p>
            <a:r>
              <a:rPr lang="en-US"/>
              <a:t>Click to edit Master title style</a:t>
            </a:r>
          </a:p>
        </p:txBody>
      </p:sp>
    </p:spTree>
    <p:extLst>
      <p:ext uri="{BB962C8B-B14F-4D97-AF65-F5344CB8AC3E}">
        <p14:creationId xmlns:p14="http://schemas.microsoft.com/office/powerpoint/2010/main" val="279097956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5413929"/>
            <a:ext cx="7588155" cy="1414091"/>
          </a:xfrm>
        </p:spPr>
        <p:txBody>
          <a:bodyPr vert="horz" lIns="91440" tIns="45720" rIns="91440" bIns="45720" rtlCol="0" anchor="b">
            <a:normAutofit/>
          </a:bodyPr>
          <a:lstStyle>
            <a:lvl1pPr marL="0" indent="0">
              <a:buFont typeface="Arial" panose="020B0604020202020204" pitchFamily="34" charset="0"/>
              <a:buNone/>
              <a:defRPr lang="en-US" dirty="0"/>
            </a:lvl1pPr>
          </a:lstStyle>
          <a:p>
            <a:pPr lvl="0"/>
            <a:r>
              <a:rPr lang="en-US"/>
              <a:t>Click to edit Master subtitle style</a:t>
            </a:r>
          </a:p>
        </p:txBody>
      </p:sp>
      <p:sp>
        <p:nvSpPr>
          <p:cNvPr id="10" name="Oval 9">
            <a:extLst>
              <a:ext uri="{FF2B5EF4-FFF2-40B4-BE49-F238E27FC236}">
                <a16:creationId xmlns:a16="http://schemas.microsoft.com/office/drawing/2014/main" id="{F309A28F-4055-D8A2-A5F1-0A8A00EEF037}"/>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F113E0-E5A8-C67B-4A72-3FFE6FC4B31D}"/>
              </a:ext>
            </a:extLst>
          </p:cNvPr>
          <p:cNvSpPr>
            <a:spLocks noGrp="1"/>
          </p:cNvSpPr>
          <p:nvPr>
            <p:ph type="title"/>
          </p:nvPr>
        </p:nvSpPr>
        <p:spPr>
          <a:xfrm>
            <a:off x="-18288" y="86344"/>
            <a:ext cx="12088368" cy="2414016"/>
          </a:xfrm>
        </p:spPr>
        <p:txBody>
          <a:bodyPr/>
          <a:lstStyle/>
          <a:p>
            <a:r>
              <a:rPr lang="en-US"/>
              <a:t>Click to edit Master title style</a:t>
            </a:r>
          </a:p>
        </p:txBody>
      </p:sp>
    </p:spTree>
    <p:extLst>
      <p:ext uri="{BB962C8B-B14F-4D97-AF65-F5344CB8AC3E}">
        <p14:creationId xmlns:p14="http://schemas.microsoft.com/office/powerpoint/2010/main" val="26426222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8288" y="644663"/>
            <a:ext cx="12001592" cy="1088358"/>
          </a:xfrm>
          <a:prstGeom prst="rect">
            <a:avLst/>
          </a:prstGeom>
        </p:spPr>
        <p:txBody>
          <a:bodyPr vert="horz" lIns="91440" tIns="45720" rIns="91440" bIns="45720" rtlCol="0" anchor="t">
            <a:normAutofit/>
          </a:bodyPr>
          <a:lstStyle/>
          <a:p>
            <a:r>
              <a:rPr lang="en-US"/>
              <a:t>Click to edit Master title style</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190488" y="104576"/>
            <a:ext cx="4836883"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14501" y="110364"/>
            <a:ext cx="5276852"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762792" y="110364"/>
            <a:ext cx="429207" cy="365125"/>
          </a:xfrm>
          <a:prstGeom prst="rect">
            <a:avLst/>
          </a:prstGeom>
        </p:spPr>
        <p:txBody>
          <a:bodyPr vert="horz" lIns="91440" tIns="45720" rIns="91440" bIns="45720" rtlCol="0" anchor="t"/>
          <a:lstStyle>
            <a:lvl1pPr algn="r" rtl="0">
              <a:lnSpc>
                <a:spcPct val="80000"/>
              </a:lnSpc>
              <a:defRPr sz="1000">
                <a:solidFill>
                  <a:schemeClr val="tx1"/>
                </a:solidFill>
                <a:latin typeface="+mn-lt"/>
              </a:defRPr>
            </a:lvl1pPr>
          </a:lstStyle>
          <a:p>
            <a:fld id="{CC057153-B650-4DEB-B370-79DDCFDCE934}" type="slidenum">
              <a:rPr lang="en-US" smtClean="0"/>
              <a:pPr/>
              <a:t>‹#›</a:t>
            </a:fld>
            <a:endParaRPr lang="en-US"/>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0" y="1907521"/>
            <a:ext cx="12001592" cy="48401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F553C4C-8735-8DA9-6C15-72857AC41529}"/>
              </a:ext>
            </a:extLst>
          </p:cNvPr>
          <p:cNvSpPr txBox="1"/>
          <p:nvPr userDrawn="1">
            <p:extLst>
              <p:ext uri="{1162E1C5-73C7-4A58-AE30-91384D911F3F}">
                <p184:classification xmlns:p184="http://schemas.microsoft.com/office/powerpoint/2018/4/main" val="hdr"/>
              </p:ext>
            </p:extLst>
          </p:nvPr>
        </p:nvSpPr>
        <p:spPr>
          <a:xfrm>
            <a:off x="5680075" y="63500"/>
            <a:ext cx="863600" cy="182880"/>
          </a:xfrm>
          <a:prstGeom prst="rect">
            <a:avLst/>
          </a:prstGeom>
        </p:spPr>
        <p:txBody>
          <a:bodyPr horzOverflow="overflow" lIns="0" tIns="0" rIns="0" bIns="0">
            <a:spAutoFit/>
          </a:bodyPr>
          <a:lstStyle/>
          <a:p>
            <a:pPr algn="l"/>
            <a:r>
              <a:rPr lang="en-AU" sz="1200">
                <a:solidFill>
                  <a:srgbClr val="FF0000">
                    <a:alpha val="50000"/>
                  </a:srgbClr>
                </a:solidFill>
                <a:latin typeface="Aptos" panose="020B0004020202020204" pitchFamily="34" charset="0"/>
              </a:rPr>
              <a:t>UNOFFICIAL</a:t>
            </a:r>
          </a:p>
        </p:txBody>
      </p:sp>
      <p:sp>
        <p:nvSpPr>
          <p:cNvPr id="10" name="TextBox 9">
            <a:extLst>
              <a:ext uri="{FF2B5EF4-FFF2-40B4-BE49-F238E27FC236}">
                <a16:creationId xmlns:a16="http://schemas.microsoft.com/office/drawing/2014/main" id="{B0811908-E5FA-826F-092B-81CA9660AFA4}"/>
              </a:ext>
            </a:extLst>
          </p:cNvPr>
          <p:cNvSpPr txBox="1"/>
          <p:nvPr userDrawn="1">
            <p:extLst>
              <p:ext uri="{1162E1C5-73C7-4A58-AE30-91384D911F3F}">
                <p184:classification xmlns:p184="http://schemas.microsoft.com/office/powerpoint/2018/4/main" val="ftr"/>
              </p:ext>
            </p:extLst>
          </p:nvPr>
        </p:nvSpPr>
        <p:spPr>
          <a:xfrm>
            <a:off x="5680075" y="6611620"/>
            <a:ext cx="863600" cy="182880"/>
          </a:xfrm>
          <a:prstGeom prst="rect">
            <a:avLst/>
          </a:prstGeom>
        </p:spPr>
        <p:txBody>
          <a:bodyPr horzOverflow="overflow" lIns="0" tIns="0" rIns="0" bIns="0">
            <a:spAutoFit/>
          </a:bodyPr>
          <a:lstStyle/>
          <a:p>
            <a:pPr algn="l"/>
            <a:r>
              <a:rPr lang="en-AU" sz="1200">
                <a:solidFill>
                  <a:srgbClr val="FF0000">
                    <a:alpha val="50000"/>
                  </a:srgbClr>
                </a:solidFill>
                <a:latin typeface="Aptos" panose="020B0004020202020204" pitchFamily="34" charset="0"/>
              </a:rPr>
              <a:t>UNOFFICIAL</a:t>
            </a:r>
          </a:p>
        </p:txBody>
      </p:sp>
    </p:spTree>
    <p:extLst>
      <p:ext uri="{BB962C8B-B14F-4D97-AF65-F5344CB8AC3E}">
        <p14:creationId xmlns:p14="http://schemas.microsoft.com/office/powerpoint/2010/main" val="918653949"/>
      </p:ext>
    </p:extLst>
  </p:cSld>
  <p:clrMap bg1="lt1" tx1="dk1" bg2="lt2" tx2="dk2" accent1="accent1" accent2="accent2" accent3="accent3" accent4="accent4" accent5="accent5" accent6="accent6" hlink="hlink" folHlink="folHlink"/>
  <p:sldLayoutIdLst>
    <p:sldLayoutId id="2147483852" r:id="rId1"/>
    <p:sldLayoutId id="2147483851" r:id="rId2"/>
    <p:sldLayoutId id="2147483784" r:id="rId3"/>
    <p:sldLayoutId id="2147483785" r:id="rId4"/>
    <p:sldLayoutId id="2147483831" r:id="rId5"/>
    <p:sldLayoutId id="2147483783" r:id="rId6"/>
    <p:sldLayoutId id="2147483786" r:id="rId7"/>
    <p:sldLayoutId id="2147483787" r:id="rId8"/>
    <p:sldLayoutId id="2147483788" r:id="rId9"/>
    <p:sldLayoutId id="2147483789" r:id="rId10"/>
    <p:sldLayoutId id="2147483853" r:id="rId11"/>
    <p:sldLayoutId id="2147483858" r:id="rId12"/>
    <p:sldLayoutId id="2147483790" r:id="rId13"/>
    <p:sldLayoutId id="2147483838" r:id="rId14"/>
    <p:sldLayoutId id="2147483791" r:id="rId15"/>
    <p:sldLayoutId id="2147483839"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8" r:id="rId32"/>
    <p:sldLayoutId id="2147483809" r:id="rId33"/>
    <p:sldLayoutId id="2147483810" r:id="rId34"/>
    <p:sldLayoutId id="2147483811" r:id="rId35"/>
    <p:sldLayoutId id="2147483812" r:id="rId36"/>
    <p:sldLayoutId id="2147483813" r:id="rId37"/>
    <p:sldLayoutId id="2147483855" r:id="rId38"/>
    <p:sldLayoutId id="2147483841" r:id="rId39"/>
    <p:sldLayoutId id="2147483842" r:id="rId40"/>
    <p:sldLayoutId id="2147483828" r:id="rId41"/>
    <p:sldLayoutId id="2147483814" r:id="rId42"/>
    <p:sldLayoutId id="2147483815" r:id="rId43"/>
    <p:sldLayoutId id="2147483816" r:id="rId44"/>
    <p:sldLayoutId id="2147483844" r:id="rId45"/>
    <p:sldLayoutId id="2147483817" r:id="rId46"/>
    <p:sldLayoutId id="2147483818" r:id="rId47"/>
    <p:sldLayoutId id="2147483819" r:id="rId48"/>
    <p:sldLayoutId id="2147483820" r:id="rId49"/>
    <p:sldLayoutId id="2147483821" r:id="rId50"/>
    <p:sldLayoutId id="2147483822" r:id="rId51"/>
    <p:sldLayoutId id="2147483847" r:id="rId52"/>
    <p:sldLayoutId id="2147483848" r:id="rId53"/>
    <p:sldLayoutId id="2147483825" r:id="rId54"/>
    <p:sldLayoutId id="2147483826" r:id="rId55"/>
    <p:sldLayoutId id="2147483827" r:id="rId56"/>
    <p:sldLayoutId id="2147483850" r:id="rId57"/>
    <p:sldLayoutId id="2147483829" r:id="rId58"/>
    <p:sldLayoutId id="2147483830" r:id="rId59"/>
  </p:sldLayoutIdLst>
  <p:hf sldNum="0" hdr="0" ftr="0" dt="0"/>
  <p:txStyles>
    <p:title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p:titleStyle>
    <p:body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E1A2CCA-A386-6221-4894-910D2C7331E0}"/>
              </a:ext>
            </a:extLst>
          </p:cNvPr>
          <p:cNvSpPr>
            <a:spLocks noGrp="1"/>
          </p:cNvSpPr>
          <p:nvPr>
            <p:ph type="subTitle" idx="1"/>
          </p:nvPr>
        </p:nvSpPr>
        <p:spPr>
          <a:xfrm>
            <a:off x="0" y="4752658"/>
            <a:ext cx="5906125" cy="2079019"/>
          </a:xfrm>
        </p:spPr>
        <p:txBody>
          <a:bodyPr anchor="b">
            <a:normAutofit/>
          </a:bodyPr>
          <a:lstStyle/>
          <a:p>
            <a:r>
              <a:rPr lang="en-US"/>
              <a:t>Advanced modeling of solar and space weather phenomena</a:t>
            </a:r>
          </a:p>
        </p:txBody>
      </p:sp>
      <p:sp>
        <p:nvSpPr>
          <p:cNvPr id="4" name="Title 3">
            <a:extLst>
              <a:ext uri="{FF2B5EF4-FFF2-40B4-BE49-F238E27FC236}">
                <a16:creationId xmlns:a16="http://schemas.microsoft.com/office/drawing/2014/main" id="{7ED4AA65-999C-6546-C0DC-297D720D35CC}"/>
              </a:ext>
            </a:extLst>
          </p:cNvPr>
          <p:cNvSpPr>
            <a:spLocks noGrp="1"/>
          </p:cNvSpPr>
          <p:nvPr>
            <p:ph type="title"/>
          </p:nvPr>
        </p:nvSpPr>
        <p:spPr>
          <a:xfrm>
            <a:off x="-18288" y="653544"/>
            <a:ext cx="8165592" cy="3694176"/>
          </a:xfrm>
        </p:spPr>
        <p:txBody>
          <a:bodyPr anchor="t">
            <a:normAutofit/>
          </a:bodyPr>
          <a:lstStyle/>
          <a:p>
            <a:r>
              <a:rPr lang="en-US"/>
              <a:t>Surya: Foundation Model for Heliophysics</a:t>
            </a:r>
          </a:p>
        </p:txBody>
      </p:sp>
    </p:spTree>
    <p:extLst>
      <p:ext uri="{BB962C8B-B14F-4D97-AF65-F5344CB8AC3E}">
        <p14:creationId xmlns:p14="http://schemas.microsoft.com/office/powerpoint/2010/main" val="146291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50"/>
                                        <p:tgtEl>
                                          <p:spTgt spid="2"/>
                                        </p:tgtEl>
                                      </p:cBhvr>
                                    </p:animEffect>
                                    <p:anim calcmode="lin" valueType="num">
                                      <p:cBhvr>
                                        <p:cTn id="14" dur="250" fill="hold"/>
                                        <p:tgtEl>
                                          <p:spTgt spid="2"/>
                                        </p:tgtEl>
                                        <p:attrNameLst>
                                          <p:attrName>ppt_x</p:attrName>
                                        </p:attrNameLst>
                                      </p:cBhvr>
                                      <p:tavLst>
                                        <p:tav tm="0">
                                          <p:val>
                                            <p:strVal val="#ppt_x"/>
                                          </p:val>
                                        </p:tav>
                                        <p:tav tm="100000">
                                          <p:val>
                                            <p:strVal val="#ppt_x"/>
                                          </p:val>
                                        </p:tav>
                                      </p:tavLst>
                                    </p:anim>
                                    <p:anim calcmode="lin" valueType="num">
                                      <p:cBhvr>
                                        <p:cTn id="15"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DCA0-DF8C-1744-E73B-9B4BCDB2066C}"/>
              </a:ext>
            </a:extLst>
          </p:cNvPr>
          <p:cNvSpPr>
            <a:spLocks noGrp="1"/>
          </p:cNvSpPr>
          <p:nvPr>
            <p:ph type="title"/>
          </p:nvPr>
        </p:nvSpPr>
        <p:spPr>
          <a:xfrm>
            <a:off x="539496" y="987552"/>
            <a:ext cx="5366480" cy="4044508"/>
          </a:xfrm>
        </p:spPr>
        <p:txBody>
          <a:bodyPr anchor="t">
            <a:normAutofit/>
          </a:bodyPr>
          <a:lstStyle/>
          <a:p>
            <a:r>
              <a:rPr lang="en-US" dirty="0"/>
              <a:t>Applications of Surya</a:t>
            </a:r>
          </a:p>
        </p:txBody>
      </p:sp>
      <p:sp>
        <p:nvSpPr>
          <p:cNvPr id="3" name="Content Placeholder 2">
            <a:extLst>
              <a:ext uri="{FF2B5EF4-FFF2-40B4-BE49-F238E27FC236}">
                <a16:creationId xmlns:a16="http://schemas.microsoft.com/office/drawing/2014/main" id="{34E0E0CE-CCFE-CEE1-E210-AD9D433B69FE}"/>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0488" y="969264"/>
            <a:ext cx="5366480" cy="5715876"/>
          </a:xfrm>
        </p:spPr>
        <p:txBody>
          <a:bodyPr>
            <a:normAutofit/>
          </a:bodyPr>
          <a:lstStyle/>
          <a:p>
            <a:pPr marL="0" indent="0">
              <a:spcBef>
                <a:spcPts val="2500"/>
              </a:spcBef>
              <a:buFont typeface="Arial" panose="020B0604020202020204" pitchFamily="34" charset="0"/>
              <a:buNone/>
            </a:pPr>
            <a:r>
              <a:rPr lang="en-US" b="1"/>
              <a:t>Solar Flare Prediction</a:t>
            </a:r>
          </a:p>
          <a:p>
            <a:pPr marL="0" lvl="1" indent="0">
              <a:buFont typeface="Arial" panose="020B0604020202020204" pitchFamily="34" charset="0"/>
              <a:buNone/>
            </a:pPr>
            <a:r>
              <a:t>Surya predicts solar flares to help anticipate high-energy events disrupting satellites and communication systems.</a:t>
            </a:r>
            <a:endParaRPr lang="en-US"/>
          </a:p>
          <a:p>
            <a:pPr marL="0" indent="0">
              <a:spcBef>
                <a:spcPts val="2500"/>
              </a:spcBef>
              <a:buFont typeface="Arial" panose="020B0604020202020204" pitchFamily="34" charset="0"/>
              <a:buNone/>
            </a:pPr>
            <a:r>
              <a:rPr lang="en-US" b="1"/>
              <a:t>Solar Wind Speed Estimation</a:t>
            </a:r>
          </a:p>
          <a:p>
            <a:pPr marL="0" lvl="1" indent="0">
              <a:buFont typeface="Arial" panose="020B0604020202020204" pitchFamily="34" charset="0"/>
              <a:buNone/>
            </a:pPr>
            <a:r>
              <a:t>Surya estimates solar wind speed, aiding protection of astronauts and spacecraft from solar particle effects.</a:t>
            </a:r>
            <a:endParaRPr lang="en-US"/>
          </a:p>
          <a:p>
            <a:pPr marL="0" indent="0">
              <a:spcBef>
                <a:spcPts val="2500"/>
              </a:spcBef>
              <a:buFont typeface="Arial" panose="020B0604020202020204" pitchFamily="34" charset="0"/>
              <a:buNone/>
            </a:pPr>
            <a:r>
              <a:rPr lang="en-US" b="1"/>
              <a:t>Active Region Identification</a:t>
            </a:r>
          </a:p>
          <a:p>
            <a:pPr marL="0" lvl="1" indent="0">
              <a:buFont typeface="Arial" panose="020B0604020202020204" pitchFamily="34" charset="0"/>
              <a:buNone/>
            </a:pPr>
            <a:r>
              <a:t>Surya identifies active solar regions to map areas likely driving significant solar activity and events.</a:t>
            </a:r>
            <a:endParaRPr lang="en-US"/>
          </a:p>
          <a:p>
            <a:pPr marL="0" indent="0">
              <a:spcBef>
                <a:spcPts val="2500"/>
              </a:spcBef>
              <a:buFont typeface="Arial" panose="020B0604020202020204" pitchFamily="34" charset="0"/>
              <a:buNone/>
            </a:pPr>
            <a:r>
              <a:rPr lang="en-US" b="1"/>
              <a:t>EUV Spectral Forecasting</a:t>
            </a:r>
          </a:p>
          <a:p>
            <a:pPr marL="0" lvl="1" indent="0">
              <a:buFont typeface="Arial" panose="020B0604020202020204" pitchFamily="34" charset="0"/>
              <a:buNone/>
            </a:pPr>
            <a:r>
              <a:t>Surya forecasts EUV spectra to understand solar radiative output and its effects on Earth's atmosphere.</a:t>
            </a:r>
            <a:endParaRPr lang="en-US"/>
          </a:p>
        </p:txBody>
      </p:sp>
      <p:pic>
        <p:nvPicPr>
          <p:cNvPr id="4" name="Picture 3">
            <a:extLst>
              <a:ext uri="{FF2B5EF4-FFF2-40B4-BE49-F238E27FC236}">
                <a16:creationId xmlns:a16="http://schemas.microsoft.com/office/drawing/2014/main" id="{73ECF24F-3EA3-74E4-2024-8175D0DBDC14}"/>
              </a:ext>
            </a:extLst>
          </p:cNvPr>
          <p:cNvPicPr>
            <a:picLocks noChangeAspect="1"/>
          </p:cNvPicPr>
          <p:nvPr/>
        </p:nvPicPr>
        <p:blipFill>
          <a:blip r:embed="rId3"/>
          <a:stretch>
            <a:fillRect/>
          </a:stretch>
        </p:blipFill>
        <p:spPr>
          <a:xfrm>
            <a:off x="654558" y="2407916"/>
            <a:ext cx="4050800" cy="3977648"/>
          </a:xfrm>
          <a:prstGeom prst="rect">
            <a:avLst/>
          </a:prstGeom>
        </p:spPr>
      </p:pic>
    </p:spTree>
    <p:extLst>
      <p:ext uri="{BB962C8B-B14F-4D97-AF65-F5344CB8AC3E}">
        <p14:creationId xmlns:p14="http://schemas.microsoft.com/office/powerpoint/2010/main" val="1274851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AA3F-536D-8476-BC2B-F290924CC97E}"/>
              </a:ext>
            </a:extLst>
          </p:cNvPr>
          <p:cNvSpPr>
            <a:spLocks noGrp="1"/>
          </p:cNvSpPr>
          <p:nvPr>
            <p:ph type="title"/>
          </p:nvPr>
        </p:nvSpPr>
        <p:spPr>
          <a:xfrm>
            <a:off x="539496" y="988979"/>
            <a:ext cx="3462878" cy="2942419"/>
          </a:xfrm>
        </p:spPr>
        <p:txBody>
          <a:bodyPr anchor="t">
            <a:normAutofit/>
          </a:bodyPr>
          <a:lstStyle/>
          <a:p>
            <a:r>
              <a:rPr lang="en-US" sz="4300" dirty="0"/>
              <a:t>Performance Metrics</a:t>
            </a:r>
          </a:p>
        </p:txBody>
      </p:sp>
      <p:sp>
        <p:nvSpPr>
          <p:cNvPr id="3" name="Content Placeholder 2">
            <a:extLst>
              <a:ext uri="{FF2B5EF4-FFF2-40B4-BE49-F238E27FC236}">
                <a16:creationId xmlns:a16="http://schemas.microsoft.com/office/drawing/2014/main" id="{910C420C-DB58-2D65-D79B-0BB4979C442B}"/>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17167" y="967689"/>
            <a:ext cx="7217771" cy="5237168"/>
          </a:xfrm>
        </p:spPr>
        <p:txBody>
          <a:bodyPr>
            <a:normAutofit/>
          </a:bodyPr>
          <a:lstStyle/>
          <a:p>
            <a:pPr marL="0" indent="0">
              <a:spcBef>
                <a:spcPts val="2500"/>
              </a:spcBef>
              <a:buFont typeface="Arial" panose="020B0604020202020204" pitchFamily="34" charset="0"/>
              <a:buNone/>
            </a:pPr>
            <a:r>
              <a:rPr lang="en-US" b="1"/>
              <a:t>Improved Solar Flare Forecasting</a:t>
            </a:r>
          </a:p>
          <a:p>
            <a:pPr marL="0" lvl="1" indent="0">
              <a:buFont typeface="Arial" panose="020B0604020202020204" pitchFamily="34" charset="0"/>
              <a:buNone/>
            </a:pPr>
            <a:r>
              <a:t>Surya achieves a 15% improvement in predicting M/X-class solar flares compared to previous models.</a:t>
            </a:r>
            <a:endParaRPr lang="en-US"/>
          </a:p>
          <a:p>
            <a:pPr marL="0" indent="0">
              <a:spcBef>
                <a:spcPts val="2500"/>
              </a:spcBef>
              <a:buFont typeface="Arial" panose="020B0604020202020204" pitchFamily="34" charset="0"/>
              <a:buNone/>
            </a:pPr>
            <a:r>
              <a:rPr lang="en-US" b="1"/>
              <a:t>Advanced Active Region Segmentation</a:t>
            </a:r>
          </a:p>
          <a:p>
            <a:pPr marL="0" lvl="1" indent="0">
              <a:buFont typeface="Arial" panose="020B0604020202020204" pitchFamily="34" charset="0"/>
              <a:buNone/>
            </a:pPr>
            <a:r>
              <a:t>Surya outperforms baselines with IoU score of 0.768 and Dice coefficient of 0.853 in active region segmentation.</a:t>
            </a:r>
            <a:endParaRPr lang="en-US"/>
          </a:p>
          <a:p>
            <a:pPr marL="0" indent="0">
              <a:spcBef>
                <a:spcPts val="2500"/>
              </a:spcBef>
              <a:buFont typeface="Arial" panose="020B0604020202020204" pitchFamily="34" charset="0"/>
              <a:buNone/>
            </a:pPr>
            <a:r>
              <a:rPr lang="en-US" b="1"/>
              <a:t>Early Solar Feature Prediction</a:t>
            </a:r>
          </a:p>
          <a:p>
            <a:pPr marL="0" lvl="1" indent="0">
              <a:buFont typeface="Arial" panose="020B0604020202020204" pitchFamily="34" charset="0"/>
              <a:buNone/>
            </a:pPr>
            <a:r>
              <a:t>The model predicts solar disc features up to two hours ahead, aiding timely space weather alerts.</a:t>
            </a:r>
            <a:endParaRPr lang="en-US"/>
          </a:p>
        </p:txBody>
      </p:sp>
      <p:pic>
        <p:nvPicPr>
          <p:cNvPr id="4" name="Picture 3">
            <a:extLst>
              <a:ext uri="{FF2B5EF4-FFF2-40B4-BE49-F238E27FC236}">
                <a16:creationId xmlns:a16="http://schemas.microsoft.com/office/drawing/2014/main" id="{D128A1FF-7723-6315-B675-AF80712FB45F}"/>
              </a:ext>
            </a:extLst>
          </p:cNvPr>
          <p:cNvPicPr>
            <a:picLocks noChangeAspect="1"/>
          </p:cNvPicPr>
          <p:nvPr/>
        </p:nvPicPr>
        <p:blipFill>
          <a:blip r:embed="rId3"/>
          <a:stretch>
            <a:fillRect/>
          </a:stretch>
        </p:blipFill>
        <p:spPr>
          <a:xfrm>
            <a:off x="266367" y="2294251"/>
            <a:ext cx="4050800" cy="3977648"/>
          </a:xfrm>
          <a:prstGeom prst="rect">
            <a:avLst/>
          </a:prstGeom>
        </p:spPr>
      </p:pic>
    </p:spTree>
    <p:extLst>
      <p:ext uri="{BB962C8B-B14F-4D97-AF65-F5344CB8AC3E}">
        <p14:creationId xmlns:p14="http://schemas.microsoft.com/office/powerpoint/2010/main" val="2594153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B06B3B-16C7-0BF0-2EA9-99D6ABAE1779}"/>
              </a:ext>
            </a:extLst>
          </p:cNvPr>
          <p:cNvSpPr>
            <a:spLocks noGrp="1"/>
          </p:cNvSpPr>
          <p:nvPr>
            <p:ph type="title"/>
          </p:nvPr>
        </p:nvSpPr>
        <p:spPr>
          <a:xfrm>
            <a:off x="-18288" y="2184032"/>
            <a:ext cx="8074152" cy="4718304"/>
          </a:xfrm>
        </p:spPr>
        <p:txBody>
          <a:bodyPr anchor="b">
            <a:normAutofit/>
          </a:bodyPr>
          <a:lstStyle/>
          <a:p>
            <a:r>
              <a:rPr lang="en-US"/>
              <a:t>Open Science and Future Directions</a:t>
            </a:r>
          </a:p>
        </p:txBody>
      </p:sp>
    </p:spTree>
    <p:extLst>
      <p:ext uri="{BB962C8B-B14F-4D97-AF65-F5344CB8AC3E}">
        <p14:creationId xmlns:p14="http://schemas.microsoft.com/office/powerpoint/2010/main" val="1073139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4DF7-5C09-D7F0-32CD-6113355380F9}"/>
              </a:ext>
            </a:extLst>
          </p:cNvPr>
          <p:cNvSpPr>
            <a:spLocks noGrp="1"/>
          </p:cNvSpPr>
          <p:nvPr>
            <p:ph type="title"/>
          </p:nvPr>
        </p:nvSpPr>
        <p:spPr>
          <a:xfrm>
            <a:off x="539496" y="987552"/>
            <a:ext cx="5366480" cy="4044508"/>
          </a:xfrm>
        </p:spPr>
        <p:txBody>
          <a:bodyPr anchor="t">
            <a:normAutofit/>
          </a:bodyPr>
          <a:lstStyle/>
          <a:p>
            <a:r>
              <a:rPr lang="en-US"/>
              <a:t>Open Science Initiatives</a:t>
            </a:r>
          </a:p>
        </p:txBody>
      </p:sp>
      <p:sp>
        <p:nvSpPr>
          <p:cNvPr id="3" name="Content Placeholder 2">
            <a:extLst>
              <a:ext uri="{FF2B5EF4-FFF2-40B4-BE49-F238E27FC236}">
                <a16:creationId xmlns:a16="http://schemas.microsoft.com/office/drawing/2014/main" id="{39745A5C-CF47-E0DD-7B18-3BCD5228525B}"/>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0488" y="969264"/>
            <a:ext cx="5366480" cy="5715876"/>
          </a:xfrm>
        </p:spPr>
        <p:txBody>
          <a:bodyPr>
            <a:normAutofit/>
          </a:bodyPr>
          <a:lstStyle/>
          <a:p>
            <a:pPr marL="0" indent="0">
              <a:spcBef>
                <a:spcPts val="2500"/>
              </a:spcBef>
              <a:buFont typeface="Arial" panose="020B0604020202020204" pitchFamily="34" charset="0"/>
              <a:buNone/>
            </a:pPr>
            <a:r>
              <a:rPr lang="en-US" b="1"/>
              <a:t>Open Access to Resources</a:t>
            </a:r>
          </a:p>
          <a:p>
            <a:pPr marL="0" lvl="1" indent="0">
              <a:buFont typeface="Arial" panose="020B0604020202020204" pitchFamily="34" charset="0"/>
              <a:buNone/>
            </a:pPr>
            <a:r>
              <a:t>Surya's model weights, configurations, and notebooks are openly available on platforms like GitHub and Hugging Face.</a:t>
            </a:r>
            <a:endParaRPr lang="en-US"/>
          </a:p>
          <a:p>
            <a:pPr marL="0" indent="0">
              <a:spcBef>
                <a:spcPts val="2500"/>
              </a:spcBef>
              <a:buFont typeface="Arial" panose="020B0604020202020204" pitchFamily="34" charset="0"/>
              <a:buNone/>
            </a:pPr>
            <a:r>
              <a:rPr lang="en-US" b="1"/>
              <a:t>Transparency and Reproducibility</a:t>
            </a:r>
          </a:p>
          <a:p>
            <a:pPr marL="0" lvl="1" indent="0">
              <a:buFont typeface="Arial" panose="020B0604020202020204" pitchFamily="34" charset="0"/>
              <a:buNone/>
            </a:pPr>
            <a:r>
              <a:t>Open science principles promote transparency and reproducibility in research using Surya's openly shared resources.</a:t>
            </a:r>
            <a:endParaRPr lang="en-US"/>
          </a:p>
          <a:p>
            <a:pPr marL="0" indent="0">
              <a:spcBef>
                <a:spcPts val="2500"/>
              </a:spcBef>
              <a:buFont typeface="Arial" panose="020B0604020202020204" pitchFamily="34" charset="0"/>
              <a:buNone/>
            </a:pPr>
            <a:r>
              <a:rPr lang="en-US" b="1"/>
              <a:t>Global Collaboration</a:t>
            </a:r>
          </a:p>
          <a:p>
            <a:pPr marL="0" lvl="1" indent="0">
              <a:buFont typeface="Arial" panose="020B0604020202020204" pitchFamily="34" charset="0"/>
              <a:buNone/>
            </a:pPr>
            <a:r>
              <a:t>Scientists, startups, and agencies collaborate worldwide to experiment and improve Surya through open contributions.</a:t>
            </a:r>
            <a:endParaRPr lang="en-US"/>
          </a:p>
          <a:p>
            <a:pPr marL="0" indent="0">
              <a:spcBef>
                <a:spcPts val="2500"/>
              </a:spcBef>
              <a:buFont typeface="Arial" panose="020B0604020202020204" pitchFamily="34" charset="0"/>
              <a:buNone/>
            </a:pPr>
            <a:r>
              <a:rPr lang="en-US" b="1"/>
              <a:t>Democratizing AI Access</a:t>
            </a:r>
          </a:p>
          <a:p>
            <a:pPr marL="0" lvl="1" indent="0">
              <a:buFont typeface="Arial" panose="020B0604020202020204" pitchFamily="34" charset="0"/>
              <a:buNone/>
            </a:pPr>
            <a:r>
              <a:t>Making advanced AI models accessible fosters innovation and broader participation in heliophysics research.</a:t>
            </a:r>
            <a:endParaRPr lang="en-US"/>
          </a:p>
        </p:txBody>
      </p:sp>
      <p:pic>
        <p:nvPicPr>
          <p:cNvPr id="6146" name="Picture 2">
            <a:extLst>
              <a:ext uri="{FF2B5EF4-FFF2-40B4-BE49-F238E27FC236}">
                <a16:creationId xmlns:a16="http://schemas.microsoft.com/office/drawing/2014/main" id="{7C20C065-182D-B152-A688-AD44B6CD2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2436813"/>
            <a:ext cx="421957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997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A07B-5703-51A2-5808-66ECF047554C}"/>
              </a:ext>
            </a:extLst>
          </p:cNvPr>
          <p:cNvSpPr>
            <a:spLocks noGrp="1"/>
          </p:cNvSpPr>
          <p:nvPr>
            <p:ph type="title"/>
          </p:nvPr>
        </p:nvSpPr>
        <p:spPr>
          <a:xfrm>
            <a:off x="539496" y="988979"/>
            <a:ext cx="3462878" cy="2942419"/>
          </a:xfrm>
        </p:spPr>
        <p:txBody>
          <a:bodyPr anchor="t">
            <a:normAutofit/>
          </a:bodyPr>
          <a:lstStyle/>
          <a:p>
            <a:r>
              <a:rPr lang="en-US"/>
              <a:t>Future Directions</a:t>
            </a:r>
          </a:p>
        </p:txBody>
      </p:sp>
      <p:sp>
        <p:nvSpPr>
          <p:cNvPr id="3" name="Content Placeholder 2">
            <a:extLst>
              <a:ext uri="{FF2B5EF4-FFF2-40B4-BE49-F238E27FC236}">
                <a16:creationId xmlns:a16="http://schemas.microsoft.com/office/drawing/2014/main" id="{631692B6-E7E7-168C-5682-C1E78F765603}"/>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17167" y="967689"/>
            <a:ext cx="7217771" cy="5237168"/>
          </a:xfrm>
        </p:spPr>
        <p:txBody>
          <a:bodyPr>
            <a:normAutofit/>
          </a:bodyPr>
          <a:lstStyle/>
          <a:p>
            <a:pPr marL="0" indent="0">
              <a:spcBef>
                <a:spcPts val="2500"/>
              </a:spcBef>
              <a:buFont typeface="Arial" panose="020B0604020202020204" pitchFamily="34" charset="0"/>
              <a:buNone/>
            </a:pPr>
            <a:r>
              <a:rPr lang="en-US" b="1"/>
              <a:t>Predicting Solar Events</a:t>
            </a:r>
          </a:p>
          <a:p>
            <a:pPr marL="0" lvl="1" indent="0">
              <a:buFont typeface="Arial" panose="020B0604020202020204" pitchFamily="34" charset="0"/>
              <a:buNone/>
            </a:pPr>
            <a:r>
              <a:t>Surya aims to predict coronal mass ejections and solar energetic particles to protect space missions and Earth infrastructure.</a:t>
            </a:r>
            <a:endParaRPr lang="en-US"/>
          </a:p>
          <a:p>
            <a:pPr marL="0" indent="0">
              <a:spcBef>
                <a:spcPts val="2500"/>
              </a:spcBef>
              <a:buFont typeface="Arial" panose="020B0604020202020204" pitchFamily="34" charset="0"/>
              <a:buNone/>
            </a:pPr>
            <a:r>
              <a:rPr lang="en-US" b="1"/>
              <a:t>Integration with Space Weather Systems</a:t>
            </a:r>
          </a:p>
          <a:p>
            <a:pPr marL="0" lvl="1" indent="0">
              <a:buFont typeface="Arial" panose="020B0604020202020204" pitchFamily="34" charset="0"/>
              <a:buNone/>
            </a:pPr>
            <a:r>
              <a:t>Plans include integrating Surya with operational space weather systems for enhanced real-time forecasting and decision-making.</a:t>
            </a:r>
            <a:endParaRPr lang="en-US"/>
          </a:p>
          <a:p>
            <a:pPr marL="0" indent="0">
              <a:spcBef>
                <a:spcPts val="2500"/>
              </a:spcBef>
              <a:buFont typeface="Arial" panose="020B0604020202020204" pitchFamily="34" charset="0"/>
              <a:buNone/>
            </a:pPr>
            <a:r>
              <a:rPr lang="en-US" b="1"/>
              <a:t>Community-Driven Innovation</a:t>
            </a:r>
          </a:p>
          <a:p>
            <a:pPr marL="0" lvl="1" indent="0">
              <a:buFont typeface="Arial" panose="020B0604020202020204" pitchFamily="34" charset="0"/>
              <a:buNone/>
            </a:pPr>
            <a:r>
              <a:t>Surya promotes a collaborative approach to fine-tune and benchmark its models, fostering research innovation and progress.</a:t>
            </a:r>
            <a:endParaRPr lang="en-US"/>
          </a:p>
        </p:txBody>
      </p:sp>
      <p:pic>
        <p:nvPicPr>
          <p:cNvPr id="7170" name="Picture 2">
            <a:extLst>
              <a:ext uri="{FF2B5EF4-FFF2-40B4-BE49-F238E27FC236}">
                <a16:creationId xmlns:a16="http://schemas.microsoft.com/office/drawing/2014/main" id="{AAA9CAA0-A31B-2D2E-1C40-5826484E2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2316163"/>
            <a:ext cx="3778217" cy="370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7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05663E-5533-8FAB-5856-0C11FDE0E704}"/>
              </a:ext>
            </a:extLst>
          </p:cNvPr>
          <p:cNvSpPr>
            <a:spLocks noGrp="1"/>
          </p:cNvSpPr>
          <p:nvPr>
            <p:ph type="title"/>
          </p:nvPr>
        </p:nvSpPr>
        <p:spPr>
          <a:xfrm>
            <a:off x="0" y="2139696"/>
            <a:ext cx="8071011" cy="4718304"/>
          </a:xfrm>
        </p:spPr>
        <p:txBody>
          <a:bodyPr anchor="b">
            <a:normAutofit/>
          </a:bodyPr>
          <a:lstStyle/>
          <a:p>
            <a:r>
              <a:rPr lang="en-US"/>
              <a:t>Summary</a:t>
            </a:r>
          </a:p>
        </p:txBody>
      </p:sp>
    </p:spTree>
    <p:extLst>
      <p:ext uri="{BB962C8B-B14F-4D97-AF65-F5344CB8AC3E}">
        <p14:creationId xmlns:p14="http://schemas.microsoft.com/office/powerpoint/2010/main" val="2800994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D893-235A-CF06-F8A4-10313F9D8E10}"/>
              </a:ext>
            </a:extLst>
          </p:cNvPr>
          <p:cNvSpPr>
            <a:spLocks noGrp="1"/>
          </p:cNvSpPr>
          <p:nvPr>
            <p:ph type="title"/>
          </p:nvPr>
        </p:nvSpPr>
        <p:spPr>
          <a:xfrm>
            <a:off x="539496" y="987552"/>
            <a:ext cx="5366480" cy="4044508"/>
          </a:xfrm>
        </p:spPr>
        <p:txBody>
          <a:bodyPr anchor="t">
            <a:normAutofit/>
          </a:bodyPr>
          <a:lstStyle/>
          <a:p>
            <a:r>
              <a:rPr lang="en-US"/>
              <a:t>Key Takeaways</a:t>
            </a:r>
          </a:p>
        </p:txBody>
      </p:sp>
      <p:sp>
        <p:nvSpPr>
          <p:cNvPr id="3" name="Content Placeholder 2">
            <a:extLst>
              <a:ext uri="{FF2B5EF4-FFF2-40B4-BE49-F238E27FC236}">
                <a16:creationId xmlns:a16="http://schemas.microsoft.com/office/drawing/2014/main" id="{BAB23A65-EE65-6B35-53C0-7ADD668A8632}"/>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0488" y="969264"/>
            <a:ext cx="5366480" cy="5715876"/>
          </a:xfrm>
        </p:spPr>
        <p:txBody>
          <a:bodyPr>
            <a:normAutofit/>
          </a:bodyPr>
          <a:lstStyle/>
          <a:p>
            <a:pPr marL="0" indent="0">
              <a:spcBef>
                <a:spcPts val="2500"/>
              </a:spcBef>
              <a:buFont typeface="Arial" panose="020B0604020202020204" pitchFamily="34" charset="0"/>
              <a:buNone/>
            </a:pPr>
            <a:r>
              <a:rPr lang="en-US" b="1"/>
              <a:t>Advanced Heliophysics Modeling</a:t>
            </a:r>
          </a:p>
          <a:p>
            <a:pPr marL="0" lvl="1" indent="0">
              <a:buFont typeface="Arial" panose="020B0604020202020204" pitchFamily="34" charset="0"/>
              <a:buNone/>
            </a:pPr>
            <a:r>
              <a:t>Surya introduces a foundation model that learns physics-aware representations from detailed solar data to improve heliophysics research.</a:t>
            </a:r>
            <a:endParaRPr lang="en-US"/>
          </a:p>
          <a:p>
            <a:pPr marL="0" indent="0">
              <a:spcBef>
                <a:spcPts val="2500"/>
              </a:spcBef>
              <a:buFont typeface="Arial" panose="020B0604020202020204" pitchFamily="34" charset="0"/>
              <a:buNone/>
            </a:pPr>
            <a:r>
              <a:rPr lang="en-US" b="1"/>
              <a:t>Accurate Solar Forecasting</a:t>
            </a:r>
          </a:p>
          <a:p>
            <a:pPr marL="0" lvl="1" indent="0">
              <a:buFont typeface="Arial" panose="020B0604020202020204" pitchFamily="34" charset="0"/>
              <a:buNone/>
            </a:pPr>
            <a:r>
              <a:t>Surya’s architecture enables superior forecasting of solar activity and space weather events, enhancing prediction accuracy.</a:t>
            </a:r>
            <a:endParaRPr lang="en-US"/>
          </a:p>
          <a:p>
            <a:pPr marL="0" indent="0">
              <a:spcBef>
                <a:spcPts val="2500"/>
              </a:spcBef>
              <a:buFont typeface="Arial" panose="020B0604020202020204" pitchFamily="34" charset="0"/>
              <a:buNone/>
            </a:pPr>
            <a:r>
              <a:rPr lang="en-US" b="1"/>
              <a:t>Open Science Collaboration</a:t>
            </a:r>
          </a:p>
          <a:p>
            <a:pPr marL="0" lvl="1" indent="0">
              <a:buFont typeface="Arial" panose="020B0604020202020204" pitchFamily="34" charset="0"/>
              <a:buNone/>
            </a:pPr>
            <a:r>
              <a:t>By fostering community collaboration and open science, Surya promotes innovation and future breakthroughs in solar research.</a:t>
            </a:r>
            <a:endParaRPr lang="en-US"/>
          </a:p>
          <a:p>
            <a:pPr marL="0" indent="0">
              <a:spcBef>
                <a:spcPts val="2500"/>
              </a:spcBef>
              <a:buFont typeface="Arial" panose="020B0604020202020204" pitchFamily="34" charset="0"/>
              <a:buNone/>
            </a:pPr>
            <a:r>
              <a:rPr lang="en-US" b="1"/>
              <a:t>Protecting Earth Technologies</a:t>
            </a:r>
          </a:p>
          <a:p>
            <a:pPr marL="0" lvl="1" indent="0">
              <a:buFont typeface="Arial" panose="020B0604020202020204" pitchFamily="34" charset="0"/>
              <a:buNone/>
            </a:pPr>
            <a:r>
              <a:t>Surya contributes to safeguarding critical Earth technologies and infrastructure by improving space weather preparedness.</a:t>
            </a:r>
            <a:endParaRPr lang="en-US"/>
          </a:p>
        </p:txBody>
      </p:sp>
      <p:pic>
        <p:nvPicPr>
          <p:cNvPr id="1026" name="Picture 2">
            <a:extLst>
              <a:ext uri="{FF2B5EF4-FFF2-40B4-BE49-F238E27FC236}">
                <a16:creationId xmlns:a16="http://schemas.microsoft.com/office/drawing/2014/main" id="{D9FAB8FD-1017-65E1-C4FC-9399113A4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3" y="1878013"/>
            <a:ext cx="421957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04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FBF6D-7A8B-DA25-BCE4-002A570C59B3}"/>
              </a:ext>
            </a:extLst>
          </p:cNvPr>
          <p:cNvSpPr>
            <a:spLocks noGrp="1"/>
          </p:cNvSpPr>
          <p:nvPr>
            <p:ph type="title"/>
          </p:nvPr>
        </p:nvSpPr>
        <p:spPr>
          <a:xfrm>
            <a:off x="0" y="2139696"/>
            <a:ext cx="8071011" cy="4718304"/>
          </a:xfrm>
        </p:spPr>
        <p:txBody>
          <a:bodyPr anchor="b">
            <a:normAutofit/>
          </a:bodyPr>
          <a:lstStyle/>
          <a:p>
            <a:r>
              <a:rPr lang="en-US"/>
              <a:t>Introduction and Motivation</a:t>
            </a:r>
          </a:p>
        </p:txBody>
      </p:sp>
    </p:spTree>
    <p:extLst>
      <p:ext uri="{BB962C8B-B14F-4D97-AF65-F5344CB8AC3E}">
        <p14:creationId xmlns:p14="http://schemas.microsoft.com/office/powerpoint/2010/main" val="2764121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BDC4-6ABF-CB65-5E4A-3A127CC62EFD}"/>
              </a:ext>
            </a:extLst>
          </p:cNvPr>
          <p:cNvSpPr>
            <a:spLocks noGrp="1"/>
          </p:cNvSpPr>
          <p:nvPr>
            <p:ph type="title"/>
          </p:nvPr>
        </p:nvSpPr>
        <p:spPr>
          <a:xfrm>
            <a:off x="539496" y="987552"/>
            <a:ext cx="5366480" cy="4044508"/>
          </a:xfrm>
        </p:spPr>
        <p:txBody>
          <a:bodyPr anchor="t">
            <a:normAutofit/>
          </a:bodyPr>
          <a:lstStyle/>
          <a:p>
            <a:r>
              <a:rPr lang="en-US"/>
              <a:t>Motivation for Surya</a:t>
            </a:r>
          </a:p>
        </p:txBody>
      </p:sp>
      <p:sp>
        <p:nvSpPr>
          <p:cNvPr id="3" name="Content Placeholder 2">
            <a:extLst>
              <a:ext uri="{FF2B5EF4-FFF2-40B4-BE49-F238E27FC236}">
                <a16:creationId xmlns:a16="http://schemas.microsoft.com/office/drawing/2014/main" id="{D15E50CB-9655-AEB1-17EA-063BD1E638F3}"/>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0488" y="969264"/>
            <a:ext cx="5366480" cy="5715876"/>
          </a:xfrm>
        </p:spPr>
        <p:txBody>
          <a:bodyPr>
            <a:normAutofit/>
          </a:bodyPr>
          <a:lstStyle/>
          <a:p>
            <a:pPr marL="0" indent="0">
              <a:spcBef>
                <a:spcPts val="2500"/>
              </a:spcBef>
              <a:buFont typeface="Arial" panose="020B0604020202020204" pitchFamily="34" charset="0"/>
              <a:buNone/>
            </a:pPr>
            <a:r>
              <a:rPr lang="en-US" b="1"/>
              <a:t>Importance of Heliophysics</a:t>
            </a:r>
          </a:p>
          <a:p>
            <a:pPr marL="0" lvl="1" indent="0">
              <a:buFont typeface="Arial" panose="020B0604020202020204" pitchFamily="34" charset="0"/>
              <a:buNone/>
            </a:pPr>
            <a:r>
              <a:t>Heliophysics is essential for forecasting space weather that affects satellites and Earth’s infrastructure.</a:t>
            </a:r>
            <a:endParaRPr lang="en-US"/>
          </a:p>
          <a:p>
            <a:pPr marL="0" indent="0">
              <a:spcBef>
                <a:spcPts val="2500"/>
              </a:spcBef>
              <a:buFont typeface="Arial" panose="020B0604020202020204" pitchFamily="34" charset="0"/>
              <a:buNone/>
            </a:pPr>
            <a:r>
              <a:rPr lang="en-US" b="1"/>
              <a:t>Limitations of Existing Models</a:t>
            </a:r>
          </a:p>
          <a:p>
            <a:pPr marL="0" lvl="1" indent="0">
              <a:buFont typeface="Arial" panose="020B0604020202020204" pitchFamily="34" charset="0"/>
              <a:buNone/>
            </a:pPr>
            <a:r>
              <a:t>Current models are task-specific and limited by small labeled datasets, lacking generalization.</a:t>
            </a:r>
            <a:endParaRPr lang="en-US"/>
          </a:p>
          <a:p>
            <a:pPr marL="0" indent="0">
              <a:spcBef>
                <a:spcPts val="2500"/>
              </a:spcBef>
              <a:buFont typeface="Arial" panose="020B0604020202020204" pitchFamily="34" charset="0"/>
              <a:buNone/>
            </a:pPr>
            <a:r>
              <a:rPr lang="en-US" b="1"/>
              <a:t>Surya’s AI Foundation Model</a:t>
            </a:r>
          </a:p>
          <a:p>
            <a:pPr marL="0" lvl="1" indent="0">
              <a:buFont typeface="Arial" panose="020B0604020202020204" pitchFamily="34" charset="0"/>
              <a:buNone/>
            </a:pPr>
            <a:r>
              <a:t>Surya uses vast solar data to learn physics-aware representations for improved solar activity prediction.</a:t>
            </a:r>
            <a:endParaRPr lang="en-US"/>
          </a:p>
          <a:p>
            <a:pPr marL="0" indent="0">
              <a:spcBef>
                <a:spcPts val="2500"/>
              </a:spcBef>
              <a:buFont typeface="Arial" panose="020B0604020202020204" pitchFamily="34" charset="0"/>
              <a:buNone/>
            </a:pPr>
            <a:r>
              <a:rPr lang="en-US" b="1"/>
              <a:t>Unified and Efficient Approach</a:t>
            </a:r>
          </a:p>
          <a:p>
            <a:pPr marL="0" lvl="1" indent="0">
              <a:buFont typeface="Arial" panose="020B0604020202020204" pitchFamily="34" charset="0"/>
              <a:buNone/>
            </a:pPr>
            <a:r>
              <a:t>Surya unifies multiple heliophysics tasks, reducing training costs and enhancing space weather readiness.</a:t>
            </a:r>
            <a:endParaRPr lang="en-US"/>
          </a:p>
        </p:txBody>
      </p:sp>
      <p:pic>
        <p:nvPicPr>
          <p:cNvPr id="2054" name="Picture 6">
            <a:extLst>
              <a:ext uri="{FF2B5EF4-FFF2-40B4-BE49-F238E27FC236}">
                <a16:creationId xmlns:a16="http://schemas.microsoft.com/office/drawing/2014/main" id="{5507D9C1-9555-96B6-E4EF-2F04F4124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32" y="2441046"/>
            <a:ext cx="421957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27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494BA2-83B5-9ABA-16EE-88549F8B21CA}"/>
              </a:ext>
            </a:extLst>
          </p:cNvPr>
          <p:cNvSpPr>
            <a:spLocks noGrp="1"/>
          </p:cNvSpPr>
          <p:nvPr>
            <p:ph type="title"/>
          </p:nvPr>
        </p:nvSpPr>
        <p:spPr>
          <a:xfrm>
            <a:off x="0" y="2139696"/>
            <a:ext cx="8071011" cy="4718304"/>
          </a:xfrm>
        </p:spPr>
        <p:txBody>
          <a:bodyPr anchor="b">
            <a:normAutofit/>
          </a:bodyPr>
          <a:lstStyle/>
          <a:p>
            <a:r>
              <a:rPr lang="en-US"/>
              <a:t>Overview of Surya</a:t>
            </a:r>
          </a:p>
        </p:txBody>
      </p:sp>
    </p:spTree>
    <p:extLst>
      <p:ext uri="{BB962C8B-B14F-4D97-AF65-F5344CB8AC3E}">
        <p14:creationId xmlns:p14="http://schemas.microsoft.com/office/powerpoint/2010/main" val="2978767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DC92-2AE1-7193-BF0E-B8ABC51E45EC}"/>
              </a:ext>
            </a:extLst>
          </p:cNvPr>
          <p:cNvSpPr>
            <a:spLocks noGrp="1"/>
          </p:cNvSpPr>
          <p:nvPr>
            <p:ph type="title"/>
          </p:nvPr>
        </p:nvSpPr>
        <p:spPr>
          <a:xfrm>
            <a:off x="539496" y="987552"/>
            <a:ext cx="5366480" cy="4044508"/>
          </a:xfrm>
        </p:spPr>
        <p:txBody>
          <a:bodyPr anchor="t">
            <a:normAutofit/>
          </a:bodyPr>
          <a:lstStyle/>
          <a:p>
            <a:r>
              <a:rPr lang="en-US"/>
              <a:t>What is Surya?</a:t>
            </a:r>
          </a:p>
        </p:txBody>
      </p:sp>
      <p:sp>
        <p:nvSpPr>
          <p:cNvPr id="3" name="Content Placeholder 2">
            <a:extLst>
              <a:ext uri="{FF2B5EF4-FFF2-40B4-BE49-F238E27FC236}">
                <a16:creationId xmlns:a16="http://schemas.microsoft.com/office/drawing/2014/main" id="{BBD58E78-BC40-7F59-B5E3-81B8ED77031A}"/>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0488" y="969264"/>
            <a:ext cx="5366480" cy="5715876"/>
          </a:xfrm>
        </p:spPr>
        <p:txBody>
          <a:bodyPr>
            <a:normAutofit/>
          </a:bodyPr>
          <a:lstStyle/>
          <a:p>
            <a:pPr marL="0" indent="0">
              <a:spcBef>
                <a:spcPts val="2500"/>
              </a:spcBef>
              <a:buFont typeface="Arial" panose="020B0604020202020204" pitchFamily="34" charset="0"/>
              <a:buNone/>
            </a:pPr>
            <a:r>
              <a:rPr lang="en-US" b="1"/>
              <a:t>Foundation Model for Heliophysics</a:t>
            </a:r>
          </a:p>
          <a:p>
            <a:pPr marL="0" lvl="1" indent="0">
              <a:buFont typeface="Arial" panose="020B0604020202020204" pitchFamily="34" charset="0"/>
              <a:buNone/>
            </a:pPr>
            <a:r>
              <a:t>Surya is the first foundation model designed specifically for heliophysics with 366 million parameters, trained on high-resolution solar data.</a:t>
            </a:r>
            <a:endParaRPr lang="en-US"/>
          </a:p>
          <a:p>
            <a:pPr marL="0" indent="0">
              <a:spcBef>
                <a:spcPts val="2500"/>
              </a:spcBef>
              <a:buFont typeface="Arial" panose="020B0604020202020204" pitchFamily="34" charset="0"/>
              <a:buNone/>
            </a:pPr>
            <a:r>
              <a:rPr lang="en-US" b="1"/>
              <a:t>Multi-Instrument Learning</a:t>
            </a:r>
          </a:p>
          <a:p>
            <a:pPr marL="0" lvl="1" indent="0">
              <a:buFont typeface="Arial" panose="020B0604020202020204" pitchFamily="34" charset="0"/>
              <a:buNone/>
            </a:pPr>
            <a:r>
              <a:t>The model integrates eight AIA channels and five HMI products to capture comprehensive solar activity and dynamics.</a:t>
            </a:r>
            <a:endParaRPr lang="en-US"/>
          </a:p>
          <a:p>
            <a:pPr marL="0" indent="0">
              <a:spcBef>
                <a:spcPts val="2500"/>
              </a:spcBef>
              <a:buFont typeface="Arial" panose="020B0604020202020204" pitchFamily="34" charset="0"/>
              <a:buNone/>
            </a:pPr>
            <a:r>
              <a:rPr lang="en-US" b="1"/>
              <a:t>Advanced Architecture</a:t>
            </a:r>
          </a:p>
          <a:p>
            <a:pPr marL="0" lvl="1" indent="0">
              <a:buFont typeface="Arial" panose="020B0604020202020204" pitchFamily="34" charset="0"/>
              <a:buNone/>
            </a:pPr>
            <a:r>
              <a:t>Surya uses a spatiotemporal transformer with spectral gating and attention mechanisms to capture local and global solar dynamics.</a:t>
            </a:r>
            <a:endParaRPr lang="en-US"/>
          </a:p>
          <a:p>
            <a:pPr marL="0" indent="0">
              <a:spcBef>
                <a:spcPts val="2500"/>
              </a:spcBef>
              <a:buFont typeface="Arial" panose="020B0604020202020204" pitchFamily="34" charset="0"/>
              <a:buNone/>
            </a:pPr>
            <a:r>
              <a:rPr lang="en-US" b="1"/>
              <a:t>Forecasting and Adaptability</a:t>
            </a:r>
          </a:p>
          <a:p>
            <a:pPr marL="0" lvl="1" indent="0">
              <a:buFont typeface="Arial" panose="020B0604020202020204" pitchFamily="34" charset="0"/>
              <a:buNone/>
            </a:pPr>
            <a:r>
              <a:t>Surya enables zero-shot forecasting of solar events and can be fine-tuned for solar wind prediction and region segmentation.</a:t>
            </a:r>
            <a:endParaRPr lang="en-US"/>
          </a:p>
        </p:txBody>
      </p:sp>
      <p:pic>
        <p:nvPicPr>
          <p:cNvPr id="3074" name="Picture 2">
            <a:extLst>
              <a:ext uri="{FF2B5EF4-FFF2-40B4-BE49-F238E27FC236}">
                <a16:creationId xmlns:a16="http://schemas.microsoft.com/office/drawing/2014/main" id="{29401C27-D35B-0E1A-C735-5CC982067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53" y="2048193"/>
            <a:ext cx="421957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21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F4C69F-4719-3CED-5D72-CA7BCC15582B}"/>
              </a:ext>
            </a:extLst>
          </p:cNvPr>
          <p:cNvSpPr>
            <a:spLocks noGrp="1"/>
          </p:cNvSpPr>
          <p:nvPr>
            <p:ph type="title"/>
          </p:nvPr>
        </p:nvSpPr>
        <p:spPr>
          <a:xfrm>
            <a:off x="-18288" y="2184032"/>
            <a:ext cx="8074152" cy="4718304"/>
          </a:xfrm>
        </p:spPr>
        <p:txBody>
          <a:bodyPr anchor="b">
            <a:normAutofit/>
          </a:bodyPr>
          <a:lstStyle/>
          <a:p>
            <a:r>
              <a:rPr lang="en-US"/>
              <a:t>Architecture and Key Features</a:t>
            </a:r>
          </a:p>
        </p:txBody>
      </p:sp>
    </p:spTree>
    <p:extLst>
      <p:ext uri="{BB962C8B-B14F-4D97-AF65-F5344CB8AC3E}">
        <p14:creationId xmlns:p14="http://schemas.microsoft.com/office/powerpoint/2010/main" val="430048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F3FE-1022-5D2D-472B-98E8F49477E8}"/>
              </a:ext>
            </a:extLst>
          </p:cNvPr>
          <p:cNvSpPr>
            <a:spLocks noGrp="1"/>
          </p:cNvSpPr>
          <p:nvPr>
            <p:ph type="title"/>
          </p:nvPr>
        </p:nvSpPr>
        <p:spPr>
          <a:xfrm>
            <a:off x="539496" y="987552"/>
            <a:ext cx="5366480" cy="4044508"/>
          </a:xfrm>
        </p:spPr>
        <p:txBody>
          <a:bodyPr anchor="t">
            <a:normAutofit/>
          </a:bodyPr>
          <a:lstStyle/>
          <a:p>
            <a:r>
              <a:rPr lang="en-US"/>
              <a:t>Model Architecture</a:t>
            </a:r>
          </a:p>
        </p:txBody>
      </p:sp>
      <p:sp>
        <p:nvSpPr>
          <p:cNvPr id="3" name="Content Placeholder 2">
            <a:extLst>
              <a:ext uri="{FF2B5EF4-FFF2-40B4-BE49-F238E27FC236}">
                <a16:creationId xmlns:a16="http://schemas.microsoft.com/office/drawing/2014/main" id="{C9827608-FB54-BD2A-1237-7ACBBB5C40FF}"/>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0488" y="969264"/>
            <a:ext cx="5366480" cy="5715876"/>
          </a:xfrm>
        </p:spPr>
        <p:txBody>
          <a:bodyPr>
            <a:normAutofit/>
          </a:bodyPr>
          <a:lstStyle/>
          <a:p>
            <a:pPr marL="0" indent="0">
              <a:spcBef>
                <a:spcPts val="2500"/>
              </a:spcBef>
              <a:buFont typeface="Arial" panose="020B0604020202020204" pitchFamily="34" charset="0"/>
              <a:buNone/>
            </a:pPr>
            <a:r>
              <a:rPr lang="en-US" b="1"/>
              <a:t>Spatiotemporal Transformer Framework</a:t>
            </a:r>
          </a:p>
          <a:p>
            <a:pPr marL="0" lvl="1" indent="0">
              <a:buFont typeface="Arial" panose="020B0604020202020204" pitchFamily="34" charset="0"/>
              <a:buNone/>
            </a:pPr>
            <a:r>
              <a:t>The architecture uses a spatiotemporal transformer to model solar phenomena across multiple scales effectively.</a:t>
            </a:r>
            <a:endParaRPr lang="en-US"/>
          </a:p>
          <a:p>
            <a:pPr marL="0" indent="0">
              <a:spcBef>
                <a:spcPts val="2500"/>
              </a:spcBef>
              <a:buFont typeface="Arial" panose="020B0604020202020204" pitchFamily="34" charset="0"/>
              <a:buNone/>
            </a:pPr>
            <a:r>
              <a:rPr lang="en-US" b="1"/>
              <a:t>Spectral Gating and Frequency Filtering</a:t>
            </a:r>
          </a:p>
          <a:p>
            <a:pPr marL="0" lvl="1" indent="0">
              <a:buFont typeface="Arial" panose="020B0604020202020204" pitchFamily="34" charset="0"/>
              <a:buNone/>
            </a:pPr>
            <a:r>
              <a:t>Spectral gating filters frequency-domain data to highlight important solar activity signals within the model.</a:t>
            </a:r>
            <a:endParaRPr lang="en-US"/>
          </a:p>
          <a:p>
            <a:pPr marL="0" indent="0">
              <a:spcBef>
                <a:spcPts val="2500"/>
              </a:spcBef>
              <a:buFont typeface="Arial" panose="020B0604020202020204" pitchFamily="34" charset="0"/>
              <a:buNone/>
            </a:pPr>
            <a:r>
              <a:rPr lang="en-US" b="1"/>
              <a:t>Time Advancement Pretext Task</a:t>
            </a:r>
          </a:p>
          <a:p>
            <a:pPr marL="0" lvl="1" indent="0">
              <a:buFont typeface="Arial" panose="020B0604020202020204" pitchFamily="34" charset="0"/>
              <a:buNone/>
            </a:pPr>
            <a:r>
              <a:t>The model learns temporal dependencies by predicting future states through a time advancement task.</a:t>
            </a:r>
            <a:endParaRPr lang="en-US"/>
          </a:p>
          <a:p>
            <a:pPr marL="0" indent="0">
              <a:spcBef>
                <a:spcPts val="2500"/>
              </a:spcBef>
              <a:buFont typeface="Arial" panose="020B0604020202020204" pitchFamily="34" charset="0"/>
              <a:buNone/>
            </a:pPr>
            <a:r>
              <a:rPr lang="en-US" b="1"/>
              <a:t>Parameter-Efficient Fine-Tuning</a:t>
            </a:r>
          </a:p>
          <a:p>
            <a:pPr marL="0" lvl="1" indent="0">
              <a:buFont typeface="Arial" panose="020B0604020202020204" pitchFamily="34" charset="0"/>
              <a:buNone/>
            </a:pPr>
            <a:r>
              <a:t>LoRA enables efficient fine-tuning of the model for varied heliophysics tasks without full retraining.</a:t>
            </a:r>
            <a:endParaRPr lang="en-US"/>
          </a:p>
        </p:txBody>
      </p:sp>
      <p:pic>
        <p:nvPicPr>
          <p:cNvPr id="4098" name="Picture 2">
            <a:extLst>
              <a:ext uri="{FF2B5EF4-FFF2-40B4-BE49-F238E27FC236}">
                <a16:creationId xmlns:a16="http://schemas.microsoft.com/office/drawing/2014/main" id="{0D055EEE-002B-1A4A-DF90-7BC8C347D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79" y="2352993"/>
            <a:ext cx="421957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231E-B75E-07D7-F0D2-D72633CE484C}"/>
              </a:ext>
            </a:extLst>
          </p:cNvPr>
          <p:cNvSpPr>
            <a:spLocks noGrp="1"/>
          </p:cNvSpPr>
          <p:nvPr>
            <p:ph type="title"/>
          </p:nvPr>
        </p:nvSpPr>
        <p:spPr>
          <a:xfrm>
            <a:off x="539496" y="987552"/>
            <a:ext cx="5366480" cy="4044508"/>
          </a:xfrm>
        </p:spPr>
        <p:txBody>
          <a:bodyPr anchor="t">
            <a:normAutofit/>
          </a:bodyPr>
          <a:lstStyle/>
          <a:p>
            <a:r>
              <a:rPr lang="en-US"/>
              <a:t>Key Features</a:t>
            </a:r>
          </a:p>
        </p:txBody>
      </p:sp>
      <p:sp>
        <p:nvSpPr>
          <p:cNvPr id="3" name="Content Placeholder 2">
            <a:extLst>
              <a:ext uri="{FF2B5EF4-FFF2-40B4-BE49-F238E27FC236}">
                <a16:creationId xmlns:a16="http://schemas.microsoft.com/office/drawing/2014/main" id="{BDCF4927-3AEA-C11D-F54A-8C98CB7856A8}"/>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0488" y="969264"/>
            <a:ext cx="5366480" cy="5715876"/>
          </a:xfrm>
        </p:spPr>
        <p:txBody>
          <a:bodyPr>
            <a:normAutofit/>
          </a:bodyPr>
          <a:lstStyle/>
          <a:p>
            <a:pPr marL="0" indent="0">
              <a:spcBef>
                <a:spcPts val="2500"/>
              </a:spcBef>
              <a:buFont typeface="Arial" panose="020B0604020202020204" pitchFamily="34" charset="0"/>
              <a:buNone/>
            </a:pPr>
            <a:r>
              <a:rPr lang="en-US" b="1"/>
              <a:t>High Resolution Data</a:t>
            </a:r>
          </a:p>
          <a:p>
            <a:pPr marL="0" lvl="1" indent="0">
              <a:buFont typeface="Arial" panose="020B0604020202020204" pitchFamily="34" charset="0"/>
              <a:buNone/>
            </a:pPr>
            <a:r>
              <a:t>Surya operates at native SDO resolution (4096×4096) with a 12-minute cadence for accurate solar dynamics capture.</a:t>
            </a:r>
            <a:endParaRPr lang="en-US"/>
          </a:p>
          <a:p>
            <a:pPr marL="0" indent="0">
              <a:spcBef>
                <a:spcPts val="2500"/>
              </a:spcBef>
              <a:buFont typeface="Arial" panose="020B0604020202020204" pitchFamily="34" charset="0"/>
              <a:buNone/>
            </a:pPr>
            <a:r>
              <a:rPr lang="en-US" b="1"/>
              <a:t>Zero-Shot Forecasting</a:t>
            </a:r>
          </a:p>
          <a:p>
            <a:pPr marL="0" lvl="1" indent="0">
              <a:buFont typeface="Arial" panose="020B0604020202020204" pitchFamily="34" charset="0"/>
              <a:buNone/>
            </a:pPr>
            <a:r>
              <a:t>Surya forecasts solar phenomena without additional training, demonstrating strong zero-shot capability.</a:t>
            </a:r>
            <a:endParaRPr lang="en-US"/>
          </a:p>
          <a:p>
            <a:pPr marL="0" indent="0">
              <a:spcBef>
                <a:spcPts val="2500"/>
              </a:spcBef>
              <a:buFont typeface="Arial" panose="020B0604020202020204" pitchFamily="34" charset="0"/>
              <a:buNone/>
            </a:pPr>
            <a:r>
              <a:rPr lang="en-US" b="1"/>
              <a:t>Versatile Fine-Tuning</a:t>
            </a:r>
          </a:p>
          <a:p>
            <a:pPr marL="0" lvl="1" indent="0">
              <a:buFont typeface="Arial" panose="020B0604020202020204" pitchFamily="34" charset="0"/>
              <a:buNone/>
            </a:pPr>
            <a:r>
              <a:t>Supports LoRA fine-tuning for solar wind prediction, active region segmentation, and EUV spectral modeling.</a:t>
            </a:r>
            <a:endParaRPr lang="en-US"/>
          </a:p>
          <a:p>
            <a:pPr marL="0" indent="0">
              <a:spcBef>
                <a:spcPts val="2500"/>
              </a:spcBef>
              <a:buFont typeface="Arial" panose="020B0604020202020204" pitchFamily="34" charset="0"/>
              <a:buNone/>
            </a:pPr>
            <a:r>
              <a:rPr lang="en-US" b="1"/>
              <a:t>Superior Prediction Accuracy</a:t>
            </a:r>
          </a:p>
          <a:p>
            <a:pPr marL="0" lvl="1" indent="0">
              <a:buFont typeface="Arial" panose="020B0604020202020204" pitchFamily="34" charset="0"/>
              <a:buNone/>
            </a:pPr>
            <a:r>
              <a:t>Surya reduces computational costs and surpasses benchmarks with accurate predictions across heliophysics applications.</a:t>
            </a:r>
            <a:endParaRPr lang="en-US"/>
          </a:p>
        </p:txBody>
      </p:sp>
      <p:pic>
        <p:nvPicPr>
          <p:cNvPr id="5122" name="Picture 2">
            <a:extLst>
              <a:ext uri="{FF2B5EF4-FFF2-40B4-BE49-F238E27FC236}">
                <a16:creationId xmlns:a16="http://schemas.microsoft.com/office/drawing/2014/main" id="{93BDE705-6B18-B92D-47DE-F084505E9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480" y="2041420"/>
            <a:ext cx="421957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773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C16811-4F80-1216-A6DE-4D8BCFB91FBC}"/>
              </a:ext>
            </a:extLst>
          </p:cNvPr>
          <p:cNvSpPr>
            <a:spLocks noGrp="1"/>
          </p:cNvSpPr>
          <p:nvPr>
            <p:ph type="title"/>
          </p:nvPr>
        </p:nvSpPr>
        <p:spPr>
          <a:xfrm>
            <a:off x="-18288" y="2184032"/>
            <a:ext cx="8074152" cy="4718304"/>
          </a:xfrm>
        </p:spPr>
        <p:txBody>
          <a:bodyPr anchor="b">
            <a:normAutofit/>
          </a:bodyPr>
          <a:lstStyle/>
          <a:p>
            <a:r>
              <a:rPr lang="en-US"/>
              <a:t>Applications and Performance</a:t>
            </a:r>
          </a:p>
        </p:txBody>
      </p:sp>
    </p:spTree>
    <p:extLst>
      <p:ext uri="{BB962C8B-B14F-4D97-AF65-F5344CB8AC3E}">
        <p14:creationId xmlns:p14="http://schemas.microsoft.com/office/powerpoint/2010/main" val="2439865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Axis">
  <a:themeElements>
    <a:clrScheme name="Southwestern">
      <a:dk1>
        <a:srgbClr val="000000"/>
      </a:dk1>
      <a:lt1>
        <a:srgbClr val="FFFFFF"/>
      </a:lt1>
      <a:dk2>
        <a:srgbClr val="0E2841"/>
      </a:dk2>
      <a:lt2>
        <a:srgbClr val="E8E8E8"/>
      </a:lt2>
      <a:accent1>
        <a:srgbClr val="A8BABF"/>
      </a:accent1>
      <a:accent2>
        <a:srgbClr val="C16A38"/>
      </a:accent2>
      <a:accent3>
        <a:srgbClr val="7B441F"/>
      </a:accent3>
      <a:accent4>
        <a:srgbClr val="DAC68B"/>
      </a:accent4>
      <a:accent5>
        <a:srgbClr val="B6BAA5"/>
      </a:accent5>
      <a:accent6>
        <a:srgbClr val="716C34"/>
      </a:accent6>
      <a:hlink>
        <a:srgbClr val="467886"/>
      </a:hlink>
      <a:folHlink>
        <a:srgbClr val="96607D"/>
      </a:folHlink>
    </a:clrScheme>
    <a:fontScheme name="Custom 13">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_Copilot Layouts_win32_DN_v7" id="{2D27664C-6308-44CF-AD31-3123E3CD2A37}" vid="{94C83FE8-F59A-47F5-B97E-45C21FC7BF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782DA7-86C0-4A84-A860-11A1E6E3FB6B}">
  <ds:schemaRefs>
    <ds:schemaRef ds:uri="http://schemas.microsoft.com/office/infopath/2007/PartnerControls"/>
    <ds:schemaRef ds:uri="http://schemas.microsoft.com/sharepoint/v3"/>
    <ds:schemaRef ds:uri="http://purl.org/dc/elements/1.1/"/>
    <ds:schemaRef ds:uri="http://purl.org/dc/dcmitype/"/>
    <ds:schemaRef ds:uri="71af3243-3dd4-4a8d-8c0d-dd76da1f02a5"/>
    <ds:schemaRef ds:uri="http://schemas.openxmlformats.org/package/2006/metadata/core-properties"/>
    <ds:schemaRef ds:uri="http://schemas.microsoft.com/office/2006/metadata/properties"/>
    <ds:schemaRef ds:uri="http://schemas.microsoft.com/office/2006/documentManagement/types"/>
    <ds:schemaRef ds:uri="230e9df3-be65-4c73-a93b-d1236ebd677e"/>
    <ds:schemaRef ds:uri="16c05727-aa75-4e4a-9b5f-8a80a1165891"/>
    <ds:schemaRef ds:uri="http://www.w3.org/XML/1998/namespace"/>
    <ds:schemaRef ds:uri="http://purl.org/dc/terms/"/>
  </ds:schemaRefs>
</ds:datastoreItem>
</file>

<file path=customXml/itemProps2.xml><?xml version="1.0" encoding="utf-8"?>
<ds:datastoreItem xmlns:ds="http://schemas.openxmlformats.org/officeDocument/2006/customXml" ds:itemID="{83A9C388-2C06-4AF2-857C-74055069A297}">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6F8FCD-0A1F-4F6A-8F55-15E9E87E2E4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2553</Words>
  <Application>Microsoft Office PowerPoint</Application>
  <PresentationFormat>Widescreen</PresentationFormat>
  <Paragraphs>117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Axis</vt:lpstr>
      <vt:lpstr>Surya: Foundation Model for Heliophysics</vt:lpstr>
      <vt:lpstr>Introduction and Motivation</vt:lpstr>
      <vt:lpstr>Motivation for Surya</vt:lpstr>
      <vt:lpstr>Overview of Surya</vt:lpstr>
      <vt:lpstr>What is Surya?</vt:lpstr>
      <vt:lpstr>Architecture and Key Features</vt:lpstr>
      <vt:lpstr>Model Architecture</vt:lpstr>
      <vt:lpstr>Key Features</vt:lpstr>
      <vt:lpstr>Applications and Performance</vt:lpstr>
      <vt:lpstr>Applications of Surya</vt:lpstr>
      <vt:lpstr>Performance Metrics</vt:lpstr>
      <vt:lpstr>Open Science and Future Directions</vt:lpstr>
      <vt:lpstr>Open Science Initiatives</vt:lpstr>
      <vt:lpstr>Future Directions</vt:lpstr>
      <vt:lpstr>Summary</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Dhar, Tisham (S&amp;A, Adelaide K. Ave)</cp:lastModifiedBy>
  <cp:revision>2</cp:revision>
  <dcterms:created xsi:type="dcterms:W3CDTF">2024-06-26T20:20:27Z</dcterms:created>
  <dcterms:modified xsi:type="dcterms:W3CDTF">2026-02-23T01:54:01Z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MSIP_Label_4f61d463-a7a2-4f89-972c-cb4d4e3c5dfc_Enabled">
    <vt:lpwstr>true</vt:lpwstr>
  </property>
  <property fmtid="{D5CDD505-2E9C-101B-9397-08002B2CF9AE}" pid="5" name="MSIP_Label_4f61d463-a7a2-4f89-972c-cb4d4e3c5dfc_SetDate">
    <vt:lpwstr>2025-11-28T05:34:29Z</vt:lpwstr>
  </property>
  <property fmtid="{D5CDD505-2E9C-101B-9397-08002B2CF9AE}" pid="6" name="MSIP_Label_4f61d463-a7a2-4f89-972c-cb4d4e3c5dfc_Method">
    <vt:lpwstr>Privileged</vt:lpwstr>
  </property>
  <property fmtid="{D5CDD505-2E9C-101B-9397-08002B2CF9AE}" pid="7" name="MSIP_Label_4f61d463-a7a2-4f89-972c-cb4d4e3c5dfc_Name">
    <vt:lpwstr>UNOFFICIAL</vt:lpwstr>
  </property>
  <property fmtid="{D5CDD505-2E9C-101B-9397-08002B2CF9AE}" pid="8" name="MSIP_Label_4f61d463-a7a2-4f89-972c-cb4d4e3c5dfc_SiteId">
    <vt:lpwstr>0fe05593-19ac-4f98-adbf-0375fce7f160</vt:lpwstr>
  </property>
  <property fmtid="{D5CDD505-2E9C-101B-9397-08002B2CF9AE}" pid="9" name="MSIP_Label_4f61d463-a7a2-4f89-972c-cb4d4e3c5dfc_ActionId">
    <vt:lpwstr>8f66871f-d6bb-40f1-bd9b-f86d77e2b2d1</vt:lpwstr>
  </property>
  <property fmtid="{D5CDD505-2E9C-101B-9397-08002B2CF9AE}" pid="10" name="MSIP_Label_4f61d463-a7a2-4f89-972c-cb4d4e3c5dfc_ContentBits">
    <vt:lpwstr>3</vt:lpwstr>
  </property>
  <property fmtid="{D5CDD505-2E9C-101B-9397-08002B2CF9AE}" pid="11" name="MSIP_Label_4f61d463-a7a2-4f89-972c-cb4d4e3c5dfc_Tag">
    <vt:lpwstr>10, 0, 1, 1</vt:lpwstr>
  </property>
  <property fmtid="{D5CDD505-2E9C-101B-9397-08002B2CF9AE}" pid="12" name="ClassificationContentMarkingFooterLocations">
    <vt:lpwstr>Axis:10</vt:lpwstr>
  </property>
  <property fmtid="{D5CDD505-2E9C-101B-9397-08002B2CF9AE}" pid="13" name="ClassificationContentMarkingFooterText">
    <vt:lpwstr>UNOFFICIAL</vt:lpwstr>
  </property>
  <property fmtid="{D5CDD505-2E9C-101B-9397-08002B2CF9AE}" pid="14" name="ClassificationContentMarkingHeaderLocations">
    <vt:lpwstr>Axis:9</vt:lpwstr>
  </property>
  <property fmtid="{D5CDD505-2E9C-101B-9397-08002B2CF9AE}" pid="15" name="ClassificationContentMarkingHeaderText">
    <vt:lpwstr>UNOFFICIAL</vt:lpwstr>
  </property>
</Properties>
</file>