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81" r:id="rId2"/>
  </p:sldMasterIdLst>
  <p:notesMasterIdLst>
    <p:notesMasterId r:id="rId20"/>
  </p:notesMasterIdLst>
  <p:handoutMasterIdLst>
    <p:handoutMasterId r:id="rId21"/>
  </p:handoutMasterIdLst>
  <p:sldIdLst>
    <p:sldId id="407" r:id="rId3"/>
    <p:sldId id="18703" r:id="rId4"/>
    <p:sldId id="18704" r:id="rId5"/>
    <p:sldId id="18686" r:id="rId6"/>
    <p:sldId id="18687" r:id="rId7"/>
    <p:sldId id="18691" r:id="rId8"/>
    <p:sldId id="18690" r:id="rId9"/>
    <p:sldId id="18698" r:id="rId10"/>
    <p:sldId id="18692" r:id="rId11"/>
    <p:sldId id="18699" r:id="rId12"/>
    <p:sldId id="18700" r:id="rId13"/>
    <p:sldId id="18694" r:id="rId14"/>
    <p:sldId id="18696" r:id="rId15"/>
    <p:sldId id="18705" r:id="rId16"/>
    <p:sldId id="18706" r:id="rId17"/>
    <p:sldId id="18697" r:id="rId18"/>
    <p:sldId id="410" r:id="rId19"/>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599">
          <p15:clr>
            <a:srgbClr val="A4A3A4"/>
          </p15:clr>
        </p15:guide>
        <p15:guide id="3" pos="2880">
          <p15:clr>
            <a:srgbClr val="A4A3A4"/>
          </p15:clr>
        </p15:guide>
        <p15:guide id="4" pos="5602" userDrawn="1">
          <p15:clr>
            <a:srgbClr val="A4A3A4"/>
          </p15:clr>
        </p15:guide>
        <p15:guide id="5" pos="158"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6B879F-9A80-A421-F225-728CEBAFEF32}" name="Daroczy, Jenna (CorpAffairs, Black Mountain)" initials="DM" userId="S::dar14c@csiro.au::d3710c05-52fa-4b66-bafa-571c8989bc04" providerId="AD"/>
  <p188:author id="{FA0428B9-9BF9-F77C-F08B-99AC2F37CF69}" name="Zana Sinclair" initials="ZS" userId="S::sin218@csiro.au::bb6f34ff-0a0b-415e-ae22-d263e539a76f" providerId="AD"/>
  <p188:author id="{058027FF-0CA2-E63A-C23C-B101B9C7C3B2}" name="Duffy, Siobhan (CorpAffairs, Black Mountain)" initials="DS(BM" userId="S::duf070@csiro.au::c66c1358-0d58-4d5d-b4f5-c1988d647cb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BDC"/>
    <a:srgbClr val="001D34"/>
    <a:srgbClr val="00A9C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C544B4-0460-4159-B850-F4174A5A5A35}" v="10" dt="2026-07-16T01:05:28.3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5717" autoAdjust="0"/>
  </p:normalViewPr>
  <p:slideViewPr>
    <p:cSldViewPr showGuides="1">
      <p:cViewPr varScale="1">
        <p:scale>
          <a:sx n="205" d="100"/>
          <a:sy n="205" d="100"/>
        </p:scale>
        <p:origin x="354" y="156"/>
      </p:cViewPr>
      <p:guideLst>
        <p:guide orient="horz" pos="1620"/>
        <p:guide orient="horz" pos="599"/>
        <p:guide pos="2880"/>
        <p:guide pos="5602"/>
        <p:guide pos="15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90" d="100"/>
        <a:sy n="190" d="100"/>
      </p:scale>
      <p:origin x="0" y="0"/>
    </p:cViewPr>
  </p:sorterViewPr>
  <p:notesViewPr>
    <p:cSldViewPr showGuides="1">
      <p:cViewPr varScale="1">
        <p:scale>
          <a:sx n="121" d="100"/>
          <a:sy n="121" d="100"/>
        </p:scale>
        <p:origin x="4938" y="11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6/11/relationships/changesInfo" Target="changesInfos/changesInfo1.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hur, Paulus (S&amp;A, Clayton)" userId="c7c1a1c3-f906-4438-b4ce-73a6b3e7d368" providerId="ADAL" clId="{15F88074-10E1-491D-8676-64FCF0A7CE03}"/>
    <pc:docChg chg="undo custSel addSld delSld modSld sldOrd delMainMaster">
      <pc:chgData name="Lahur, Paulus (S&amp;A, Clayton)" userId="c7c1a1c3-f906-4438-b4ce-73a6b3e7d368" providerId="ADAL" clId="{15F88074-10E1-491D-8676-64FCF0A7CE03}" dt="2026-07-16T01:53:18.192" v="5113" actId="1076"/>
      <pc:docMkLst>
        <pc:docMk/>
      </pc:docMkLst>
      <pc:sldChg chg="modSp mod">
        <pc:chgData name="Lahur, Paulus (S&amp;A, Clayton)" userId="c7c1a1c3-f906-4438-b4ce-73a6b3e7d368" providerId="ADAL" clId="{15F88074-10E1-491D-8676-64FCF0A7CE03}" dt="2026-07-13T21:44:29.438" v="4741" actId="6549"/>
        <pc:sldMkLst>
          <pc:docMk/>
          <pc:sldMk cId="3335163121" sldId="407"/>
        </pc:sldMkLst>
        <pc:spChg chg="mod">
          <ac:chgData name="Lahur, Paulus (S&amp;A, Clayton)" userId="c7c1a1c3-f906-4438-b4ce-73a6b3e7d368" providerId="ADAL" clId="{15F88074-10E1-491D-8676-64FCF0A7CE03}" dt="2026-07-13T21:44:29.438" v="4741" actId="6549"/>
          <ac:spMkLst>
            <pc:docMk/>
            <pc:sldMk cId="3335163121" sldId="407"/>
            <ac:spMk id="14" creationId="{00000000-0000-0000-0000-000000000000}"/>
          </ac:spMkLst>
        </pc:spChg>
      </pc:sldChg>
      <pc:sldChg chg="addSp delSp modSp mod">
        <pc:chgData name="Lahur, Paulus (S&amp;A, Clayton)" userId="c7c1a1c3-f906-4438-b4ce-73a6b3e7d368" providerId="ADAL" clId="{15F88074-10E1-491D-8676-64FCF0A7CE03}" dt="2026-07-16T01:53:18.192" v="5113" actId="1076"/>
        <pc:sldMkLst>
          <pc:docMk/>
          <pc:sldMk cId="2332185254" sldId="18686"/>
        </pc:sldMkLst>
        <pc:spChg chg="del">
          <ac:chgData name="Lahur, Paulus (S&amp;A, Clayton)" userId="c7c1a1c3-f906-4438-b4ce-73a6b3e7d368" providerId="ADAL" clId="{15F88074-10E1-491D-8676-64FCF0A7CE03}" dt="2026-07-16T01:37:56.143" v="5094" actId="478"/>
          <ac:spMkLst>
            <pc:docMk/>
            <pc:sldMk cId="2332185254" sldId="18686"/>
            <ac:spMk id="5" creationId="{5B9DD1A1-E970-674C-A14B-C30F92BD9204}"/>
          </ac:spMkLst>
        </pc:spChg>
        <pc:spChg chg="add mod">
          <ac:chgData name="Lahur, Paulus (S&amp;A, Clayton)" userId="c7c1a1c3-f906-4438-b4ce-73a6b3e7d368" providerId="ADAL" clId="{15F88074-10E1-491D-8676-64FCF0A7CE03}" dt="2026-07-16T01:53:18.192" v="5113" actId="1076"/>
          <ac:spMkLst>
            <pc:docMk/>
            <pc:sldMk cId="2332185254" sldId="18686"/>
            <ac:spMk id="7" creationId="{48F32970-13FB-A3CD-8742-9B6E93638362}"/>
          </ac:spMkLst>
        </pc:spChg>
        <pc:spChg chg="mod">
          <ac:chgData name="Lahur, Paulus (S&amp;A, Clayton)" userId="c7c1a1c3-f906-4438-b4ce-73a6b3e7d368" providerId="ADAL" clId="{15F88074-10E1-491D-8676-64FCF0A7CE03}" dt="2026-07-16T01:38:53.493" v="5097" actId="20577"/>
          <ac:spMkLst>
            <pc:docMk/>
            <pc:sldMk cId="2332185254" sldId="18686"/>
            <ac:spMk id="16387" creationId="{B0674614-12F6-9858-0474-7F1B2FF870C9}"/>
          </ac:spMkLst>
        </pc:spChg>
        <pc:picChg chg="del">
          <ac:chgData name="Lahur, Paulus (S&amp;A, Clayton)" userId="c7c1a1c3-f906-4438-b4ce-73a6b3e7d368" providerId="ADAL" clId="{15F88074-10E1-491D-8676-64FCF0A7CE03}" dt="2026-07-16T01:37:15.330" v="5090" actId="478"/>
          <ac:picMkLst>
            <pc:docMk/>
            <pc:sldMk cId="2332185254" sldId="18686"/>
            <ac:picMk id="3" creationId="{27D18C4C-3A7D-8207-3578-C24C8275FA7C}"/>
          </ac:picMkLst>
        </pc:picChg>
        <pc:picChg chg="add mod">
          <ac:chgData name="Lahur, Paulus (S&amp;A, Clayton)" userId="c7c1a1c3-f906-4438-b4ce-73a6b3e7d368" providerId="ADAL" clId="{15F88074-10E1-491D-8676-64FCF0A7CE03}" dt="2026-07-16T01:53:04.507" v="5112" actId="14100"/>
          <ac:picMkLst>
            <pc:docMk/>
            <pc:sldMk cId="2332185254" sldId="18686"/>
            <ac:picMk id="4" creationId="{DC4BCB9B-4C78-32E7-6765-049150E32823}"/>
          </ac:picMkLst>
        </pc:picChg>
      </pc:sldChg>
      <pc:sldChg chg="modSp mod">
        <pc:chgData name="Lahur, Paulus (S&amp;A, Clayton)" userId="c7c1a1c3-f906-4438-b4ce-73a6b3e7d368" providerId="ADAL" clId="{15F88074-10E1-491D-8676-64FCF0A7CE03}" dt="2026-07-16T01:34:53.258" v="5089" actId="20577"/>
        <pc:sldMkLst>
          <pc:docMk/>
          <pc:sldMk cId="1131727393" sldId="18687"/>
        </pc:sldMkLst>
        <pc:spChg chg="mod">
          <ac:chgData name="Lahur, Paulus (S&amp;A, Clayton)" userId="c7c1a1c3-f906-4438-b4ce-73a6b3e7d368" providerId="ADAL" clId="{15F88074-10E1-491D-8676-64FCF0A7CE03}" dt="2026-07-16T01:34:53.258" v="5089" actId="20577"/>
          <ac:spMkLst>
            <pc:docMk/>
            <pc:sldMk cId="1131727393" sldId="18687"/>
            <ac:spMk id="16387" creationId="{E95B9EBC-763F-FF6A-7054-15F074BE0023}"/>
          </ac:spMkLst>
        </pc:spChg>
      </pc:sldChg>
      <pc:sldChg chg="addSp modSp mod">
        <pc:chgData name="Lahur, Paulus (S&amp;A, Clayton)" userId="c7c1a1c3-f906-4438-b4ce-73a6b3e7d368" providerId="ADAL" clId="{15F88074-10E1-491D-8676-64FCF0A7CE03}" dt="2026-07-16T01:41:17.695" v="5102" actId="14100"/>
        <pc:sldMkLst>
          <pc:docMk/>
          <pc:sldMk cId="2522565547" sldId="18691"/>
        </pc:sldMkLst>
        <pc:spChg chg="add mod">
          <ac:chgData name="Lahur, Paulus (S&amp;A, Clayton)" userId="c7c1a1c3-f906-4438-b4ce-73a6b3e7d368" providerId="ADAL" clId="{15F88074-10E1-491D-8676-64FCF0A7CE03}" dt="2026-07-16T00:40:25.128" v="4812" actId="1036"/>
          <ac:spMkLst>
            <pc:docMk/>
            <pc:sldMk cId="2522565547" sldId="18691"/>
            <ac:spMk id="2" creationId="{0F6DC19C-05A9-218B-6B02-1291DCA9D4F1}"/>
          </ac:spMkLst>
        </pc:spChg>
        <pc:spChg chg="add mod">
          <ac:chgData name="Lahur, Paulus (S&amp;A, Clayton)" userId="c7c1a1c3-f906-4438-b4ce-73a6b3e7d368" providerId="ADAL" clId="{15F88074-10E1-491D-8676-64FCF0A7CE03}" dt="2026-07-16T00:40:25.128" v="4812" actId="1036"/>
          <ac:spMkLst>
            <pc:docMk/>
            <pc:sldMk cId="2522565547" sldId="18691"/>
            <ac:spMk id="4" creationId="{E35B8608-48AD-1F6B-87A0-CC32FCA6A195}"/>
          </ac:spMkLst>
        </pc:spChg>
        <pc:spChg chg="mod">
          <ac:chgData name="Lahur, Paulus (S&amp;A, Clayton)" userId="c7c1a1c3-f906-4438-b4ce-73a6b3e7d368" providerId="ADAL" clId="{15F88074-10E1-491D-8676-64FCF0A7CE03}" dt="2026-07-16T00:36:29.521" v="4782" actId="14100"/>
          <ac:spMkLst>
            <pc:docMk/>
            <pc:sldMk cId="2522565547" sldId="18691"/>
            <ac:spMk id="6" creationId="{78622343-EFEA-3826-7563-A9BEF536A003}"/>
          </ac:spMkLst>
        </pc:spChg>
        <pc:spChg chg="mod">
          <ac:chgData name="Lahur, Paulus (S&amp;A, Clayton)" userId="c7c1a1c3-f906-4438-b4ce-73a6b3e7d368" providerId="ADAL" clId="{15F88074-10E1-491D-8676-64FCF0A7CE03}" dt="2026-07-16T00:42:36.689" v="4835" actId="14100"/>
          <ac:spMkLst>
            <pc:docMk/>
            <pc:sldMk cId="2522565547" sldId="18691"/>
            <ac:spMk id="8" creationId="{7BCABAEA-7CC3-AB7A-B3B5-C968E575EB67}"/>
          </ac:spMkLst>
        </pc:spChg>
        <pc:spChg chg="mod">
          <ac:chgData name="Lahur, Paulus (S&amp;A, Clayton)" userId="c7c1a1c3-f906-4438-b4ce-73a6b3e7d368" providerId="ADAL" clId="{15F88074-10E1-491D-8676-64FCF0A7CE03}" dt="2026-07-16T00:42:14.940" v="4831" actId="14100"/>
          <ac:spMkLst>
            <pc:docMk/>
            <pc:sldMk cId="2522565547" sldId="18691"/>
            <ac:spMk id="9" creationId="{CE3E6C25-78B4-3A7C-3173-4EDF2A798B06}"/>
          </ac:spMkLst>
        </pc:spChg>
        <pc:spChg chg="add mod">
          <ac:chgData name="Lahur, Paulus (S&amp;A, Clayton)" userId="c7c1a1c3-f906-4438-b4ce-73a6b3e7d368" providerId="ADAL" clId="{15F88074-10E1-491D-8676-64FCF0A7CE03}" dt="2026-07-16T01:41:17.695" v="5102" actId="14100"/>
          <ac:spMkLst>
            <pc:docMk/>
            <pc:sldMk cId="2522565547" sldId="18691"/>
            <ac:spMk id="11" creationId="{5DCCAC0B-D2C7-F753-FD81-DC725561199C}"/>
          </ac:spMkLst>
        </pc:spChg>
        <pc:spChg chg="add mod">
          <ac:chgData name="Lahur, Paulus (S&amp;A, Clayton)" userId="c7c1a1c3-f906-4438-b4ce-73a6b3e7d368" providerId="ADAL" clId="{15F88074-10E1-491D-8676-64FCF0A7CE03}" dt="2026-07-16T00:39:08.544" v="4796" actId="571"/>
          <ac:spMkLst>
            <pc:docMk/>
            <pc:sldMk cId="2522565547" sldId="18691"/>
            <ac:spMk id="12" creationId="{28448AEB-1993-1250-8EAF-B354856D78B9}"/>
          </ac:spMkLst>
        </pc:spChg>
        <pc:spChg chg="add mod">
          <ac:chgData name="Lahur, Paulus (S&amp;A, Clayton)" userId="c7c1a1c3-f906-4438-b4ce-73a6b3e7d368" providerId="ADAL" clId="{15F88074-10E1-491D-8676-64FCF0A7CE03}" dt="2026-07-16T00:39:08.544" v="4796" actId="571"/>
          <ac:spMkLst>
            <pc:docMk/>
            <pc:sldMk cId="2522565547" sldId="18691"/>
            <ac:spMk id="13" creationId="{341E2375-C771-3BF5-5767-05BC02D4E5F0}"/>
          </ac:spMkLst>
        </pc:spChg>
        <pc:spChg chg="add mod">
          <ac:chgData name="Lahur, Paulus (S&amp;A, Clayton)" userId="c7c1a1c3-f906-4438-b4ce-73a6b3e7d368" providerId="ADAL" clId="{15F88074-10E1-491D-8676-64FCF0A7CE03}" dt="2026-07-16T01:41:17.695" v="5102" actId="14100"/>
          <ac:spMkLst>
            <pc:docMk/>
            <pc:sldMk cId="2522565547" sldId="18691"/>
            <ac:spMk id="14" creationId="{47378261-84C3-2228-70DD-CA6CDD5EED87}"/>
          </ac:spMkLst>
        </pc:spChg>
        <pc:spChg chg="add mod">
          <ac:chgData name="Lahur, Paulus (S&amp;A, Clayton)" userId="c7c1a1c3-f906-4438-b4ce-73a6b3e7d368" providerId="ADAL" clId="{15F88074-10E1-491D-8676-64FCF0A7CE03}" dt="2026-07-16T00:40:14.716" v="4811" actId="1035"/>
          <ac:spMkLst>
            <pc:docMk/>
            <pc:sldMk cId="2522565547" sldId="18691"/>
            <ac:spMk id="15" creationId="{74981124-6D92-261A-7B53-EB5B101B631A}"/>
          </ac:spMkLst>
        </pc:spChg>
        <pc:spChg chg="add mod">
          <ac:chgData name="Lahur, Paulus (S&amp;A, Clayton)" userId="c7c1a1c3-f906-4438-b4ce-73a6b3e7d368" providerId="ADAL" clId="{15F88074-10E1-491D-8676-64FCF0A7CE03}" dt="2026-07-16T00:40:59.999" v="4824" actId="1076"/>
          <ac:spMkLst>
            <pc:docMk/>
            <pc:sldMk cId="2522565547" sldId="18691"/>
            <ac:spMk id="16" creationId="{25540021-EA05-2B88-AE49-B9A455F99D0C}"/>
          </ac:spMkLst>
        </pc:spChg>
        <pc:spChg chg="add mod">
          <ac:chgData name="Lahur, Paulus (S&amp;A, Clayton)" userId="c7c1a1c3-f906-4438-b4ce-73a6b3e7d368" providerId="ADAL" clId="{15F88074-10E1-491D-8676-64FCF0A7CE03}" dt="2026-07-16T00:41:11.452" v="4830" actId="20577"/>
          <ac:spMkLst>
            <pc:docMk/>
            <pc:sldMk cId="2522565547" sldId="18691"/>
            <ac:spMk id="17" creationId="{961E1914-6529-2F60-A38A-13EB2C27F85F}"/>
          </ac:spMkLst>
        </pc:spChg>
        <pc:spChg chg="add mod">
          <ac:chgData name="Lahur, Paulus (S&amp;A, Clayton)" userId="c7c1a1c3-f906-4438-b4ce-73a6b3e7d368" providerId="ADAL" clId="{15F88074-10E1-491D-8676-64FCF0A7CE03}" dt="2026-07-16T00:48:51.821" v="4854" actId="1076"/>
          <ac:spMkLst>
            <pc:docMk/>
            <pc:sldMk cId="2522565547" sldId="18691"/>
            <ac:spMk id="18" creationId="{51BFE03E-1C49-5EA4-0DF1-E72C019ACB37}"/>
          </ac:spMkLst>
        </pc:spChg>
      </pc:sldChg>
      <pc:sldChg chg="modSp mod">
        <pc:chgData name="Lahur, Paulus (S&amp;A, Clayton)" userId="c7c1a1c3-f906-4438-b4ce-73a6b3e7d368" providerId="ADAL" clId="{15F88074-10E1-491D-8676-64FCF0A7CE03}" dt="2026-07-16T01:03:24.190" v="4913" actId="20577"/>
        <pc:sldMkLst>
          <pc:docMk/>
          <pc:sldMk cId="3914604089" sldId="18696"/>
        </pc:sldMkLst>
        <pc:spChg chg="mod">
          <ac:chgData name="Lahur, Paulus (S&amp;A, Clayton)" userId="c7c1a1c3-f906-4438-b4ce-73a6b3e7d368" providerId="ADAL" clId="{15F88074-10E1-491D-8676-64FCF0A7CE03}" dt="2026-07-16T01:03:24.190" v="4913" actId="20577"/>
          <ac:spMkLst>
            <pc:docMk/>
            <pc:sldMk cId="3914604089" sldId="18696"/>
            <ac:spMk id="16387" creationId="{E2BD7A8D-538C-BB05-4F40-00427061F183}"/>
          </ac:spMkLst>
        </pc:spChg>
      </pc:sldChg>
      <pc:sldChg chg="addSp modSp mod">
        <pc:chgData name="Lahur, Paulus (S&amp;A, Clayton)" userId="c7c1a1c3-f906-4438-b4ce-73a6b3e7d368" providerId="ADAL" clId="{15F88074-10E1-491D-8676-64FCF0A7CE03}" dt="2026-07-13T21:47:41.156" v="4765" actId="1582"/>
        <pc:sldMkLst>
          <pc:docMk/>
          <pc:sldMk cId="1237217689" sldId="18703"/>
        </pc:sldMkLst>
        <pc:spChg chg="add mod">
          <ac:chgData name="Lahur, Paulus (S&amp;A, Clayton)" userId="c7c1a1c3-f906-4438-b4ce-73a6b3e7d368" providerId="ADAL" clId="{15F88074-10E1-491D-8676-64FCF0A7CE03}" dt="2026-07-13T21:47:41.156" v="4765" actId="1582"/>
          <ac:spMkLst>
            <pc:docMk/>
            <pc:sldMk cId="1237217689" sldId="18703"/>
            <ac:spMk id="2" creationId="{B2F45C33-5A35-144D-742C-96514B8B8AB5}"/>
          </ac:spMkLst>
        </pc:spChg>
        <pc:spChg chg="mod">
          <ac:chgData name="Lahur, Paulus (S&amp;A, Clayton)" userId="c7c1a1c3-f906-4438-b4ce-73a6b3e7d368" providerId="ADAL" clId="{15F88074-10E1-491D-8676-64FCF0A7CE03}" dt="2026-07-13T21:45:33.184" v="4758" actId="20577"/>
          <ac:spMkLst>
            <pc:docMk/>
            <pc:sldMk cId="1237217689" sldId="18703"/>
            <ac:spMk id="16386" creationId="{4D96BAD5-700F-89C6-3BDA-CB53901B1474}"/>
          </ac:spMkLst>
        </pc:spChg>
        <pc:picChg chg="mod">
          <ac:chgData name="Lahur, Paulus (S&amp;A, Clayton)" userId="c7c1a1c3-f906-4438-b4ce-73a6b3e7d368" providerId="ADAL" clId="{15F88074-10E1-491D-8676-64FCF0A7CE03}" dt="2026-07-13T21:46:00.514" v="4761" actId="1076"/>
          <ac:picMkLst>
            <pc:docMk/>
            <pc:sldMk cId="1237217689" sldId="18703"/>
            <ac:picMk id="8" creationId="{6CE1D72C-549F-3713-DA19-7FE30632BC4B}"/>
          </ac:picMkLst>
        </pc:picChg>
      </pc:sldChg>
      <pc:sldChg chg="addSp modSp mod modClrScheme chgLayout">
        <pc:chgData name="Lahur, Paulus (S&amp;A, Clayton)" userId="c7c1a1c3-f906-4438-b4ce-73a6b3e7d368" providerId="ADAL" clId="{15F88074-10E1-491D-8676-64FCF0A7CE03}" dt="2026-07-16T01:09:12.253" v="4961" actId="20577"/>
        <pc:sldMkLst>
          <pc:docMk/>
          <pc:sldMk cId="2295756111" sldId="18704"/>
        </pc:sldMkLst>
        <pc:spChg chg="add mod ord">
          <ac:chgData name="Lahur, Paulus (S&amp;A, Clayton)" userId="c7c1a1c3-f906-4438-b4ce-73a6b3e7d368" providerId="ADAL" clId="{15F88074-10E1-491D-8676-64FCF0A7CE03}" dt="2026-07-16T01:09:12.253" v="4961" actId="20577"/>
          <ac:spMkLst>
            <pc:docMk/>
            <pc:sldMk cId="2295756111" sldId="18704"/>
            <ac:spMk id="2" creationId="{3235A591-6E51-14B0-748E-E7DD9EB5362D}"/>
          </ac:spMkLst>
        </pc:spChg>
        <pc:spChg chg="mod ord">
          <ac:chgData name="Lahur, Paulus (S&amp;A, Clayton)" userId="c7c1a1c3-f906-4438-b4ce-73a6b3e7d368" providerId="ADAL" clId="{15F88074-10E1-491D-8676-64FCF0A7CE03}" dt="2026-07-16T01:05:20.405" v="4914" actId="700"/>
          <ac:spMkLst>
            <pc:docMk/>
            <pc:sldMk cId="2295756111" sldId="18704"/>
            <ac:spMk id="16386" creationId="{F1786657-20B8-D6EE-505B-79AA2305C962}"/>
          </ac:spMkLst>
        </pc:spChg>
        <pc:spChg chg="mod ord">
          <ac:chgData name="Lahur, Paulus (S&amp;A, Clayton)" userId="c7c1a1c3-f906-4438-b4ce-73a6b3e7d368" providerId="ADAL" clId="{15F88074-10E1-491D-8676-64FCF0A7CE03}" dt="2026-07-16T01:08:23.730" v="4950" actId="20577"/>
          <ac:spMkLst>
            <pc:docMk/>
            <pc:sldMk cId="2295756111" sldId="18704"/>
            <ac:spMk id="16387" creationId="{9A46BCE4-8DA0-798A-541A-D8AE356F9ED7}"/>
          </ac:spMkLst>
        </pc:spChg>
      </pc:sldChg>
      <pc:sldChg chg="addSp delSp modSp mod">
        <pc:chgData name="Lahur, Paulus (S&amp;A, Clayton)" userId="c7c1a1c3-f906-4438-b4ce-73a6b3e7d368" providerId="ADAL" clId="{15F88074-10E1-491D-8676-64FCF0A7CE03}" dt="2026-07-16T01:43:04.756" v="5103" actId="6549"/>
        <pc:sldMkLst>
          <pc:docMk/>
          <pc:sldMk cId="3035041741" sldId="18705"/>
        </pc:sldMkLst>
        <pc:spChg chg="mod">
          <ac:chgData name="Lahur, Paulus (S&amp;A, Clayton)" userId="c7c1a1c3-f906-4438-b4ce-73a6b3e7d368" providerId="ADAL" clId="{15F88074-10E1-491D-8676-64FCF0A7CE03}" dt="2026-07-16T00:52:22.904" v="4864" actId="20577"/>
          <ac:spMkLst>
            <pc:docMk/>
            <pc:sldMk cId="3035041741" sldId="18705"/>
            <ac:spMk id="16386" creationId="{1425ABDA-E7CA-BAB0-E108-EFC21A5D53DB}"/>
          </ac:spMkLst>
        </pc:spChg>
        <pc:spChg chg="mod">
          <ac:chgData name="Lahur, Paulus (S&amp;A, Clayton)" userId="c7c1a1c3-f906-4438-b4ce-73a6b3e7d368" providerId="ADAL" clId="{15F88074-10E1-491D-8676-64FCF0A7CE03}" dt="2026-07-16T01:43:04.756" v="5103" actId="6549"/>
          <ac:spMkLst>
            <pc:docMk/>
            <pc:sldMk cId="3035041741" sldId="18705"/>
            <ac:spMk id="16387" creationId="{750DCA98-AB17-F957-DE5B-6A627AFD99C8}"/>
          </ac:spMkLst>
        </pc:spChg>
        <pc:picChg chg="add del mod">
          <ac:chgData name="Lahur, Paulus (S&amp;A, Clayton)" userId="c7c1a1c3-f906-4438-b4ce-73a6b3e7d368" providerId="ADAL" clId="{15F88074-10E1-491D-8676-64FCF0A7CE03}" dt="2026-07-16T01:00:55.810" v="4877" actId="478"/>
          <ac:picMkLst>
            <pc:docMk/>
            <pc:sldMk cId="3035041741" sldId="18705"/>
            <ac:picMk id="3" creationId="{01109104-F5B1-8625-8DD3-3C48E9D92767}"/>
          </ac:picMkLst>
        </pc:picChg>
        <pc:picChg chg="add mod">
          <ac:chgData name="Lahur, Paulus (S&amp;A, Clayton)" userId="c7c1a1c3-f906-4438-b4ce-73a6b3e7d368" providerId="ADAL" clId="{15F88074-10E1-491D-8676-64FCF0A7CE03}" dt="2026-07-16T01:02:35.421" v="4906" actId="1035"/>
          <ac:picMkLst>
            <pc:docMk/>
            <pc:sldMk cId="3035041741" sldId="18705"/>
            <ac:picMk id="5" creationId="{BAFD9D6C-F620-FC7A-769A-3106628E32FB}"/>
          </ac:picMkLst>
        </pc:picChg>
        <pc:picChg chg="add mod">
          <ac:chgData name="Lahur, Paulus (S&amp;A, Clayton)" userId="c7c1a1c3-f906-4438-b4ce-73a6b3e7d368" providerId="ADAL" clId="{15F88074-10E1-491D-8676-64FCF0A7CE03}" dt="2026-07-16T01:02:35.421" v="4906" actId="1035"/>
          <ac:picMkLst>
            <pc:docMk/>
            <pc:sldMk cId="3035041741" sldId="18705"/>
            <ac:picMk id="7" creationId="{8C3AAFA8-154C-0077-B7E9-968BF7C7A2AC}"/>
          </ac:picMkLst>
        </pc:picChg>
      </pc:sldChg>
      <pc:sldChg chg="modSp add mod">
        <pc:chgData name="Lahur, Paulus (S&amp;A, Clayton)" userId="c7c1a1c3-f906-4438-b4ce-73a6b3e7d368" providerId="ADAL" clId="{15F88074-10E1-491D-8676-64FCF0A7CE03}" dt="2026-07-16T01:43:40.076" v="5111" actId="20577"/>
        <pc:sldMkLst>
          <pc:docMk/>
          <pc:sldMk cId="2014392691" sldId="18706"/>
        </pc:sldMkLst>
        <pc:spChg chg="mod">
          <ac:chgData name="Lahur, Paulus (S&amp;A, Clayton)" userId="c7c1a1c3-f906-4438-b4ce-73a6b3e7d368" providerId="ADAL" clId="{15F88074-10E1-491D-8676-64FCF0A7CE03}" dt="2026-07-16T01:43:40.076" v="5111" actId="20577"/>
          <ac:spMkLst>
            <pc:docMk/>
            <pc:sldMk cId="2014392691" sldId="18706"/>
            <ac:spMk id="16387" creationId="{0B631EB0-934B-3779-EB5B-927FF4C0815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BBFA697C-5849-4DDF-A6C8-08E6893940F4}" type="datetimeFigureOut">
              <a:rPr lang="en-AU" smtClean="0"/>
              <a:pPr/>
              <a:t>16/07/2026</a:t>
            </a:fld>
            <a:endParaRPr lang="en-AU"/>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BFD014AF-979A-46D9-9B43-4C67319580DA}" type="slidenum">
              <a:rPr lang="en-AU" smtClean="0"/>
              <a:pPr/>
              <a:t>‹#›</a:t>
            </a:fld>
            <a:endParaRPr lang="en-AU"/>
          </a:p>
        </p:txBody>
      </p:sp>
    </p:spTree>
    <p:extLst>
      <p:ext uri="{BB962C8B-B14F-4D97-AF65-F5344CB8AC3E}">
        <p14:creationId xmlns:p14="http://schemas.microsoft.com/office/powerpoint/2010/main" val="2514441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0992BC2-9435-4D31-AEB3-5D5877AD6447}" type="datetimeFigureOut">
              <a:rPr lang="en-AU" smtClean="0"/>
              <a:pPr/>
              <a:t>15/07/2026</a:t>
            </a:fld>
            <a:endParaRPr lang="en-AU"/>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A496215-5E4C-414D-A8DB-C38AA7CF7C2A}" type="slidenum">
              <a:rPr lang="en-AU" smtClean="0"/>
              <a:pPr/>
              <a:t>‹#›</a:t>
            </a:fld>
            <a:endParaRPr lang="en-AU"/>
          </a:p>
        </p:txBody>
      </p:sp>
    </p:spTree>
    <p:extLst>
      <p:ext uri="{BB962C8B-B14F-4D97-AF65-F5344CB8AC3E}">
        <p14:creationId xmlns:p14="http://schemas.microsoft.com/office/powerpoint/2010/main" val="4203183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944B3-B631-7135-2F6B-4898DCAB7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8DF510-5A3D-B0A6-1C10-5BF0684459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E95F9F-A150-016B-5E41-85E8D2AB0B4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DB758B2-4059-27F0-97AC-FCBF2E6C4FC5}"/>
              </a:ext>
            </a:extLst>
          </p:cNvPr>
          <p:cNvSpPr>
            <a:spLocks noGrp="1"/>
          </p:cNvSpPr>
          <p:nvPr>
            <p:ph type="sldNum" sz="quarter" idx="10"/>
          </p:nvPr>
        </p:nvSpPr>
        <p:spPr/>
        <p:txBody>
          <a:bodyPr/>
          <a:lstStyle/>
          <a:p>
            <a:fld id="{9A496215-5E4C-414D-A8DB-C38AA7CF7C2A}" type="slidenum">
              <a:rPr lang="en-AU" smtClean="0"/>
              <a:pPr/>
              <a:t>2</a:t>
            </a:fld>
            <a:endParaRPr lang="en-AU"/>
          </a:p>
        </p:txBody>
      </p:sp>
    </p:spTree>
    <p:extLst>
      <p:ext uri="{BB962C8B-B14F-4D97-AF65-F5344CB8AC3E}">
        <p14:creationId xmlns:p14="http://schemas.microsoft.com/office/powerpoint/2010/main" val="857715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2D7D4-4D34-F75A-6F67-9AA56C36E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320A28-4BD2-D782-5355-9D3CD8B428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F52A7-BA61-AEB8-F6C8-24BF205391F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D894452-A3E3-904E-5B7E-A9C9C980FF05}"/>
              </a:ext>
            </a:extLst>
          </p:cNvPr>
          <p:cNvSpPr>
            <a:spLocks noGrp="1"/>
          </p:cNvSpPr>
          <p:nvPr>
            <p:ph type="sldNum" sz="quarter" idx="10"/>
          </p:nvPr>
        </p:nvSpPr>
        <p:spPr/>
        <p:txBody>
          <a:bodyPr/>
          <a:lstStyle/>
          <a:p>
            <a:fld id="{9A496215-5E4C-414D-A8DB-C38AA7CF7C2A}" type="slidenum">
              <a:rPr lang="en-AU" smtClean="0"/>
              <a:pPr/>
              <a:t>11</a:t>
            </a:fld>
            <a:endParaRPr lang="en-AU"/>
          </a:p>
        </p:txBody>
      </p:sp>
    </p:spTree>
    <p:extLst>
      <p:ext uri="{BB962C8B-B14F-4D97-AF65-F5344CB8AC3E}">
        <p14:creationId xmlns:p14="http://schemas.microsoft.com/office/powerpoint/2010/main" val="2500366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48618-D0FC-8DD1-E291-76645DDE31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1B48E2-83B0-DF7C-F743-92DEDACC33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CE1929-48B7-374A-BCE6-1687D2F0017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3B9E902-498F-C7C0-9ADD-FA3829BBA3DF}"/>
              </a:ext>
            </a:extLst>
          </p:cNvPr>
          <p:cNvSpPr>
            <a:spLocks noGrp="1"/>
          </p:cNvSpPr>
          <p:nvPr>
            <p:ph type="sldNum" sz="quarter" idx="10"/>
          </p:nvPr>
        </p:nvSpPr>
        <p:spPr/>
        <p:txBody>
          <a:bodyPr/>
          <a:lstStyle/>
          <a:p>
            <a:fld id="{9A496215-5E4C-414D-A8DB-C38AA7CF7C2A}" type="slidenum">
              <a:rPr lang="en-AU" smtClean="0"/>
              <a:pPr/>
              <a:t>12</a:t>
            </a:fld>
            <a:endParaRPr lang="en-AU"/>
          </a:p>
        </p:txBody>
      </p:sp>
    </p:spTree>
    <p:extLst>
      <p:ext uri="{BB962C8B-B14F-4D97-AF65-F5344CB8AC3E}">
        <p14:creationId xmlns:p14="http://schemas.microsoft.com/office/powerpoint/2010/main" val="3597286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4BD8B-0112-0FE6-AC92-8E66A819AC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84D4D-E8D6-1D59-0500-AAAD304195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588B75-4D90-3380-E03D-1117B4A961E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55CD1E4-D952-5BB7-0D62-6F15BE111C3F}"/>
              </a:ext>
            </a:extLst>
          </p:cNvPr>
          <p:cNvSpPr>
            <a:spLocks noGrp="1"/>
          </p:cNvSpPr>
          <p:nvPr>
            <p:ph type="sldNum" sz="quarter" idx="10"/>
          </p:nvPr>
        </p:nvSpPr>
        <p:spPr/>
        <p:txBody>
          <a:bodyPr/>
          <a:lstStyle/>
          <a:p>
            <a:fld id="{9A496215-5E4C-414D-A8DB-C38AA7CF7C2A}" type="slidenum">
              <a:rPr lang="en-AU" smtClean="0"/>
              <a:pPr/>
              <a:t>13</a:t>
            </a:fld>
            <a:endParaRPr lang="en-AU"/>
          </a:p>
        </p:txBody>
      </p:sp>
    </p:spTree>
    <p:extLst>
      <p:ext uri="{BB962C8B-B14F-4D97-AF65-F5344CB8AC3E}">
        <p14:creationId xmlns:p14="http://schemas.microsoft.com/office/powerpoint/2010/main" val="1061104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86BD2-6DA8-C97E-1429-AE02D61E3D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45A692-33B3-1622-F287-1ACB0E60DD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49C0EC-E3AA-8A57-1CFC-7DC0DAA5B90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6AB5EBC-85BA-5C2F-E79D-2267E7C23A4A}"/>
              </a:ext>
            </a:extLst>
          </p:cNvPr>
          <p:cNvSpPr>
            <a:spLocks noGrp="1"/>
          </p:cNvSpPr>
          <p:nvPr>
            <p:ph type="sldNum" sz="quarter" idx="10"/>
          </p:nvPr>
        </p:nvSpPr>
        <p:spPr/>
        <p:txBody>
          <a:bodyPr/>
          <a:lstStyle/>
          <a:p>
            <a:fld id="{9A496215-5E4C-414D-A8DB-C38AA7CF7C2A}" type="slidenum">
              <a:rPr lang="en-AU" smtClean="0"/>
              <a:pPr/>
              <a:t>14</a:t>
            </a:fld>
            <a:endParaRPr lang="en-AU"/>
          </a:p>
        </p:txBody>
      </p:sp>
    </p:spTree>
    <p:extLst>
      <p:ext uri="{BB962C8B-B14F-4D97-AF65-F5344CB8AC3E}">
        <p14:creationId xmlns:p14="http://schemas.microsoft.com/office/powerpoint/2010/main" val="4171714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DE103-A21D-4573-4A4B-77D4E193AC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72EF30-BA93-9789-F6F5-A8BC6C7C44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FA0EED-40A9-E19A-4CB2-C5F5756F7AE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F8943E7-9006-3B8F-1F8E-B77CC6ADE64F}"/>
              </a:ext>
            </a:extLst>
          </p:cNvPr>
          <p:cNvSpPr>
            <a:spLocks noGrp="1"/>
          </p:cNvSpPr>
          <p:nvPr>
            <p:ph type="sldNum" sz="quarter" idx="10"/>
          </p:nvPr>
        </p:nvSpPr>
        <p:spPr/>
        <p:txBody>
          <a:bodyPr/>
          <a:lstStyle/>
          <a:p>
            <a:fld id="{9A496215-5E4C-414D-A8DB-C38AA7CF7C2A}" type="slidenum">
              <a:rPr lang="en-AU" smtClean="0"/>
              <a:pPr/>
              <a:t>15</a:t>
            </a:fld>
            <a:endParaRPr lang="en-AU"/>
          </a:p>
        </p:txBody>
      </p:sp>
    </p:spTree>
    <p:extLst>
      <p:ext uri="{BB962C8B-B14F-4D97-AF65-F5344CB8AC3E}">
        <p14:creationId xmlns:p14="http://schemas.microsoft.com/office/powerpoint/2010/main" val="430200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42B70-3417-ACEA-E576-67E87A2BB1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E8645C-604B-DDC2-47B0-B1D46F0668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C2BA05-4E5F-FCB4-8F3D-D51883C0801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71C5F2D-A514-7B36-EEB9-EF1AE4D6E2B3}"/>
              </a:ext>
            </a:extLst>
          </p:cNvPr>
          <p:cNvSpPr>
            <a:spLocks noGrp="1"/>
          </p:cNvSpPr>
          <p:nvPr>
            <p:ph type="sldNum" sz="quarter" idx="10"/>
          </p:nvPr>
        </p:nvSpPr>
        <p:spPr/>
        <p:txBody>
          <a:bodyPr/>
          <a:lstStyle/>
          <a:p>
            <a:fld id="{9A496215-5E4C-414D-A8DB-C38AA7CF7C2A}" type="slidenum">
              <a:rPr lang="en-AU" smtClean="0"/>
              <a:pPr/>
              <a:t>16</a:t>
            </a:fld>
            <a:endParaRPr lang="en-AU"/>
          </a:p>
        </p:txBody>
      </p:sp>
    </p:spTree>
    <p:extLst>
      <p:ext uri="{BB962C8B-B14F-4D97-AF65-F5344CB8AC3E}">
        <p14:creationId xmlns:p14="http://schemas.microsoft.com/office/powerpoint/2010/main" val="3071335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B70B1-9AB6-605B-82DB-A6C4EF8DBB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DAE8B7-DD2B-5C2C-C629-C3D427D475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86F30D-9F60-779F-ADD4-4915FAF5C25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EAC6EE0-C49F-D058-B2D3-9C1E2D56FB45}"/>
              </a:ext>
            </a:extLst>
          </p:cNvPr>
          <p:cNvSpPr>
            <a:spLocks noGrp="1"/>
          </p:cNvSpPr>
          <p:nvPr>
            <p:ph type="sldNum" sz="quarter" idx="10"/>
          </p:nvPr>
        </p:nvSpPr>
        <p:spPr/>
        <p:txBody>
          <a:bodyPr/>
          <a:lstStyle/>
          <a:p>
            <a:fld id="{9A496215-5E4C-414D-A8DB-C38AA7CF7C2A}" type="slidenum">
              <a:rPr lang="en-AU" smtClean="0"/>
              <a:pPr/>
              <a:t>3</a:t>
            </a:fld>
            <a:endParaRPr lang="en-AU"/>
          </a:p>
        </p:txBody>
      </p:sp>
    </p:spTree>
    <p:extLst>
      <p:ext uri="{BB962C8B-B14F-4D97-AF65-F5344CB8AC3E}">
        <p14:creationId xmlns:p14="http://schemas.microsoft.com/office/powerpoint/2010/main" val="3129650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81A2E-D319-7F35-C811-0D6C9C3C4C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71253F-B9FE-DD12-32CC-1312EE3AE8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C9164F-D6CE-79A3-D165-13FF6EDFB0C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9D594D0-18E6-6371-E029-5BA81F244D71}"/>
              </a:ext>
            </a:extLst>
          </p:cNvPr>
          <p:cNvSpPr>
            <a:spLocks noGrp="1"/>
          </p:cNvSpPr>
          <p:nvPr>
            <p:ph type="sldNum" sz="quarter" idx="10"/>
          </p:nvPr>
        </p:nvSpPr>
        <p:spPr/>
        <p:txBody>
          <a:bodyPr/>
          <a:lstStyle/>
          <a:p>
            <a:fld id="{9A496215-5E4C-414D-A8DB-C38AA7CF7C2A}" type="slidenum">
              <a:rPr lang="en-AU" smtClean="0"/>
              <a:pPr/>
              <a:t>4</a:t>
            </a:fld>
            <a:endParaRPr lang="en-AU"/>
          </a:p>
        </p:txBody>
      </p:sp>
    </p:spTree>
    <p:extLst>
      <p:ext uri="{BB962C8B-B14F-4D97-AF65-F5344CB8AC3E}">
        <p14:creationId xmlns:p14="http://schemas.microsoft.com/office/powerpoint/2010/main" val="1943676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8B184-A0C8-C528-C5D8-13C91FB62B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F18C8F-2552-5F38-D21F-0F64DB0C0E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78B054-E8E3-0A88-F398-1BAE345CDDF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AC83998-3D1E-C073-0EE3-2343336EE4A6}"/>
              </a:ext>
            </a:extLst>
          </p:cNvPr>
          <p:cNvSpPr>
            <a:spLocks noGrp="1"/>
          </p:cNvSpPr>
          <p:nvPr>
            <p:ph type="sldNum" sz="quarter" idx="10"/>
          </p:nvPr>
        </p:nvSpPr>
        <p:spPr/>
        <p:txBody>
          <a:bodyPr/>
          <a:lstStyle/>
          <a:p>
            <a:fld id="{9A496215-5E4C-414D-A8DB-C38AA7CF7C2A}" type="slidenum">
              <a:rPr lang="en-AU" smtClean="0"/>
              <a:pPr/>
              <a:t>5</a:t>
            </a:fld>
            <a:endParaRPr lang="en-AU"/>
          </a:p>
        </p:txBody>
      </p:sp>
    </p:spTree>
    <p:extLst>
      <p:ext uri="{BB962C8B-B14F-4D97-AF65-F5344CB8AC3E}">
        <p14:creationId xmlns:p14="http://schemas.microsoft.com/office/powerpoint/2010/main" val="4252881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AA725-3E64-4ECB-84DE-D64669BCAF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D250C8-9246-63E5-451A-2A5EFB33DE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3AAB9F-32DB-C9CE-A75E-EA49CCDFECE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D3F43A5-5133-A699-5CFC-F2C2D02D8F44}"/>
              </a:ext>
            </a:extLst>
          </p:cNvPr>
          <p:cNvSpPr>
            <a:spLocks noGrp="1"/>
          </p:cNvSpPr>
          <p:nvPr>
            <p:ph type="sldNum" sz="quarter" idx="10"/>
          </p:nvPr>
        </p:nvSpPr>
        <p:spPr/>
        <p:txBody>
          <a:bodyPr/>
          <a:lstStyle/>
          <a:p>
            <a:fld id="{9A496215-5E4C-414D-A8DB-C38AA7CF7C2A}" type="slidenum">
              <a:rPr lang="en-AU" smtClean="0"/>
              <a:pPr/>
              <a:t>6</a:t>
            </a:fld>
            <a:endParaRPr lang="en-AU"/>
          </a:p>
        </p:txBody>
      </p:sp>
    </p:spTree>
    <p:extLst>
      <p:ext uri="{BB962C8B-B14F-4D97-AF65-F5344CB8AC3E}">
        <p14:creationId xmlns:p14="http://schemas.microsoft.com/office/powerpoint/2010/main" val="3779033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FB67F-0993-F181-75F8-538325BE2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81DE7B-46AB-9ADC-97FB-5712CC0D29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507080-F5AE-E45D-A0BB-7069961C556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AAF79E0-605C-9E29-6207-23313F6CC67F}"/>
              </a:ext>
            </a:extLst>
          </p:cNvPr>
          <p:cNvSpPr>
            <a:spLocks noGrp="1"/>
          </p:cNvSpPr>
          <p:nvPr>
            <p:ph type="sldNum" sz="quarter" idx="10"/>
          </p:nvPr>
        </p:nvSpPr>
        <p:spPr/>
        <p:txBody>
          <a:bodyPr/>
          <a:lstStyle/>
          <a:p>
            <a:fld id="{9A496215-5E4C-414D-A8DB-C38AA7CF7C2A}" type="slidenum">
              <a:rPr lang="en-AU" smtClean="0"/>
              <a:pPr/>
              <a:t>7</a:t>
            </a:fld>
            <a:endParaRPr lang="en-AU"/>
          </a:p>
        </p:txBody>
      </p:sp>
    </p:spTree>
    <p:extLst>
      <p:ext uri="{BB962C8B-B14F-4D97-AF65-F5344CB8AC3E}">
        <p14:creationId xmlns:p14="http://schemas.microsoft.com/office/powerpoint/2010/main" val="77432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078B9-D89B-B86F-B3B2-CA2F96195A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53C3DE-5E9D-16FD-5CE5-E175833455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18FA6D-87F9-E3D3-3DB0-B0520EA6315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3ACCEC4-155D-0586-5234-EB5EAEC22AB6}"/>
              </a:ext>
            </a:extLst>
          </p:cNvPr>
          <p:cNvSpPr>
            <a:spLocks noGrp="1"/>
          </p:cNvSpPr>
          <p:nvPr>
            <p:ph type="sldNum" sz="quarter" idx="10"/>
          </p:nvPr>
        </p:nvSpPr>
        <p:spPr/>
        <p:txBody>
          <a:bodyPr/>
          <a:lstStyle/>
          <a:p>
            <a:fld id="{9A496215-5E4C-414D-A8DB-C38AA7CF7C2A}" type="slidenum">
              <a:rPr lang="en-AU" smtClean="0"/>
              <a:pPr/>
              <a:t>8</a:t>
            </a:fld>
            <a:endParaRPr lang="en-AU"/>
          </a:p>
        </p:txBody>
      </p:sp>
    </p:spTree>
    <p:extLst>
      <p:ext uri="{BB962C8B-B14F-4D97-AF65-F5344CB8AC3E}">
        <p14:creationId xmlns:p14="http://schemas.microsoft.com/office/powerpoint/2010/main" val="2835271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2233B-2CD7-4FB2-4DCF-B61CF4E276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26B20-01E2-F2C1-42C8-406FC21BF0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F56002-7A28-E586-A4FB-EB7736A1418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F94150A-DA7E-2868-95CB-DB1795695DFB}"/>
              </a:ext>
            </a:extLst>
          </p:cNvPr>
          <p:cNvSpPr>
            <a:spLocks noGrp="1"/>
          </p:cNvSpPr>
          <p:nvPr>
            <p:ph type="sldNum" sz="quarter" idx="10"/>
          </p:nvPr>
        </p:nvSpPr>
        <p:spPr/>
        <p:txBody>
          <a:bodyPr/>
          <a:lstStyle/>
          <a:p>
            <a:fld id="{9A496215-5E4C-414D-A8DB-C38AA7CF7C2A}" type="slidenum">
              <a:rPr lang="en-AU" smtClean="0"/>
              <a:pPr/>
              <a:t>9</a:t>
            </a:fld>
            <a:endParaRPr lang="en-AU"/>
          </a:p>
        </p:txBody>
      </p:sp>
    </p:spTree>
    <p:extLst>
      <p:ext uri="{BB962C8B-B14F-4D97-AF65-F5344CB8AC3E}">
        <p14:creationId xmlns:p14="http://schemas.microsoft.com/office/powerpoint/2010/main" val="3282690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FACC4-A43E-D31D-C38A-CA3B6AAEDA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17AC55-6ECA-1E73-0D6A-923D2C2DD4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FE5DE-7A15-99CC-9CA1-A32EB62CA3E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840EF2E-2A7A-29F0-0255-70A524FC2C13}"/>
              </a:ext>
            </a:extLst>
          </p:cNvPr>
          <p:cNvSpPr>
            <a:spLocks noGrp="1"/>
          </p:cNvSpPr>
          <p:nvPr>
            <p:ph type="sldNum" sz="quarter" idx="10"/>
          </p:nvPr>
        </p:nvSpPr>
        <p:spPr/>
        <p:txBody>
          <a:bodyPr/>
          <a:lstStyle/>
          <a:p>
            <a:fld id="{9A496215-5E4C-414D-A8DB-C38AA7CF7C2A}" type="slidenum">
              <a:rPr lang="en-AU" smtClean="0"/>
              <a:pPr/>
              <a:t>10</a:t>
            </a:fld>
            <a:endParaRPr lang="en-AU"/>
          </a:p>
        </p:txBody>
      </p:sp>
    </p:spTree>
    <p:extLst>
      <p:ext uri="{BB962C8B-B14F-4D97-AF65-F5344CB8AC3E}">
        <p14:creationId xmlns:p14="http://schemas.microsoft.com/office/powerpoint/2010/main" val="18680171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8" name="Picture 7"/>
          <p:cNvPicPr>
            <a:picLocks noChangeAspect="1"/>
          </p:cNvPicPr>
          <p:nvPr userDrawn="1"/>
        </p:nvPicPr>
        <p:blipFill>
          <a:blip r:embed="rId2"/>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3218432992"/>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804656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274488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dirty="0"/>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84338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72631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6048672"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dirty="0"/>
              <a:t>Click to edit Master title style</a:t>
            </a:r>
            <a:endParaRPr lang="en-AU" dirty="0"/>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7" name="Picture 6"/>
          <p:cNvPicPr>
            <a:picLocks noChangeAspect="1"/>
          </p:cNvPicPr>
          <p:nvPr userDrawn="1"/>
        </p:nvPicPr>
        <p:blipFill>
          <a:blip r:embed="rId2"/>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3745895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7200800"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6" name="Rectangle 5"/>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5" name="Picture 4">
            <a:extLst>
              <a:ext uri="{FF2B5EF4-FFF2-40B4-BE49-F238E27FC236}">
                <a16:creationId xmlns:a16="http://schemas.microsoft.com/office/drawing/2014/main" id="{8ED2A108-B854-40BC-AA72-4E9E7C74E58A}"/>
              </a:ext>
            </a:extLst>
          </p:cNvPr>
          <p:cNvPicPr>
            <a:picLocks noChangeAspect="1"/>
          </p:cNvPicPr>
          <p:nvPr userDrawn="1"/>
        </p:nvPicPr>
        <p:blipFill>
          <a:blip r:embed="rId2"/>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1120666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7">
            <a:extLst>
              <a:ext uri="{FF2B5EF4-FFF2-40B4-BE49-F238E27FC236}">
                <a16:creationId xmlns:a16="http://schemas.microsoft.com/office/drawing/2014/main" id="{9E31894D-BB7F-4DA8-8D6C-C5A7A751EA43}"/>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51519" y="267494"/>
            <a:ext cx="2731182" cy="684000"/>
          </a:xfrm>
          <a:prstGeom prst="rect">
            <a:avLst/>
          </a:prstGeom>
        </p:spPr>
      </p:pic>
      <p:sp>
        <p:nvSpPr>
          <p:cNvPr id="9" name="Rectangle 8">
            <a:extLst>
              <a:ext uri="{FF2B5EF4-FFF2-40B4-BE49-F238E27FC236}">
                <a16:creationId xmlns:a16="http://schemas.microsoft.com/office/drawing/2014/main" id="{A711503A-192E-4575-80CF-A393277570CC}"/>
              </a:ext>
            </a:extLst>
          </p:cNvPr>
          <p:cNvSpPr/>
          <p:nvPr userDrawn="1"/>
        </p:nvSpPr>
        <p:spPr>
          <a:xfrm>
            <a:off x="251520" y="4711673"/>
            <a:ext cx="3024336" cy="2769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a:t>
            </a:r>
          </a:p>
          <a:p>
            <a:pPr algn="l">
              <a:lnSpc>
                <a:spcPct val="90000"/>
              </a:lnSpc>
            </a:pPr>
            <a:r>
              <a:rPr lang="en-AU" sz="1000" dirty="0">
                <a:solidFill>
                  <a:schemeClr val="accent3"/>
                </a:solidFill>
              </a:rPr>
              <a:t>on behalf of the nation</a:t>
            </a:r>
          </a:p>
        </p:txBody>
      </p:sp>
    </p:spTree>
    <p:extLst>
      <p:ext uri="{BB962C8B-B14F-4D97-AF65-F5344CB8AC3E}">
        <p14:creationId xmlns:p14="http://schemas.microsoft.com/office/powerpoint/2010/main" val="219593427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6" name="Picture Placeholder 5"/>
          <p:cNvSpPr>
            <a:spLocks noGrp="1"/>
          </p:cNvSpPr>
          <p:nvPr>
            <p:ph type="pic" sz="quarter" idx="10"/>
          </p:nvPr>
        </p:nvSpPr>
        <p:spPr>
          <a:xfrm>
            <a:off x="4571999" y="0"/>
            <a:ext cx="4563963" cy="5143500"/>
          </a:xfrm>
          <a:solidFill>
            <a:schemeClr val="accent1"/>
          </a:solidFill>
          <a:ln>
            <a:noFill/>
          </a:ln>
        </p:spPr>
        <p:txBody>
          <a:bodyPr anchor="ctr" anchorCtr="0"/>
          <a:lstStyle>
            <a:lvl1pPr marL="0" indent="0" algn="ctr">
              <a:buNone/>
              <a:defRPr/>
            </a:lvl1pPr>
          </a:lstStyle>
          <a:p>
            <a:endParaRPr lang="en-AU" dirty="0"/>
          </a:p>
        </p:txBody>
      </p:sp>
      <p:pic>
        <p:nvPicPr>
          <p:cNvPr id="8" name="Graphic 7">
            <a:extLst>
              <a:ext uri="{FF2B5EF4-FFF2-40B4-BE49-F238E27FC236}">
                <a16:creationId xmlns:a16="http://schemas.microsoft.com/office/drawing/2014/main" id="{D3F349AB-7817-4CF8-9EFC-2CD503B23F00}"/>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51519" y="267494"/>
            <a:ext cx="2731182" cy="684000"/>
          </a:xfrm>
          <a:prstGeom prst="rect">
            <a:avLst/>
          </a:prstGeom>
        </p:spPr>
      </p:pic>
      <p:sp>
        <p:nvSpPr>
          <p:cNvPr id="7" name="Rectangle 6">
            <a:extLst>
              <a:ext uri="{FF2B5EF4-FFF2-40B4-BE49-F238E27FC236}">
                <a16:creationId xmlns:a16="http://schemas.microsoft.com/office/drawing/2014/main" id="{5BB22E12-9556-46D6-9897-3CA8F81E5AF4}"/>
              </a:ext>
            </a:extLst>
          </p:cNvPr>
          <p:cNvSpPr/>
          <p:nvPr userDrawn="1"/>
        </p:nvSpPr>
        <p:spPr>
          <a:xfrm>
            <a:off x="251520" y="4711673"/>
            <a:ext cx="3024336" cy="2769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a:t>
            </a:r>
          </a:p>
          <a:p>
            <a:pPr algn="l">
              <a:lnSpc>
                <a:spcPct val="90000"/>
              </a:lnSpc>
            </a:pPr>
            <a:r>
              <a:rPr lang="en-AU" sz="1000" dirty="0">
                <a:solidFill>
                  <a:schemeClr val="accent3"/>
                </a:solidFill>
              </a:rPr>
              <a:t>on behalf of the nation</a:t>
            </a:r>
          </a:p>
        </p:txBody>
      </p:sp>
    </p:spTree>
    <p:extLst>
      <p:ext uri="{BB962C8B-B14F-4D97-AF65-F5344CB8AC3E}">
        <p14:creationId xmlns:p14="http://schemas.microsoft.com/office/powerpoint/2010/main" val="1222376629"/>
      </p:ext>
    </p:extLst>
  </p:cSld>
  <p:clrMapOvr>
    <a:masterClrMapping/>
  </p:clrMapOvr>
  <p:extLst>
    <p:ext uri="{DCECCB84-F9BA-43D5-87BE-67443E8EF086}">
      <p15:sldGuideLst xmlns:p15="http://schemas.microsoft.com/office/powerpoint/2012/main">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pic>
        <p:nvPicPr>
          <p:cNvPr id="7" name="Graphic 6">
            <a:extLst>
              <a:ext uri="{FF2B5EF4-FFF2-40B4-BE49-F238E27FC236}">
                <a16:creationId xmlns:a16="http://schemas.microsoft.com/office/drawing/2014/main" id="{E2EE9FCB-7566-4817-BC3E-151216DAC545}"/>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51519" y="267494"/>
            <a:ext cx="2731182" cy="684000"/>
          </a:xfrm>
          <a:prstGeom prst="rect">
            <a:avLst/>
          </a:prstGeom>
        </p:spPr>
      </p:pic>
      <p:sp>
        <p:nvSpPr>
          <p:cNvPr id="8" name="Rectangle 7">
            <a:extLst>
              <a:ext uri="{FF2B5EF4-FFF2-40B4-BE49-F238E27FC236}">
                <a16:creationId xmlns:a16="http://schemas.microsoft.com/office/drawing/2014/main" id="{67F65CF7-BE56-42AE-89A3-8632383904C9}"/>
              </a:ext>
            </a:extLst>
          </p:cNvPr>
          <p:cNvSpPr/>
          <p:nvPr userDrawn="1"/>
        </p:nvSpPr>
        <p:spPr>
          <a:xfrm>
            <a:off x="251520" y="4711673"/>
            <a:ext cx="3024336" cy="2769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a:t>
            </a:r>
          </a:p>
          <a:p>
            <a:pPr algn="l">
              <a:lnSpc>
                <a:spcPct val="90000"/>
              </a:lnSpc>
            </a:pPr>
            <a:r>
              <a:rPr lang="en-AU" sz="1000" dirty="0">
                <a:solidFill>
                  <a:schemeClr val="accent3"/>
                </a:solidFill>
              </a:rPr>
              <a:t>on behalf of the nation</a:t>
            </a:r>
          </a:p>
        </p:txBody>
      </p:sp>
    </p:spTree>
    <p:extLst>
      <p:ext uri="{BB962C8B-B14F-4D97-AF65-F5344CB8AC3E}">
        <p14:creationId xmlns:p14="http://schemas.microsoft.com/office/powerpoint/2010/main" val="351360208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048479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pic>
        <p:nvPicPr>
          <p:cNvPr id="9" name="Picture 8"/>
          <p:cNvPicPr>
            <a:picLocks noChangeAspect="1"/>
          </p:cNvPicPr>
          <p:nvPr userDrawn="1"/>
        </p:nvPicPr>
        <p:blipFill>
          <a:blip r:embed="rId2"/>
          <a:stretch>
            <a:fillRect/>
          </a:stretch>
        </p:blipFill>
        <p:spPr>
          <a:xfrm>
            <a:off x="8181552" y="4177358"/>
            <a:ext cx="720080" cy="720080"/>
          </a:xfrm>
          <a:prstGeom prst="rect">
            <a:avLst/>
          </a:prstGeom>
        </p:spPr>
      </p:pic>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dirty="0"/>
          </a:p>
        </p:txBody>
      </p:sp>
    </p:spTree>
    <p:extLst>
      <p:ext uri="{BB962C8B-B14F-4D97-AF65-F5344CB8AC3E}">
        <p14:creationId xmlns:p14="http://schemas.microsoft.com/office/powerpoint/2010/main" val="51811049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057886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628550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481506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249582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83870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500733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838700" y="1665854"/>
            <a:ext cx="4038600" cy="30661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501407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dirty="0"/>
          </a:p>
        </p:txBody>
      </p:sp>
      <p:sp>
        <p:nvSpPr>
          <p:cNvPr id="3" name="Content Placeholder 2"/>
          <p:cNvSpPr>
            <a:spLocks noGrp="1"/>
          </p:cNvSpPr>
          <p:nvPr>
            <p:ph idx="1"/>
          </p:nvPr>
        </p:nvSpPr>
        <p:spPr>
          <a:xfrm>
            <a:off x="251522" y="1550788"/>
            <a:ext cx="4032446"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a:xfrm>
            <a:off x="251520" y="805458"/>
            <a:ext cx="4032448" cy="639365"/>
          </a:xfrm>
        </p:spPr>
        <p:txBody>
          <a:bodyPr/>
          <a:lstStyle/>
          <a:p>
            <a:r>
              <a:rPr lang="en-US" dirty="0"/>
              <a:t>Click to edit Master title style</a:t>
            </a:r>
            <a:endParaRPr lang="en-AU" dirty="0"/>
          </a:p>
        </p:txBody>
      </p:sp>
      <p:sp>
        <p:nvSpPr>
          <p:cNvPr id="6" name="Footer Placeholder 5"/>
          <p:cNvSpPr>
            <a:spLocks noGrp="1"/>
          </p:cNvSpPr>
          <p:nvPr>
            <p:ph type="ftr" sz="quarter" idx="10"/>
          </p:nvPr>
        </p:nvSpPr>
        <p:spPr>
          <a:xfrm>
            <a:off x="601371" y="4878250"/>
            <a:ext cx="3682598"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0903267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853836" y="0"/>
            <a:ext cx="2282400" cy="5143500"/>
          </a:xfrm>
          <a:solidFill>
            <a:schemeClr val="accent1"/>
          </a:solidFill>
          <a:ln>
            <a:noFill/>
          </a:ln>
        </p:spPr>
        <p:txBody>
          <a:bodyPr anchor="ctr" anchorCtr="0"/>
          <a:lstStyle>
            <a:lvl1pPr marL="0" indent="0" algn="ctr">
              <a:buNone/>
              <a:defRPr/>
            </a:lvl1pPr>
          </a:lstStyle>
          <a:p>
            <a:endParaRPr lang="en-AU" dirty="0"/>
          </a:p>
        </p:txBody>
      </p:sp>
      <p:sp>
        <p:nvSpPr>
          <p:cNvPr id="3" name="Content Placeholder 2"/>
          <p:cNvSpPr>
            <a:spLocks noGrp="1"/>
          </p:cNvSpPr>
          <p:nvPr>
            <p:ph idx="1"/>
          </p:nvPr>
        </p:nvSpPr>
        <p:spPr>
          <a:xfrm>
            <a:off x="251522" y="1550788"/>
            <a:ext cx="6336702"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a:xfrm>
            <a:off x="251520" y="805458"/>
            <a:ext cx="6336704" cy="639365"/>
          </a:xfrm>
        </p:spPr>
        <p:txBody>
          <a:bodyPr/>
          <a:lstStyle/>
          <a:p>
            <a:r>
              <a:rPr lang="en-US" dirty="0"/>
              <a:t>Click to edit Master title style</a:t>
            </a:r>
            <a:endParaRPr lang="en-AU" dirty="0"/>
          </a:p>
        </p:txBody>
      </p:sp>
      <p:sp>
        <p:nvSpPr>
          <p:cNvPr id="6" name="Footer Placeholder 5"/>
          <p:cNvSpPr>
            <a:spLocks noGrp="1"/>
          </p:cNvSpPr>
          <p:nvPr>
            <p:ph type="ftr" sz="quarter" idx="10"/>
          </p:nvPr>
        </p:nvSpPr>
        <p:spPr>
          <a:xfrm>
            <a:off x="601370" y="4878250"/>
            <a:ext cx="5986853"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548407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5275922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AU"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233249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6516216" y="582251"/>
            <a:ext cx="2385416" cy="138499"/>
          </a:xfrm>
          <a:prstGeom prst="rect">
            <a:avLst/>
          </a:prstGeom>
        </p:spPr>
        <p:txBody>
          <a:bodyPr wrap="square" lIns="0" tIns="0" rIns="0" bIns="0">
            <a:spAutoFit/>
          </a:bodyPr>
          <a:lstStyle/>
          <a:p>
            <a:pPr algn="r">
              <a:lnSpc>
                <a:spcPct val="90000"/>
              </a:lnSpc>
            </a:pPr>
            <a:r>
              <a:rPr lang="en-AU" sz="1000" dirty="0">
                <a:solidFill>
                  <a:schemeClr val="bg1"/>
                </a:solidFill>
              </a:rPr>
              <a:t>Australia’s National Science Agency</a:t>
            </a:r>
          </a:p>
        </p:txBody>
      </p:sp>
      <p:pic>
        <p:nvPicPr>
          <p:cNvPr id="9" name="Picture 8"/>
          <p:cNvPicPr>
            <a:picLocks noChangeAspect="1"/>
          </p:cNvPicPr>
          <p:nvPr userDrawn="1"/>
        </p:nvPicPr>
        <p:blipFill>
          <a:blip r:embed="rId2"/>
          <a:stretch>
            <a:fillRect/>
          </a:stretch>
        </p:blipFill>
        <p:spPr>
          <a:xfrm>
            <a:off x="251520" y="267494"/>
            <a:ext cx="720080" cy="720080"/>
          </a:xfrm>
          <a:prstGeom prst="rect">
            <a:avLst/>
          </a:prstGeom>
        </p:spPr>
      </p:pic>
    </p:spTree>
    <p:extLst>
      <p:ext uri="{BB962C8B-B14F-4D97-AF65-F5344CB8AC3E}">
        <p14:creationId xmlns:p14="http://schemas.microsoft.com/office/powerpoint/2010/main" val="72904045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20738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dirty="0"/>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600878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06900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600">
                <a:solidFill>
                  <a:schemeClr val="accent3"/>
                </a:solidFill>
              </a:defRPr>
            </a:lvl1pPr>
          </a:lstStyle>
          <a:p>
            <a:r>
              <a:rPr lang="en-US" dirty="0"/>
              <a:t>Click to edit Master title style</a:t>
            </a:r>
            <a:endParaRPr lang="en-AU" dirty="0"/>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7">
            <a:extLst>
              <a:ext uri="{FF2B5EF4-FFF2-40B4-BE49-F238E27FC236}">
                <a16:creationId xmlns:a16="http://schemas.microsoft.com/office/drawing/2014/main" id="{93E1FEB1-B064-4A02-9F41-042BA4A65F1B}"/>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51519" y="267494"/>
            <a:ext cx="2731182" cy="684000"/>
          </a:xfrm>
          <a:prstGeom prst="rect">
            <a:avLst/>
          </a:prstGeom>
        </p:spPr>
      </p:pic>
      <p:sp>
        <p:nvSpPr>
          <p:cNvPr id="9" name="Rectangle 8">
            <a:extLst>
              <a:ext uri="{FF2B5EF4-FFF2-40B4-BE49-F238E27FC236}">
                <a16:creationId xmlns:a16="http://schemas.microsoft.com/office/drawing/2014/main" id="{9D8E361E-CD87-443C-800B-4A44210D567D}"/>
              </a:ext>
            </a:extLst>
          </p:cNvPr>
          <p:cNvSpPr/>
          <p:nvPr userDrawn="1"/>
        </p:nvSpPr>
        <p:spPr>
          <a:xfrm>
            <a:off x="251520" y="4711673"/>
            <a:ext cx="3240360" cy="2769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a:t>
            </a:r>
          </a:p>
          <a:p>
            <a:pPr algn="l">
              <a:lnSpc>
                <a:spcPct val="90000"/>
              </a:lnSpc>
            </a:pPr>
            <a:r>
              <a:rPr lang="en-AU" sz="1000" dirty="0">
                <a:solidFill>
                  <a:schemeClr val="accent3"/>
                </a:solidFill>
              </a:rPr>
              <a:t>on behalf of the nation</a:t>
            </a:r>
          </a:p>
        </p:txBody>
      </p:sp>
    </p:spTree>
    <p:extLst>
      <p:ext uri="{BB962C8B-B14F-4D97-AF65-F5344CB8AC3E}">
        <p14:creationId xmlns:p14="http://schemas.microsoft.com/office/powerpoint/2010/main" val="1098406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1851670"/>
            <a:ext cx="3600400" cy="2847245"/>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1136676"/>
            <a:ext cx="3672408" cy="639365"/>
          </a:xfrm>
        </p:spPr>
        <p:txBody>
          <a:bodyPr/>
          <a:lstStyle/>
          <a:p>
            <a:r>
              <a:rPr lang="en-US" dirty="0"/>
              <a:t>Click to edit Master title style</a:t>
            </a:r>
            <a:endParaRPr lang="en-AU" dirty="0"/>
          </a:p>
        </p:txBody>
      </p:sp>
      <p:pic>
        <p:nvPicPr>
          <p:cNvPr id="7" name="Graphic 6">
            <a:extLst>
              <a:ext uri="{FF2B5EF4-FFF2-40B4-BE49-F238E27FC236}">
                <a16:creationId xmlns:a16="http://schemas.microsoft.com/office/drawing/2014/main" id="{2595896B-47EC-4FA1-B742-A753A240557E}"/>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51519" y="267494"/>
            <a:ext cx="2731182" cy="684000"/>
          </a:xfrm>
          <a:prstGeom prst="rect">
            <a:avLst/>
          </a:prstGeom>
        </p:spPr>
      </p:pic>
      <p:sp>
        <p:nvSpPr>
          <p:cNvPr id="9" name="Rectangle 8">
            <a:extLst>
              <a:ext uri="{FF2B5EF4-FFF2-40B4-BE49-F238E27FC236}">
                <a16:creationId xmlns:a16="http://schemas.microsoft.com/office/drawing/2014/main" id="{1DCE8BE1-B123-4F39-B7B9-5731EE8B58DC}"/>
              </a:ext>
            </a:extLst>
          </p:cNvPr>
          <p:cNvSpPr/>
          <p:nvPr userDrawn="1"/>
        </p:nvSpPr>
        <p:spPr>
          <a:xfrm>
            <a:off x="251520" y="4711673"/>
            <a:ext cx="3240360" cy="2769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a:t>
            </a:r>
          </a:p>
          <a:p>
            <a:pPr algn="l">
              <a:lnSpc>
                <a:spcPct val="90000"/>
              </a:lnSpc>
            </a:pPr>
            <a:r>
              <a:rPr lang="en-AU" sz="1000" dirty="0">
                <a:solidFill>
                  <a:schemeClr val="accent3"/>
                </a:solidFill>
              </a:rPr>
              <a:t>on behalf of the nation</a:t>
            </a:r>
          </a:p>
        </p:txBody>
      </p:sp>
    </p:spTree>
    <p:extLst>
      <p:ext uri="{BB962C8B-B14F-4D97-AF65-F5344CB8AC3E}">
        <p14:creationId xmlns:p14="http://schemas.microsoft.com/office/powerpoint/2010/main" val="1534252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196403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514257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323933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841686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865066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444168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image" Target="../media/image2.sv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22" name="Picture 21"/>
          <p:cNvPicPr>
            <a:picLocks noChangeAspect="1"/>
          </p:cNvPicPr>
          <p:nvPr userDrawn="1"/>
        </p:nvPicPr>
        <p:blipFill>
          <a:blip r:embed="rId17"/>
          <a:stretch>
            <a:fillRect/>
          </a:stretch>
        </p:blipFill>
        <p:spPr>
          <a:xfrm>
            <a:off x="8479813" y="4561859"/>
            <a:ext cx="442169" cy="442169"/>
          </a:xfrm>
          <a:prstGeom prst="rect">
            <a:avLst/>
          </a:prstGeom>
        </p:spPr>
      </p:pic>
      <p:sp>
        <p:nvSpPr>
          <p:cNvPr id="7" name="TextBox 6">
            <a:extLst>
              <a:ext uri="{FF2B5EF4-FFF2-40B4-BE49-F238E27FC236}">
                <a16:creationId xmlns:a16="http://schemas.microsoft.com/office/drawing/2014/main" id="{501910A5-D9DC-B1F9-349D-A84FB2885530}"/>
              </a:ext>
            </a:extLst>
          </p:cNvPr>
          <p:cNvSpPr txBox="1"/>
          <p:nvPr userDrawn="1">
            <p:extLst>
              <p:ext uri="{1162E1C5-73C7-4A58-AE30-91384D911F3F}">
                <p184:classification xmlns:p184="http://schemas.microsoft.com/office/powerpoint/2018/4/main" val="hdr"/>
              </p:ext>
            </p:extLst>
          </p:nvPr>
        </p:nvSpPr>
        <p:spPr>
          <a:xfrm>
            <a:off x="4261612" y="63500"/>
            <a:ext cx="652463" cy="182880"/>
          </a:xfrm>
          <a:prstGeom prst="rect">
            <a:avLst/>
          </a:prstGeom>
        </p:spPr>
        <p:txBody>
          <a:bodyPr horzOverflow="overflow" lIns="0" tIns="0" rIns="0" bIns="0">
            <a:spAutoFit/>
          </a:bodyPr>
          <a:lstStyle/>
          <a:p>
            <a:pPr algn="l"/>
            <a:r>
              <a:rPr lang="en-AU" sz="1200">
                <a:solidFill>
                  <a:srgbClr val="FF0000">
                    <a:alpha val="50000"/>
                  </a:srgbClr>
                </a:solidFill>
                <a:latin typeface="Aptos" panose="020B0004020202020204" pitchFamily="34" charset="0"/>
              </a:rPr>
              <a:t>OFFICIAL</a:t>
            </a:r>
          </a:p>
        </p:txBody>
      </p:sp>
      <p:sp>
        <p:nvSpPr>
          <p:cNvPr id="8" name="TextBox 7">
            <a:extLst>
              <a:ext uri="{FF2B5EF4-FFF2-40B4-BE49-F238E27FC236}">
                <a16:creationId xmlns:a16="http://schemas.microsoft.com/office/drawing/2014/main" id="{93E0F0F9-7EF7-C7FA-A36E-8C299D086A4F}"/>
              </a:ext>
            </a:extLst>
          </p:cNvPr>
          <p:cNvSpPr txBox="1"/>
          <p:nvPr userDrawn="1">
            <p:extLst>
              <p:ext uri="{1162E1C5-73C7-4A58-AE30-91384D911F3F}">
                <p184:classification xmlns:p184="http://schemas.microsoft.com/office/powerpoint/2018/4/main" val="ftr"/>
              </p:ext>
            </p:extLst>
          </p:nvPr>
        </p:nvSpPr>
        <p:spPr>
          <a:xfrm>
            <a:off x="4261612" y="4897120"/>
            <a:ext cx="652463" cy="182880"/>
          </a:xfrm>
          <a:prstGeom prst="rect">
            <a:avLst/>
          </a:prstGeom>
        </p:spPr>
        <p:txBody>
          <a:bodyPr horzOverflow="overflow" lIns="0" tIns="0" rIns="0" bIns="0">
            <a:spAutoFit/>
          </a:bodyPr>
          <a:lstStyle/>
          <a:p>
            <a:pPr algn="l"/>
            <a:r>
              <a:rPr lang="en-AU" sz="1200">
                <a:solidFill>
                  <a:srgbClr val="FF0000">
                    <a:alpha val="50000"/>
                  </a:srgbClr>
                </a:solidFill>
                <a:latin typeface="Aptos" panose="020B0004020202020204" pitchFamily="34" charset="0"/>
              </a:rPr>
              <a:t>OFFICIAL</a:t>
            </a:r>
          </a:p>
        </p:txBody>
      </p:sp>
    </p:spTree>
    <p:extLst>
      <p:ext uri="{BB962C8B-B14F-4D97-AF65-F5344CB8AC3E}">
        <p14:creationId xmlns:p14="http://schemas.microsoft.com/office/powerpoint/2010/main" val="4022737140"/>
      </p:ext>
    </p:extLst>
  </p:cSld>
  <p:clrMap bg1="lt1" tx1="dk1" bg2="lt2" tx2="dk2" accent1="accent1" accent2="accent2" accent3="accent3" accent4="accent4" accent5="accent5" accent6="accent6" hlink="hlink" folHlink="folHlink"/>
  <p:sldLayoutIdLst>
    <p:sldLayoutId id="2147483684" r:id="rId1"/>
    <p:sldLayoutId id="2147483697" r:id="rId2"/>
    <p:sldLayoutId id="2147483701" r:id="rId3"/>
    <p:sldLayoutId id="2147483685" r:id="rId4"/>
    <p:sldLayoutId id="2147483705" r:id="rId5"/>
    <p:sldLayoutId id="2147483686" r:id="rId6"/>
    <p:sldLayoutId id="2147483687" r:id="rId7"/>
    <p:sldLayoutId id="2147483688" r:id="rId8"/>
    <p:sldLayoutId id="2147483689" r:id="rId9"/>
    <p:sldLayoutId id="2147483708" r:id="rId10"/>
    <p:sldLayoutId id="2147483690" r:id="rId11"/>
    <p:sldLayoutId id="2147483691" r:id="rId12"/>
    <p:sldLayoutId id="2147483692" r:id="rId13"/>
    <p:sldLayoutId id="2147483693" r:id="rId14"/>
    <p:sldLayoutId id="2147483694" r:id="rId15"/>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0" name="Graphic 9">
            <a:extLst>
              <a:ext uri="{FF2B5EF4-FFF2-40B4-BE49-F238E27FC236}">
                <a16:creationId xmlns:a16="http://schemas.microsoft.com/office/drawing/2014/main" id="{88F4E070-DE66-4ABC-A8F6-3559DD6EA35B}"/>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1"/>
              </a:ext>
            </a:extLst>
          </a:blip>
          <a:stretch>
            <a:fillRect/>
          </a:stretch>
        </p:blipFill>
        <p:spPr>
          <a:xfrm>
            <a:off x="251519" y="195486"/>
            <a:ext cx="1768081" cy="442800"/>
          </a:xfrm>
          <a:prstGeom prst="rect">
            <a:avLst/>
          </a:prstGeom>
        </p:spPr>
      </p:pic>
      <p:sp>
        <p:nvSpPr>
          <p:cNvPr id="7" name="TextBox 6">
            <a:extLst>
              <a:ext uri="{FF2B5EF4-FFF2-40B4-BE49-F238E27FC236}">
                <a16:creationId xmlns:a16="http://schemas.microsoft.com/office/drawing/2014/main" id="{6D87B6D2-F18A-3BAE-9273-41AABD32CA22}"/>
              </a:ext>
            </a:extLst>
          </p:cNvPr>
          <p:cNvSpPr txBox="1"/>
          <p:nvPr userDrawn="1">
            <p:extLst>
              <p:ext uri="{1162E1C5-73C7-4A58-AE30-91384D911F3F}">
                <p184:classification xmlns:p184="http://schemas.microsoft.com/office/powerpoint/2018/4/main" val="hdr"/>
              </p:ext>
            </p:extLst>
          </p:nvPr>
        </p:nvSpPr>
        <p:spPr>
          <a:xfrm>
            <a:off x="4261612" y="63500"/>
            <a:ext cx="652463" cy="182880"/>
          </a:xfrm>
          <a:prstGeom prst="rect">
            <a:avLst/>
          </a:prstGeom>
        </p:spPr>
        <p:txBody>
          <a:bodyPr horzOverflow="overflow" lIns="0" tIns="0" rIns="0" bIns="0">
            <a:spAutoFit/>
          </a:bodyPr>
          <a:lstStyle/>
          <a:p>
            <a:pPr algn="l"/>
            <a:r>
              <a:rPr lang="en-AU" sz="1200">
                <a:solidFill>
                  <a:srgbClr val="FF0000">
                    <a:alpha val="50000"/>
                  </a:srgbClr>
                </a:solidFill>
                <a:latin typeface="Aptos" panose="020B0004020202020204" pitchFamily="34" charset="0"/>
              </a:rPr>
              <a:t>OFFICIAL</a:t>
            </a:r>
          </a:p>
        </p:txBody>
      </p:sp>
      <p:sp>
        <p:nvSpPr>
          <p:cNvPr id="8" name="TextBox 7">
            <a:extLst>
              <a:ext uri="{FF2B5EF4-FFF2-40B4-BE49-F238E27FC236}">
                <a16:creationId xmlns:a16="http://schemas.microsoft.com/office/drawing/2014/main" id="{97E83583-8F22-A6DE-FDA0-8ECA813683DC}"/>
              </a:ext>
            </a:extLst>
          </p:cNvPr>
          <p:cNvSpPr txBox="1"/>
          <p:nvPr userDrawn="1">
            <p:extLst>
              <p:ext uri="{1162E1C5-73C7-4A58-AE30-91384D911F3F}">
                <p184:classification xmlns:p184="http://schemas.microsoft.com/office/powerpoint/2018/4/main" val="ftr"/>
              </p:ext>
            </p:extLst>
          </p:nvPr>
        </p:nvSpPr>
        <p:spPr>
          <a:xfrm>
            <a:off x="4261612" y="4897120"/>
            <a:ext cx="652463" cy="182880"/>
          </a:xfrm>
          <a:prstGeom prst="rect">
            <a:avLst/>
          </a:prstGeom>
        </p:spPr>
        <p:txBody>
          <a:bodyPr horzOverflow="overflow" lIns="0" tIns="0" rIns="0" bIns="0">
            <a:spAutoFit/>
          </a:bodyPr>
          <a:lstStyle/>
          <a:p>
            <a:pPr algn="l"/>
            <a:r>
              <a:rPr lang="en-AU" sz="1200">
                <a:solidFill>
                  <a:srgbClr val="FF0000">
                    <a:alpha val="50000"/>
                  </a:srgbClr>
                </a:solidFill>
                <a:latin typeface="Aptos" panose="020B0004020202020204" pitchFamily="34" charset="0"/>
              </a:rPr>
              <a:t>OFFICIAL</a:t>
            </a:r>
          </a:p>
        </p:txBody>
      </p:sp>
    </p:spTree>
    <p:extLst>
      <p:ext uri="{BB962C8B-B14F-4D97-AF65-F5344CB8AC3E}">
        <p14:creationId xmlns:p14="http://schemas.microsoft.com/office/powerpoint/2010/main" val="190495752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7.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AU" sz="3200" dirty="0"/>
              <a:t>Evolution as an Invention Machine: </a:t>
            </a:r>
            <a:br>
              <a:rPr lang="en-AU" sz="3200" dirty="0"/>
            </a:br>
            <a:r>
              <a:rPr lang="en-AU" sz="3200" dirty="0"/>
              <a:t>How a Computer Autonomously Designed Industrial Static Mixers</a:t>
            </a:r>
          </a:p>
        </p:txBody>
      </p:sp>
      <p:sp>
        <p:nvSpPr>
          <p:cNvPr id="6" name="Subtitle 5">
            <a:extLst>
              <a:ext uri="{FF2B5EF4-FFF2-40B4-BE49-F238E27FC236}">
                <a16:creationId xmlns:a16="http://schemas.microsoft.com/office/drawing/2014/main" id="{3B8521C0-4C17-F207-8D2A-30C7D481333D}"/>
              </a:ext>
            </a:extLst>
          </p:cNvPr>
          <p:cNvSpPr>
            <a:spLocks noGrp="1"/>
          </p:cNvSpPr>
          <p:nvPr>
            <p:ph type="subTitle" idx="1"/>
          </p:nvPr>
        </p:nvSpPr>
        <p:spPr/>
        <p:txBody>
          <a:bodyPr>
            <a:normAutofit lnSpcReduction="10000"/>
          </a:bodyPr>
          <a:lstStyle/>
          <a:p>
            <a:r>
              <a:rPr lang="en-AU" dirty="0"/>
              <a:t>Part of AI4Design Research Portfolio in CSIRO</a:t>
            </a:r>
          </a:p>
          <a:p>
            <a:endParaRPr lang="en-AU" dirty="0"/>
          </a:p>
        </p:txBody>
      </p:sp>
      <p:sp>
        <p:nvSpPr>
          <p:cNvPr id="14" name="Footer Placeholder 2"/>
          <p:cNvSpPr txBox="1">
            <a:spLocks/>
          </p:cNvSpPr>
          <p:nvPr/>
        </p:nvSpPr>
        <p:spPr bwMode="auto">
          <a:xfrm>
            <a:off x="251520" y="4371950"/>
            <a:ext cx="7776863" cy="422103"/>
          </a:xfrm>
          <a:prstGeom prst="rect">
            <a:avLst/>
          </a:prstGeom>
          <a:noFill/>
          <a:ln w="9525">
            <a:noFill/>
            <a:miter lim="800000"/>
            <a:headEnd/>
            <a:tailEnd/>
          </a:ln>
        </p:spPr>
        <p:txBody>
          <a:bodyPr lIns="0" tIns="0" rIns="0" bIns="0"/>
          <a:lstStyle/>
          <a:p>
            <a:r>
              <a:rPr lang="en-AU" sz="1400" dirty="0">
                <a:latin typeface="Calibri" pitchFamily="34" charset="0"/>
              </a:rPr>
              <a:t>Paulus Lahur  |  </a:t>
            </a:r>
            <a:r>
              <a:rPr lang="en-AU" sz="1400" dirty="0" err="1">
                <a:latin typeface="Calibri" pitchFamily="34" charset="0"/>
              </a:rPr>
              <a:t>Colearnium</a:t>
            </a:r>
            <a:r>
              <a:rPr lang="en-AU" sz="1400" dirty="0">
                <a:latin typeface="Calibri" pitchFamily="34" charset="0"/>
              </a:rPr>
              <a:t>, 16 July 2026</a:t>
            </a:r>
          </a:p>
          <a:p>
            <a:r>
              <a:rPr lang="en-AU" sz="1400" dirty="0">
                <a:latin typeface="Calibri" pitchFamily="34" charset="0"/>
              </a:rPr>
              <a:t>Collaborators: Gerald G. Pereira, David Howard, Michael Breedon, Phil Kilby, and Christian H. Hornung</a:t>
            </a:r>
            <a:endParaRPr lang="en-US" sz="1400" dirty="0">
              <a:latin typeface="Calibri" pitchFamily="34" charset="0"/>
            </a:endParaRPr>
          </a:p>
        </p:txBody>
      </p:sp>
      <p:pic>
        <p:nvPicPr>
          <p:cNvPr id="3" name="Picture Placeholder 2" descr="A long shot of a metal bar&#10;&#10;Description automatically generated with medium confidence">
            <a:extLst>
              <a:ext uri="{FF2B5EF4-FFF2-40B4-BE49-F238E27FC236}">
                <a16:creationId xmlns:a16="http://schemas.microsoft.com/office/drawing/2014/main" id="{59FFA727-0628-8511-55AE-F8835C403416}"/>
              </a:ext>
            </a:extLst>
          </p:cNvPr>
          <p:cNvPicPr>
            <a:picLocks noGrp="1" noChangeAspect="1"/>
          </p:cNvPicPr>
          <p:nvPr>
            <p:ph type="pic" sz="quarter" idx="10"/>
          </p:nvPr>
        </p:nvPicPr>
        <p:blipFill>
          <a:blip r:embed="rId2"/>
          <a:srcRect t="27480" b="27480"/>
          <a:stretch>
            <a:fillRect/>
          </a:stretch>
        </p:blipFill>
        <p:spPr>
          <a:xfrm>
            <a:off x="0" y="0"/>
            <a:ext cx="9161463" cy="2578100"/>
          </a:xfrm>
          <a:prstGeom prst="rect">
            <a:avLst/>
          </a:prstGeom>
        </p:spPr>
      </p:pic>
    </p:spTree>
    <p:extLst>
      <p:ext uri="{BB962C8B-B14F-4D97-AF65-F5344CB8AC3E}">
        <p14:creationId xmlns:p14="http://schemas.microsoft.com/office/powerpoint/2010/main" val="3335163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838E0-D1DB-A25D-7AD7-7A5DDB5A92D3}"/>
            </a:ext>
          </a:extLst>
        </p:cNvPr>
        <p:cNvGrpSpPr/>
        <p:nvPr/>
      </p:nvGrpSpPr>
      <p:grpSpPr>
        <a:xfrm>
          <a:off x="0" y="0"/>
          <a:ext cx="0" cy="0"/>
          <a:chOff x="0" y="0"/>
          <a:chExt cx="0" cy="0"/>
        </a:xfrm>
      </p:grpSpPr>
      <p:sp>
        <p:nvSpPr>
          <p:cNvPr id="16386" name="Title 5">
            <a:extLst>
              <a:ext uri="{FF2B5EF4-FFF2-40B4-BE49-F238E27FC236}">
                <a16:creationId xmlns:a16="http://schemas.microsoft.com/office/drawing/2014/main" id="{F8D9AFFD-1EB0-AAA4-7132-E4DD1EAD719C}"/>
              </a:ext>
            </a:extLst>
          </p:cNvPr>
          <p:cNvSpPr>
            <a:spLocks noGrp="1"/>
          </p:cNvSpPr>
          <p:nvPr>
            <p:ph type="title"/>
          </p:nvPr>
        </p:nvSpPr>
        <p:spPr/>
        <p:txBody>
          <a:bodyPr>
            <a:normAutofit/>
          </a:bodyPr>
          <a:lstStyle/>
          <a:p>
            <a:r>
              <a:rPr lang="en-AU" sz="2800" dirty="0"/>
              <a:t>Champion Mixers (as Produced by Geometry Generators)</a:t>
            </a:r>
          </a:p>
        </p:txBody>
      </p:sp>
      <p:pic>
        <p:nvPicPr>
          <p:cNvPr id="4" name="Picture 3" descr="A close-up of a structure&#10;&#10;Description automatically generated">
            <a:extLst>
              <a:ext uri="{FF2B5EF4-FFF2-40B4-BE49-F238E27FC236}">
                <a16:creationId xmlns:a16="http://schemas.microsoft.com/office/drawing/2014/main" id="{31481BA9-9B01-71EB-B8AF-D9FBC0AB7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654" y="823488"/>
            <a:ext cx="3240000" cy="2023508"/>
          </a:xfrm>
          <a:prstGeom prst="rect">
            <a:avLst/>
          </a:prstGeom>
        </p:spPr>
      </p:pic>
      <p:pic>
        <p:nvPicPr>
          <p:cNvPr id="5" name="Picture 4" descr="A long shot of a metal bar&#10;&#10;Description automatically generated with medium confidence">
            <a:extLst>
              <a:ext uri="{FF2B5EF4-FFF2-40B4-BE49-F238E27FC236}">
                <a16:creationId xmlns:a16="http://schemas.microsoft.com/office/drawing/2014/main" id="{DE1F09E4-592C-3EAD-F041-8E21D524DD90}"/>
              </a:ext>
            </a:extLst>
          </p:cNvPr>
          <p:cNvPicPr>
            <a:picLocks noChangeAspect="1"/>
          </p:cNvPicPr>
          <p:nvPr/>
        </p:nvPicPr>
        <p:blipFill>
          <a:blip r:embed="rId4"/>
          <a:stretch>
            <a:fillRect/>
          </a:stretch>
        </p:blipFill>
        <p:spPr>
          <a:xfrm>
            <a:off x="4793163" y="732822"/>
            <a:ext cx="3240000" cy="2024242"/>
          </a:xfrm>
          <a:prstGeom prst="rect">
            <a:avLst/>
          </a:prstGeom>
        </p:spPr>
      </p:pic>
      <p:pic>
        <p:nvPicPr>
          <p:cNvPr id="6" name="Picture 5" descr="A wireframe of a train track&#10;&#10;Description automatically generated">
            <a:extLst>
              <a:ext uri="{FF2B5EF4-FFF2-40B4-BE49-F238E27FC236}">
                <a16:creationId xmlns:a16="http://schemas.microsoft.com/office/drawing/2014/main" id="{A7734F80-CC74-42B9-809E-7F9EF32573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654" y="2757064"/>
            <a:ext cx="3240000" cy="2024441"/>
          </a:xfrm>
          <a:prstGeom prst="rect">
            <a:avLst/>
          </a:prstGeom>
        </p:spPr>
      </p:pic>
      <p:pic>
        <p:nvPicPr>
          <p:cNvPr id="7" name="Picture 6" descr="A close-up of spikes&#10;&#10;Description automatically generated">
            <a:extLst>
              <a:ext uri="{FF2B5EF4-FFF2-40B4-BE49-F238E27FC236}">
                <a16:creationId xmlns:a16="http://schemas.microsoft.com/office/drawing/2014/main" id="{2AE9C06E-0DDA-80CE-F944-90CBFE7366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8024" y="2757064"/>
            <a:ext cx="3240000" cy="2024081"/>
          </a:xfrm>
          <a:prstGeom prst="rect">
            <a:avLst/>
          </a:prstGeom>
        </p:spPr>
      </p:pic>
      <p:sp>
        <p:nvSpPr>
          <p:cNvPr id="8" name="TextBox 7">
            <a:extLst>
              <a:ext uri="{FF2B5EF4-FFF2-40B4-BE49-F238E27FC236}">
                <a16:creationId xmlns:a16="http://schemas.microsoft.com/office/drawing/2014/main" id="{93A26685-062A-1848-5C7B-532B3E845A03}"/>
              </a:ext>
            </a:extLst>
          </p:cNvPr>
          <p:cNvSpPr txBox="1"/>
          <p:nvPr/>
        </p:nvSpPr>
        <p:spPr>
          <a:xfrm>
            <a:off x="251520" y="1098186"/>
            <a:ext cx="1368152" cy="646331"/>
          </a:xfrm>
          <a:prstGeom prst="rect">
            <a:avLst/>
          </a:prstGeom>
          <a:noFill/>
        </p:spPr>
        <p:txBody>
          <a:bodyPr wrap="square" rtlCol="0">
            <a:spAutoFit/>
          </a:bodyPr>
          <a:lstStyle/>
          <a:p>
            <a:pPr algn="ctr"/>
            <a:r>
              <a:rPr lang="en-AU" dirty="0"/>
              <a:t>Tree-based geometry</a:t>
            </a:r>
          </a:p>
        </p:txBody>
      </p:sp>
      <p:sp>
        <p:nvSpPr>
          <p:cNvPr id="9" name="TextBox 8">
            <a:extLst>
              <a:ext uri="{FF2B5EF4-FFF2-40B4-BE49-F238E27FC236}">
                <a16:creationId xmlns:a16="http://schemas.microsoft.com/office/drawing/2014/main" id="{8E98D249-99EE-1BE3-E959-31D8D9AF09EF}"/>
              </a:ext>
            </a:extLst>
          </p:cNvPr>
          <p:cNvSpPr txBox="1"/>
          <p:nvPr/>
        </p:nvSpPr>
        <p:spPr>
          <a:xfrm>
            <a:off x="4016489" y="2795118"/>
            <a:ext cx="1532791" cy="646331"/>
          </a:xfrm>
          <a:prstGeom prst="rect">
            <a:avLst/>
          </a:prstGeom>
          <a:noFill/>
        </p:spPr>
        <p:txBody>
          <a:bodyPr wrap="none" rtlCol="0">
            <a:spAutoFit/>
          </a:bodyPr>
          <a:lstStyle/>
          <a:p>
            <a:pPr algn="ctr"/>
            <a:r>
              <a:rPr lang="en-AU" dirty="0"/>
              <a:t>Ribbon-based </a:t>
            </a:r>
          </a:p>
          <a:p>
            <a:pPr algn="ctr"/>
            <a:r>
              <a:rPr lang="en-AU" dirty="0"/>
              <a:t>geometry</a:t>
            </a:r>
          </a:p>
        </p:txBody>
      </p:sp>
    </p:spTree>
    <p:extLst>
      <p:ext uri="{BB962C8B-B14F-4D97-AF65-F5344CB8AC3E}">
        <p14:creationId xmlns:p14="http://schemas.microsoft.com/office/powerpoint/2010/main" val="3036307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F3C91-54D4-11DA-3B2F-2D462D0D250B}"/>
            </a:ext>
          </a:extLst>
        </p:cNvPr>
        <p:cNvGrpSpPr/>
        <p:nvPr/>
      </p:nvGrpSpPr>
      <p:grpSpPr>
        <a:xfrm>
          <a:off x="0" y="0"/>
          <a:ext cx="0" cy="0"/>
          <a:chOff x="0" y="0"/>
          <a:chExt cx="0" cy="0"/>
        </a:xfrm>
      </p:grpSpPr>
      <p:pic>
        <p:nvPicPr>
          <p:cNvPr id="11" name="Picture 10" descr="A grey object with many gears&#10;&#10;Description automatically generated with medium confidence">
            <a:extLst>
              <a:ext uri="{FF2B5EF4-FFF2-40B4-BE49-F238E27FC236}">
                <a16:creationId xmlns:a16="http://schemas.microsoft.com/office/drawing/2014/main" id="{4D3C7967-4384-7077-F974-DFD5573C80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2884" y="2776091"/>
            <a:ext cx="3240000" cy="2023949"/>
          </a:xfrm>
          <a:prstGeom prst="rect">
            <a:avLst/>
          </a:prstGeom>
        </p:spPr>
      </p:pic>
      <p:pic>
        <p:nvPicPr>
          <p:cNvPr id="2" name="Picture 1" descr="A greyscale shot of a tree&#10;&#10;Description automatically generated">
            <a:extLst>
              <a:ext uri="{FF2B5EF4-FFF2-40B4-BE49-F238E27FC236}">
                <a16:creationId xmlns:a16="http://schemas.microsoft.com/office/drawing/2014/main" id="{D98F95F6-2851-1077-9EF1-4FF0E64E36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654" y="770688"/>
            <a:ext cx="3240000" cy="2024430"/>
          </a:xfrm>
          <a:prstGeom prst="rect">
            <a:avLst/>
          </a:prstGeom>
        </p:spPr>
      </p:pic>
      <p:sp>
        <p:nvSpPr>
          <p:cNvPr id="16386" name="Title 5">
            <a:extLst>
              <a:ext uri="{FF2B5EF4-FFF2-40B4-BE49-F238E27FC236}">
                <a16:creationId xmlns:a16="http://schemas.microsoft.com/office/drawing/2014/main" id="{0506A91B-DB0E-9389-3F76-E5195D7D74F8}"/>
              </a:ext>
            </a:extLst>
          </p:cNvPr>
          <p:cNvSpPr>
            <a:spLocks noGrp="1"/>
          </p:cNvSpPr>
          <p:nvPr>
            <p:ph type="title"/>
          </p:nvPr>
        </p:nvSpPr>
        <p:spPr/>
        <p:txBody>
          <a:bodyPr>
            <a:normAutofit fontScale="90000"/>
          </a:bodyPr>
          <a:lstStyle/>
          <a:p>
            <a:r>
              <a:rPr lang="en-AU" dirty="0"/>
              <a:t>Champion Mixers as Processed by CFD &amp; 3D Printer</a:t>
            </a:r>
          </a:p>
        </p:txBody>
      </p:sp>
      <p:sp>
        <p:nvSpPr>
          <p:cNvPr id="8" name="TextBox 7">
            <a:extLst>
              <a:ext uri="{FF2B5EF4-FFF2-40B4-BE49-F238E27FC236}">
                <a16:creationId xmlns:a16="http://schemas.microsoft.com/office/drawing/2014/main" id="{CEEFE4EF-81E2-C47B-5F8E-0BF64F530DF7}"/>
              </a:ext>
            </a:extLst>
          </p:cNvPr>
          <p:cNvSpPr txBox="1"/>
          <p:nvPr/>
        </p:nvSpPr>
        <p:spPr>
          <a:xfrm>
            <a:off x="251520" y="1098186"/>
            <a:ext cx="1368152" cy="646331"/>
          </a:xfrm>
          <a:prstGeom prst="rect">
            <a:avLst/>
          </a:prstGeom>
          <a:noFill/>
        </p:spPr>
        <p:txBody>
          <a:bodyPr wrap="square" rtlCol="0">
            <a:spAutoFit/>
          </a:bodyPr>
          <a:lstStyle/>
          <a:p>
            <a:pPr algn="ctr"/>
            <a:r>
              <a:rPr lang="en-AU" dirty="0"/>
              <a:t>Tree-based geometry</a:t>
            </a:r>
          </a:p>
        </p:txBody>
      </p:sp>
      <p:sp>
        <p:nvSpPr>
          <p:cNvPr id="9" name="TextBox 8">
            <a:extLst>
              <a:ext uri="{FF2B5EF4-FFF2-40B4-BE49-F238E27FC236}">
                <a16:creationId xmlns:a16="http://schemas.microsoft.com/office/drawing/2014/main" id="{551C6C11-35EE-1470-5DC8-B9681BF0F34C}"/>
              </a:ext>
            </a:extLst>
          </p:cNvPr>
          <p:cNvSpPr txBox="1"/>
          <p:nvPr/>
        </p:nvSpPr>
        <p:spPr>
          <a:xfrm>
            <a:off x="4016489" y="2795118"/>
            <a:ext cx="1532791" cy="646331"/>
          </a:xfrm>
          <a:prstGeom prst="rect">
            <a:avLst/>
          </a:prstGeom>
          <a:noFill/>
        </p:spPr>
        <p:txBody>
          <a:bodyPr wrap="none" rtlCol="0">
            <a:spAutoFit/>
          </a:bodyPr>
          <a:lstStyle/>
          <a:p>
            <a:pPr algn="ctr"/>
            <a:r>
              <a:rPr lang="en-AU" dirty="0"/>
              <a:t>Ribbon-based </a:t>
            </a:r>
          </a:p>
          <a:p>
            <a:pPr algn="ctr"/>
            <a:r>
              <a:rPr lang="en-AU" dirty="0"/>
              <a:t>geometry</a:t>
            </a:r>
          </a:p>
        </p:txBody>
      </p:sp>
      <p:pic>
        <p:nvPicPr>
          <p:cNvPr id="3" name="Picture 2" descr="A grey machine with gears&#10;&#10;Description automatically generated with medium confidence">
            <a:extLst>
              <a:ext uri="{FF2B5EF4-FFF2-40B4-BE49-F238E27FC236}">
                <a16:creationId xmlns:a16="http://schemas.microsoft.com/office/drawing/2014/main" id="{92F4C822-12B2-50FC-A9B7-0C738928CB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2884" y="752042"/>
            <a:ext cx="3240000" cy="2024049"/>
          </a:xfrm>
          <a:prstGeom prst="rect">
            <a:avLst/>
          </a:prstGeom>
        </p:spPr>
      </p:pic>
      <p:pic>
        <p:nvPicPr>
          <p:cNvPr id="10" name="Picture 9" descr="A grey object with a grid&#10;&#10;Description automatically generated with medium confidence">
            <a:extLst>
              <a:ext uri="{FF2B5EF4-FFF2-40B4-BE49-F238E27FC236}">
                <a16:creationId xmlns:a16="http://schemas.microsoft.com/office/drawing/2014/main" id="{7B080056-43B7-29AD-D3EA-A8FD970D85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489" y="2757064"/>
            <a:ext cx="3240000" cy="2024436"/>
          </a:xfrm>
          <a:prstGeom prst="rect">
            <a:avLst/>
          </a:prstGeom>
        </p:spPr>
      </p:pic>
    </p:spTree>
    <p:extLst>
      <p:ext uri="{BB962C8B-B14F-4D97-AF65-F5344CB8AC3E}">
        <p14:creationId xmlns:p14="http://schemas.microsoft.com/office/powerpoint/2010/main" val="3174340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BDF8C-0377-9FCC-0B3C-7360007E8172}"/>
            </a:ext>
          </a:extLst>
        </p:cNvPr>
        <p:cNvGrpSpPr/>
        <p:nvPr/>
      </p:nvGrpSpPr>
      <p:grpSpPr>
        <a:xfrm>
          <a:off x="0" y="0"/>
          <a:ext cx="0" cy="0"/>
          <a:chOff x="0" y="0"/>
          <a:chExt cx="0" cy="0"/>
        </a:xfrm>
      </p:grpSpPr>
      <p:sp>
        <p:nvSpPr>
          <p:cNvPr id="16386" name="Title 5">
            <a:extLst>
              <a:ext uri="{FF2B5EF4-FFF2-40B4-BE49-F238E27FC236}">
                <a16:creationId xmlns:a16="http://schemas.microsoft.com/office/drawing/2014/main" id="{520CF3C0-DE05-0960-99B0-6129C9E0206C}"/>
              </a:ext>
            </a:extLst>
          </p:cNvPr>
          <p:cNvSpPr>
            <a:spLocks noGrp="1"/>
          </p:cNvSpPr>
          <p:nvPr>
            <p:ph type="title"/>
          </p:nvPr>
        </p:nvSpPr>
        <p:spPr/>
        <p:txBody>
          <a:bodyPr/>
          <a:lstStyle/>
          <a:p>
            <a:r>
              <a:rPr lang="en-AU" dirty="0"/>
              <a:t>Experimental Verification</a:t>
            </a:r>
          </a:p>
        </p:txBody>
      </p:sp>
      <p:pic>
        <p:nvPicPr>
          <p:cNvPr id="2" name="Picture 1" descr="A screenshot of a graph&#10;&#10;Description automatically generated">
            <a:extLst>
              <a:ext uri="{FF2B5EF4-FFF2-40B4-BE49-F238E27FC236}">
                <a16:creationId xmlns:a16="http://schemas.microsoft.com/office/drawing/2014/main" id="{FF531B82-CBAF-B2B5-933D-8C8D240F8781}"/>
              </a:ext>
            </a:extLst>
          </p:cNvPr>
          <p:cNvPicPr>
            <a:picLocks noChangeAspect="1"/>
          </p:cNvPicPr>
          <p:nvPr/>
        </p:nvPicPr>
        <p:blipFill>
          <a:blip r:embed="rId3" cstate="print">
            <a:extLst>
              <a:ext uri="{28A0092B-C50C-407E-A947-70E740481C1C}">
                <a14:useLocalDpi xmlns:a14="http://schemas.microsoft.com/office/drawing/2010/main" val="0"/>
              </a:ext>
            </a:extLst>
          </a:blip>
          <a:srcRect l="9543" t="32338" r="6282"/>
          <a:stretch/>
        </p:blipFill>
        <p:spPr>
          <a:xfrm>
            <a:off x="179512" y="771550"/>
            <a:ext cx="6336704" cy="4155665"/>
          </a:xfrm>
          <a:prstGeom prst="rect">
            <a:avLst/>
          </a:prstGeom>
        </p:spPr>
      </p:pic>
      <p:sp>
        <p:nvSpPr>
          <p:cNvPr id="4" name="TextBox 3">
            <a:extLst>
              <a:ext uri="{FF2B5EF4-FFF2-40B4-BE49-F238E27FC236}">
                <a16:creationId xmlns:a16="http://schemas.microsoft.com/office/drawing/2014/main" id="{C56A7542-A0B7-2DF6-4868-A1072994DF75}"/>
              </a:ext>
            </a:extLst>
          </p:cNvPr>
          <p:cNvSpPr txBox="1"/>
          <p:nvPr/>
        </p:nvSpPr>
        <p:spPr>
          <a:xfrm>
            <a:off x="6379572" y="2283677"/>
            <a:ext cx="2160240"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AU" dirty="0"/>
              <a:t>Tree-based geometry</a:t>
            </a:r>
          </a:p>
        </p:txBody>
      </p:sp>
      <p:cxnSp>
        <p:nvCxnSpPr>
          <p:cNvPr id="7" name="Straight Arrow Connector 6">
            <a:extLst>
              <a:ext uri="{FF2B5EF4-FFF2-40B4-BE49-F238E27FC236}">
                <a16:creationId xmlns:a16="http://schemas.microsoft.com/office/drawing/2014/main" id="{3762252A-74F4-4F14-070E-D65C7513D77E}"/>
              </a:ext>
            </a:extLst>
          </p:cNvPr>
          <p:cNvCxnSpPr>
            <a:cxnSpLocks/>
            <a:stCxn id="4" idx="1"/>
          </p:cNvCxnSpPr>
          <p:nvPr/>
        </p:nvCxnSpPr>
        <p:spPr>
          <a:xfrm flipH="1">
            <a:off x="4716016" y="2468343"/>
            <a:ext cx="1663556" cy="3539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5B229F5A-B89A-404D-B3AC-8DBE874C9775}"/>
              </a:ext>
            </a:extLst>
          </p:cNvPr>
          <p:cNvSpPr txBox="1"/>
          <p:nvPr/>
        </p:nvSpPr>
        <p:spPr>
          <a:xfrm>
            <a:off x="1378836" y="1807089"/>
            <a:ext cx="2880320" cy="6463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AU" dirty="0"/>
              <a:t>Ribbon-based geometries </a:t>
            </a:r>
            <a:r>
              <a:rPr lang="en-AU" dirty="0">
                <a:sym typeface="Wingdings" panose="05000000000000000000" pitchFamily="2" charset="2"/>
              </a:rPr>
              <a:t> 45%</a:t>
            </a:r>
            <a:r>
              <a:rPr lang="en-AU" dirty="0"/>
              <a:t> better than benchmark</a:t>
            </a:r>
          </a:p>
        </p:txBody>
      </p:sp>
      <p:cxnSp>
        <p:nvCxnSpPr>
          <p:cNvPr id="15" name="Straight Arrow Connector 14">
            <a:extLst>
              <a:ext uri="{FF2B5EF4-FFF2-40B4-BE49-F238E27FC236}">
                <a16:creationId xmlns:a16="http://schemas.microsoft.com/office/drawing/2014/main" id="{45AB8215-D8EF-06ED-5884-03B9AC78624C}"/>
              </a:ext>
            </a:extLst>
          </p:cNvPr>
          <p:cNvCxnSpPr>
            <a:cxnSpLocks/>
            <a:stCxn id="8" idx="2"/>
          </p:cNvCxnSpPr>
          <p:nvPr/>
        </p:nvCxnSpPr>
        <p:spPr>
          <a:xfrm>
            <a:off x="2818996" y="2453420"/>
            <a:ext cx="816900" cy="5665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14534812-E7DF-2408-FFC5-014FAA007692}"/>
              </a:ext>
            </a:extLst>
          </p:cNvPr>
          <p:cNvSpPr txBox="1"/>
          <p:nvPr/>
        </p:nvSpPr>
        <p:spPr>
          <a:xfrm>
            <a:off x="3563888" y="3557658"/>
            <a:ext cx="1359768"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AU" dirty="0"/>
              <a:t>Benchmark</a:t>
            </a:r>
          </a:p>
        </p:txBody>
      </p:sp>
      <p:cxnSp>
        <p:nvCxnSpPr>
          <p:cNvPr id="6" name="Straight Arrow Connector 5">
            <a:extLst>
              <a:ext uri="{FF2B5EF4-FFF2-40B4-BE49-F238E27FC236}">
                <a16:creationId xmlns:a16="http://schemas.microsoft.com/office/drawing/2014/main" id="{90A44B94-418B-98A8-BE51-442B0D203623}"/>
              </a:ext>
            </a:extLst>
          </p:cNvPr>
          <p:cNvCxnSpPr>
            <a:cxnSpLocks/>
            <a:stCxn id="5" idx="0"/>
          </p:cNvCxnSpPr>
          <p:nvPr/>
        </p:nvCxnSpPr>
        <p:spPr>
          <a:xfrm flipH="1" flipV="1">
            <a:off x="4067944" y="3267884"/>
            <a:ext cx="175828" cy="2897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387" name="Content Placeholder 2">
            <a:extLst>
              <a:ext uri="{FF2B5EF4-FFF2-40B4-BE49-F238E27FC236}">
                <a16:creationId xmlns:a16="http://schemas.microsoft.com/office/drawing/2014/main" id="{50869425-C979-E158-9EA9-75DA3B18BA5E}"/>
              </a:ext>
            </a:extLst>
          </p:cNvPr>
          <p:cNvSpPr>
            <a:spLocks noGrp="1"/>
          </p:cNvSpPr>
          <p:nvPr>
            <p:ph idx="1"/>
          </p:nvPr>
        </p:nvSpPr>
        <p:spPr>
          <a:xfrm>
            <a:off x="6454639" y="771550"/>
            <a:ext cx="2445648" cy="1167486"/>
          </a:xfrm>
        </p:spPr>
        <p:txBody>
          <a:bodyPr>
            <a:normAutofit/>
          </a:bodyPr>
          <a:lstStyle/>
          <a:p>
            <a:pPr marL="0" indent="0">
              <a:buNone/>
            </a:pPr>
            <a:r>
              <a:rPr lang="en-AU" sz="2200" dirty="0"/>
              <a:t>Remove copper ion from solution </a:t>
            </a:r>
            <a:r>
              <a:rPr lang="en-AU" sz="2200" dirty="0">
                <a:sym typeface="Wingdings" panose="05000000000000000000" pitchFamily="2" charset="2"/>
              </a:rPr>
              <a:t> more is better</a:t>
            </a:r>
            <a:endParaRPr lang="en-AU" sz="1900" dirty="0"/>
          </a:p>
        </p:txBody>
      </p:sp>
    </p:spTree>
    <p:extLst>
      <p:ext uri="{BB962C8B-B14F-4D97-AF65-F5344CB8AC3E}">
        <p14:creationId xmlns:p14="http://schemas.microsoft.com/office/powerpoint/2010/main" val="378351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6B9E0-92AE-6CA5-E8EF-02B1B00735C7}"/>
            </a:ext>
          </a:extLst>
        </p:cNvPr>
        <p:cNvGrpSpPr/>
        <p:nvPr/>
      </p:nvGrpSpPr>
      <p:grpSpPr>
        <a:xfrm>
          <a:off x="0" y="0"/>
          <a:ext cx="0" cy="0"/>
          <a:chOff x="0" y="0"/>
          <a:chExt cx="0" cy="0"/>
        </a:xfrm>
      </p:grpSpPr>
      <p:sp>
        <p:nvSpPr>
          <p:cNvPr id="16387" name="Content Placeholder 2">
            <a:extLst>
              <a:ext uri="{FF2B5EF4-FFF2-40B4-BE49-F238E27FC236}">
                <a16:creationId xmlns:a16="http://schemas.microsoft.com/office/drawing/2014/main" id="{E2BD7A8D-538C-BB05-4F40-00427061F183}"/>
              </a:ext>
            </a:extLst>
          </p:cNvPr>
          <p:cNvSpPr>
            <a:spLocks noGrp="1"/>
          </p:cNvSpPr>
          <p:nvPr>
            <p:ph idx="1"/>
          </p:nvPr>
        </p:nvSpPr>
        <p:spPr/>
        <p:txBody>
          <a:bodyPr>
            <a:normAutofit fontScale="92500" lnSpcReduction="10000"/>
          </a:bodyPr>
          <a:lstStyle/>
          <a:p>
            <a:r>
              <a:rPr lang="en-AU" sz="2200" dirty="0"/>
              <a:t>Journal</a:t>
            </a:r>
          </a:p>
          <a:p>
            <a:pPr lvl="1"/>
            <a:r>
              <a:rPr lang="en-AU" sz="1800" dirty="0"/>
              <a:t>Freeform Generative Design of Complex Functional Structures, Gerald G. Pereira, David Howard, Paulus Lahur, Michael Breedon, Phil Kilby, and Christian H. Hornung, Scientific Reports, 14, 11918, (2024)</a:t>
            </a:r>
          </a:p>
          <a:p>
            <a:r>
              <a:rPr lang="en-AU" sz="2200" dirty="0"/>
              <a:t>Three patents</a:t>
            </a:r>
          </a:p>
          <a:p>
            <a:r>
              <a:rPr lang="en-AU" sz="2200" dirty="0"/>
              <a:t>Resulted in more projects &amp; collaborations</a:t>
            </a:r>
          </a:p>
          <a:p>
            <a:pPr lvl="1"/>
            <a:r>
              <a:rPr lang="en-AU" sz="1800" dirty="0"/>
              <a:t>More applications: Carbon Capture, Hydrogenation, Fermentation, Polymerisation, Airlift, Distillation.</a:t>
            </a:r>
          </a:p>
          <a:p>
            <a:pPr lvl="1"/>
            <a:r>
              <a:rPr lang="en-AU" sz="1800" dirty="0"/>
              <a:t>Explored more geometry generators: Lindenmeyer system, TPMS (Triply Periodic Minimal Surface) etc.</a:t>
            </a:r>
          </a:p>
          <a:p>
            <a:pPr lvl="1"/>
            <a:r>
              <a:rPr lang="en-AU" sz="1800" dirty="0"/>
              <a:t>Explored Bayesian Optimisation in place of Genetic Algorithm.</a:t>
            </a:r>
          </a:p>
          <a:p>
            <a:pPr lvl="1"/>
            <a:r>
              <a:rPr lang="en-AU" sz="1800" b="1" dirty="0"/>
              <a:t>Explored additional component: Machine Learning </a:t>
            </a:r>
            <a:r>
              <a:rPr lang="en-AU" sz="1800" b="1" dirty="0">
                <a:sym typeface="Wingdings" panose="05000000000000000000" pitchFamily="2" charset="2"/>
              </a:rPr>
              <a:t> evolve &amp; learn at the same time.</a:t>
            </a:r>
            <a:endParaRPr lang="en-AU" sz="1800" b="1" dirty="0"/>
          </a:p>
          <a:p>
            <a:r>
              <a:rPr lang="en-AU" sz="2200" dirty="0"/>
              <a:t>Funding situation is always challenging …</a:t>
            </a:r>
          </a:p>
          <a:p>
            <a:pPr lvl="1"/>
            <a:endParaRPr lang="en-AU" sz="1500" dirty="0"/>
          </a:p>
        </p:txBody>
      </p:sp>
      <p:sp>
        <p:nvSpPr>
          <p:cNvPr id="16386" name="Title 5">
            <a:extLst>
              <a:ext uri="{FF2B5EF4-FFF2-40B4-BE49-F238E27FC236}">
                <a16:creationId xmlns:a16="http://schemas.microsoft.com/office/drawing/2014/main" id="{D5DFB0E5-C056-B1F5-8EEE-1A4649A0F5C8}"/>
              </a:ext>
            </a:extLst>
          </p:cNvPr>
          <p:cNvSpPr>
            <a:spLocks noGrp="1"/>
          </p:cNvSpPr>
          <p:nvPr>
            <p:ph type="title"/>
          </p:nvPr>
        </p:nvSpPr>
        <p:spPr/>
        <p:txBody>
          <a:bodyPr/>
          <a:lstStyle/>
          <a:p>
            <a:r>
              <a:rPr lang="en-AU" dirty="0"/>
              <a:t>Achievements</a:t>
            </a:r>
          </a:p>
        </p:txBody>
      </p:sp>
    </p:spTree>
    <p:extLst>
      <p:ext uri="{BB962C8B-B14F-4D97-AF65-F5344CB8AC3E}">
        <p14:creationId xmlns:p14="http://schemas.microsoft.com/office/powerpoint/2010/main" val="3914604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B07E2-9AEA-EFE7-CE49-C0D38137833B}"/>
            </a:ext>
          </a:extLst>
        </p:cNvPr>
        <p:cNvGrpSpPr/>
        <p:nvPr/>
      </p:nvGrpSpPr>
      <p:grpSpPr>
        <a:xfrm>
          <a:off x="0" y="0"/>
          <a:ext cx="0" cy="0"/>
          <a:chOff x="0" y="0"/>
          <a:chExt cx="0" cy="0"/>
        </a:xfrm>
      </p:grpSpPr>
      <p:sp>
        <p:nvSpPr>
          <p:cNvPr id="16387" name="Content Placeholder 2">
            <a:extLst>
              <a:ext uri="{FF2B5EF4-FFF2-40B4-BE49-F238E27FC236}">
                <a16:creationId xmlns:a16="http://schemas.microsoft.com/office/drawing/2014/main" id="{750DCA98-AB17-F957-DE5B-6A627AFD99C8}"/>
              </a:ext>
            </a:extLst>
          </p:cNvPr>
          <p:cNvSpPr>
            <a:spLocks noGrp="1"/>
          </p:cNvSpPr>
          <p:nvPr>
            <p:ph idx="1"/>
          </p:nvPr>
        </p:nvSpPr>
        <p:spPr>
          <a:xfrm>
            <a:off x="395536" y="1131590"/>
            <a:ext cx="8352928" cy="576065"/>
          </a:xfrm>
        </p:spPr>
        <p:txBody>
          <a:bodyPr>
            <a:normAutofit/>
          </a:bodyPr>
          <a:lstStyle/>
          <a:p>
            <a:pPr marL="0" indent="0">
              <a:buNone/>
            </a:pPr>
            <a:r>
              <a:rPr lang="en-AU" sz="1200" dirty="0"/>
              <a:t>Hornby, Gregory S.; Al Globus; Derek S. Linden; Jason D. Lohn (2006). "Automated antenna design with evolutionary algorithms". Space. American Institute of Aeronautics and Astronautics</a:t>
            </a:r>
          </a:p>
        </p:txBody>
      </p:sp>
      <p:sp>
        <p:nvSpPr>
          <p:cNvPr id="16386" name="Title 5">
            <a:extLst>
              <a:ext uri="{FF2B5EF4-FFF2-40B4-BE49-F238E27FC236}">
                <a16:creationId xmlns:a16="http://schemas.microsoft.com/office/drawing/2014/main" id="{1425ABDA-E7CA-BAB0-E108-EFC21A5D53DB}"/>
              </a:ext>
            </a:extLst>
          </p:cNvPr>
          <p:cNvSpPr>
            <a:spLocks noGrp="1"/>
          </p:cNvSpPr>
          <p:nvPr>
            <p:ph type="title"/>
          </p:nvPr>
        </p:nvSpPr>
        <p:spPr/>
        <p:txBody>
          <a:bodyPr/>
          <a:lstStyle/>
          <a:p>
            <a:r>
              <a:rPr lang="en-AU" dirty="0"/>
              <a:t>Example from NASA </a:t>
            </a:r>
          </a:p>
        </p:txBody>
      </p:sp>
      <p:pic>
        <p:nvPicPr>
          <p:cNvPr id="5" name="Picture 4">
            <a:extLst>
              <a:ext uri="{FF2B5EF4-FFF2-40B4-BE49-F238E27FC236}">
                <a16:creationId xmlns:a16="http://schemas.microsoft.com/office/drawing/2014/main" id="{BAFD9D6C-F620-FC7A-769A-3106628E32FB}"/>
              </a:ext>
            </a:extLst>
          </p:cNvPr>
          <p:cNvPicPr>
            <a:picLocks noChangeAspect="1"/>
          </p:cNvPicPr>
          <p:nvPr/>
        </p:nvPicPr>
        <p:blipFill>
          <a:blip r:embed="rId3"/>
          <a:stretch>
            <a:fillRect/>
          </a:stretch>
        </p:blipFill>
        <p:spPr>
          <a:xfrm>
            <a:off x="1531679" y="1851670"/>
            <a:ext cx="3077163" cy="2487373"/>
          </a:xfrm>
          <a:prstGeom prst="rect">
            <a:avLst/>
          </a:prstGeom>
        </p:spPr>
      </p:pic>
      <p:pic>
        <p:nvPicPr>
          <p:cNvPr id="7" name="Picture 6">
            <a:extLst>
              <a:ext uri="{FF2B5EF4-FFF2-40B4-BE49-F238E27FC236}">
                <a16:creationId xmlns:a16="http://schemas.microsoft.com/office/drawing/2014/main" id="{8C3AAFA8-154C-0077-B7E9-968BF7C7A2AC}"/>
              </a:ext>
            </a:extLst>
          </p:cNvPr>
          <p:cNvPicPr>
            <a:picLocks noChangeAspect="1"/>
          </p:cNvPicPr>
          <p:nvPr/>
        </p:nvPicPr>
        <p:blipFill>
          <a:blip r:embed="rId4"/>
          <a:stretch>
            <a:fillRect/>
          </a:stretch>
        </p:blipFill>
        <p:spPr>
          <a:xfrm>
            <a:off x="4942573" y="1851670"/>
            <a:ext cx="2653763" cy="2503550"/>
          </a:xfrm>
          <a:prstGeom prst="rect">
            <a:avLst/>
          </a:prstGeom>
        </p:spPr>
      </p:pic>
    </p:spTree>
    <p:extLst>
      <p:ext uri="{BB962C8B-B14F-4D97-AF65-F5344CB8AC3E}">
        <p14:creationId xmlns:p14="http://schemas.microsoft.com/office/powerpoint/2010/main" val="3035041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86174-9F0A-372B-68CD-6D1A212E8A4E}"/>
            </a:ext>
          </a:extLst>
        </p:cNvPr>
        <p:cNvGrpSpPr/>
        <p:nvPr/>
      </p:nvGrpSpPr>
      <p:grpSpPr>
        <a:xfrm>
          <a:off x="0" y="0"/>
          <a:ext cx="0" cy="0"/>
          <a:chOff x="0" y="0"/>
          <a:chExt cx="0" cy="0"/>
        </a:xfrm>
      </p:grpSpPr>
      <p:sp>
        <p:nvSpPr>
          <p:cNvPr id="16387" name="Content Placeholder 2">
            <a:extLst>
              <a:ext uri="{FF2B5EF4-FFF2-40B4-BE49-F238E27FC236}">
                <a16:creationId xmlns:a16="http://schemas.microsoft.com/office/drawing/2014/main" id="{0B631EB0-934B-3779-EB5B-927FF4C08154}"/>
              </a:ext>
            </a:extLst>
          </p:cNvPr>
          <p:cNvSpPr>
            <a:spLocks noGrp="1"/>
          </p:cNvSpPr>
          <p:nvPr>
            <p:ph idx="1"/>
          </p:nvPr>
        </p:nvSpPr>
        <p:spPr/>
        <p:txBody>
          <a:bodyPr>
            <a:normAutofit/>
          </a:bodyPr>
          <a:lstStyle/>
          <a:p>
            <a:r>
              <a:rPr lang="en-AU" sz="2200" dirty="0"/>
              <a:t>Evolutionary Algorithm is a powerful method</a:t>
            </a:r>
          </a:p>
          <a:p>
            <a:pPr lvl="1"/>
            <a:r>
              <a:rPr lang="en-AU" sz="1800" dirty="0"/>
              <a:t>It works without prior knowledge </a:t>
            </a:r>
            <a:r>
              <a:rPr lang="en-AU" sz="1800" dirty="0">
                <a:sym typeface="Wingdings" panose="05000000000000000000" pitchFamily="2" charset="2"/>
              </a:rPr>
              <a:t> innovation.</a:t>
            </a:r>
            <a:endParaRPr lang="en-AU" sz="1800" dirty="0"/>
          </a:p>
          <a:p>
            <a:pPr lvl="1"/>
            <a:r>
              <a:rPr lang="en-AU" sz="1800" dirty="0"/>
              <a:t>Physics simulation can be very expensive.</a:t>
            </a:r>
          </a:p>
          <a:p>
            <a:pPr lvl="1"/>
            <a:r>
              <a:rPr lang="en-AU" sz="1800" dirty="0"/>
              <a:t>High fidelity, robust and automated system is a must.</a:t>
            </a:r>
          </a:p>
          <a:p>
            <a:pPr lvl="1"/>
            <a:r>
              <a:rPr lang="en-AU" sz="1800" dirty="0"/>
              <a:t>Domain knowledge to set up the system is key.</a:t>
            </a:r>
          </a:p>
          <a:p>
            <a:r>
              <a:rPr lang="en-AU" sz="2200" dirty="0"/>
              <a:t>Promising avenues for further research</a:t>
            </a:r>
          </a:p>
          <a:p>
            <a:pPr lvl="1"/>
            <a:r>
              <a:rPr lang="en-AU" sz="1800" dirty="0"/>
              <a:t>Incorporate Machine Learning to reduce the cost of physics simulation (e.g. surrogate model, Physics-Informed Machine Learning).</a:t>
            </a:r>
          </a:p>
          <a:p>
            <a:pPr lvl="1"/>
            <a:r>
              <a:rPr lang="en-AU" sz="1800" dirty="0"/>
              <a:t>Bayesian Optimisation (instead of Genetic Algorithm) to guide exploration.</a:t>
            </a:r>
          </a:p>
          <a:p>
            <a:pPr lvl="1"/>
            <a:endParaRPr lang="en-AU" sz="1500" dirty="0"/>
          </a:p>
        </p:txBody>
      </p:sp>
      <p:sp>
        <p:nvSpPr>
          <p:cNvPr id="16386" name="Title 5">
            <a:extLst>
              <a:ext uri="{FF2B5EF4-FFF2-40B4-BE49-F238E27FC236}">
                <a16:creationId xmlns:a16="http://schemas.microsoft.com/office/drawing/2014/main" id="{8809C198-7AA5-F3B2-B092-7363D03345FD}"/>
              </a:ext>
            </a:extLst>
          </p:cNvPr>
          <p:cNvSpPr>
            <a:spLocks noGrp="1"/>
          </p:cNvSpPr>
          <p:nvPr>
            <p:ph type="title"/>
          </p:nvPr>
        </p:nvSpPr>
        <p:spPr/>
        <p:txBody>
          <a:bodyPr/>
          <a:lstStyle/>
          <a:p>
            <a:r>
              <a:rPr lang="en-AU" dirty="0"/>
              <a:t>Concluding Remarks</a:t>
            </a:r>
          </a:p>
        </p:txBody>
      </p:sp>
    </p:spTree>
    <p:extLst>
      <p:ext uri="{BB962C8B-B14F-4D97-AF65-F5344CB8AC3E}">
        <p14:creationId xmlns:p14="http://schemas.microsoft.com/office/powerpoint/2010/main" val="2014392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76769-BDC0-0941-A728-464E2552D605}"/>
            </a:ext>
          </a:extLst>
        </p:cNvPr>
        <p:cNvGrpSpPr/>
        <p:nvPr/>
      </p:nvGrpSpPr>
      <p:grpSpPr>
        <a:xfrm>
          <a:off x="0" y="0"/>
          <a:ext cx="0" cy="0"/>
          <a:chOff x="0" y="0"/>
          <a:chExt cx="0" cy="0"/>
        </a:xfrm>
      </p:grpSpPr>
      <p:sp>
        <p:nvSpPr>
          <p:cNvPr id="16387" name="Content Placeholder 2">
            <a:extLst>
              <a:ext uri="{FF2B5EF4-FFF2-40B4-BE49-F238E27FC236}">
                <a16:creationId xmlns:a16="http://schemas.microsoft.com/office/drawing/2014/main" id="{D996867A-6631-1F73-6D9F-243557BF0D5A}"/>
              </a:ext>
            </a:extLst>
          </p:cNvPr>
          <p:cNvSpPr>
            <a:spLocks noGrp="1"/>
          </p:cNvSpPr>
          <p:nvPr>
            <p:ph idx="1"/>
          </p:nvPr>
        </p:nvSpPr>
        <p:spPr/>
        <p:txBody>
          <a:bodyPr>
            <a:normAutofit/>
          </a:bodyPr>
          <a:lstStyle/>
          <a:p>
            <a:r>
              <a:rPr lang="en-AU" sz="2200" dirty="0"/>
              <a:t>We are immensely grateful to all collaborators in AIM FSP Static Mixer program and AI4Design research portfolio, as well as other colleagues who have helped in all aspects of the project, which includes 3D printing, experimentation, material analysis &amp; computing. </a:t>
            </a:r>
          </a:p>
          <a:p>
            <a:r>
              <a:rPr lang="en-AU" sz="2200" dirty="0"/>
              <a:t>This work was initially funded by AIM FSP program. Later it was funded by FDMF via AI4Design research portfolio. </a:t>
            </a:r>
          </a:p>
          <a:p>
            <a:r>
              <a:rPr lang="en-AU" sz="2200" dirty="0"/>
              <a:t>Computations were facilitated by CSIRO's HPC, the National Computational Infrastructure (NCI) and Pawsey.</a:t>
            </a:r>
          </a:p>
        </p:txBody>
      </p:sp>
      <p:sp>
        <p:nvSpPr>
          <p:cNvPr id="16386" name="Title 5">
            <a:extLst>
              <a:ext uri="{FF2B5EF4-FFF2-40B4-BE49-F238E27FC236}">
                <a16:creationId xmlns:a16="http://schemas.microsoft.com/office/drawing/2014/main" id="{2FF15C4F-467F-226C-A5F7-58D176FFEAE0}"/>
              </a:ext>
            </a:extLst>
          </p:cNvPr>
          <p:cNvSpPr>
            <a:spLocks noGrp="1"/>
          </p:cNvSpPr>
          <p:nvPr>
            <p:ph type="title"/>
          </p:nvPr>
        </p:nvSpPr>
        <p:spPr/>
        <p:txBody>
          <a:bodyPr/>
          <a:lstStyle/>
          <a:p>
            <a:r>
              <a:rPr lang="en-AU" dirty="0"/>
              <a:t>Acknowledgement</a:t>
            </a:r>
          </a:p>
        </p:txBody>
      </p:sp>
    </p:spTree>
    <p:extLst>
      <p:ext uri="{BB962C8B-B14F-4D97-AF65-F5344CB8AC3E}">
        <p14:creationId xmlns:p14="http://schemas.microsoft.com/office/powerpoint/2010/main" val="2991921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subTitle" idx="1"/>
          </p:nvPr>
        </p:nvSpPr>
        <p:spPr/>
        <p:txBody>
          <a:bodyPr>
            <a:normAutofit lnSpcReduction="10000"/>
          </a:bodyPr>
          <a:lstStyle/>
          <a:p>
            <a:pPr>
              <a:lnSpc>
                <a:spcPct val="110000"/>
              </a:lnSpc>
              <a:spcBef>
                <a:spcPts val="0"/>
              </a:spcBef>
            </a:pPr>
            <a:r>
              <a:rPr lang="en-US" dirty="0"/>
              <a:t>Further information</a:t>
            </a:r>
          </a:p>
          <a:p>
            <a:pPr lvl="1">
              <a:lnSpc>
                <a:spcPct val="110000"/>
              </a:lnSpc>
              <a:spcAft>
                <a:spcPts val="0"/>
              </a:spcAft>
              <a:tabLst>
                <a:tab pos="355600" algn="l"/>
              </a:tabLst>
            </a:pPr>
            <a:r>
              <a:rPr lang="en-US" dirty="0"/>
              <a:t>Paulus Lahur</a:t>
            </a:r>
          </a:p>
          <a:p>
            <a:pPr lvl="1">
              <a:lnSpc>
                <a:spcPct val="110000"/>
              </a:lnSpc>
              <a:spcAft>
                <a:spcPts val="0"/>
              </a:spcAft>
              <a:tabLst>
                <a:tab pos="355600" algn="l"/>
              </a:tabLst>
            </a:pPr>
            <a:r>
              <a:rPr lang="en-US" dirty="0"/>
              <a:t>paulus.lahur@csiro.au</a:t>
            </a:r>
          </a:p>
          <a:p>
            <a:pPr marL="0" lvl="2" indent="0">
              <a:lnSpc>
                <a:spcPct val="110000"/>
              </a:lnSpc>
            </a:pPr>
            <a:r>
              <a:rPr lang="en-US" dirty="0"/>
              <a:t>www.csiro.au</a:t>
            </a:r>
          </a:p>
          <a:p>
            <a:pPr marL="0" lvl="2" indent="0">
              <a:lnSpc>
                <a:spcPct val="100000"/>
              </a:lnSpc>
              <a:spcAft>
                <a:spcPct val="0"/>
              </a:spcAft>
            </a:pPr>
            <a:endParaRPr lang="en-US" sz="1200" dirty="0"/>
          </a:p>
          <a:p>
            <a:pPr marL="0" lvl="2" indent="0">
              <a:lnSpc>
                <a:spcPct val="100000"/>
              </a:lnSpc>
              <a:spcAft>
                <a:spcPct val="0"/>
              </a:spcAft>
            </a:pPr>
            <a:endParaRPr lang="en-US" sz="1200" dirty="0"/>
          </a:p>
          <a:p>
            <a:pPr>
              <a:lnSpc>
                <a:spcPct val="100000"/>
              </a:lnSpc>
              <a:spcAft>
                <a:spcPct val="0"/>
              </a:spcAft>
            </a:pPr>
            <a:endParaRPr lang="en-AU" sz="1200" dirty="0"/>
          </a:p>
        </p:txBody>
      </p:sp>
      <p:sp>
        <p:nvSpPr>
          <p:cNvPr id="38913" name="Title 3"/>
          <p:cNvSpPr>
            <a:spLocks noGrp="1"/>
          </p:cNvSpPr>
          <p:nvPr>
            <p:ph type="title"/>
          </p:nvPr>
        </p:nvSpPr>
        <p:spPr/>
        <p:txBody>
          <a:bodyPr/>
          <a:lstStyle/>
          <a:p>
            <a:pPr eaLnBrk="1" hangingPunct="1">
              <a:spcAft>
                <a:spcPct val="0"/>
              </a:spcAft>
            </a:pPr>
            <a:r>
              <a:rPr lang="en-US" dirty="0"/>
              <a:t>Thank you</a:t>
            </a:r>
          </a:p>
        </p:txBody>
      </p:sp>
    </p:spTree>
    <p:extLst>
      <p:ext uri="{BB962C8B-B14F-4D97-AF65-F5344CB8AC3E}">
        <p14:creationId xmlns:p14="http://schemas.microsoft.com/office/powerpoint/2010/main" val="3934606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75ED3-3F2F-F4A7-8C83-C42601B978E5}"/>
            </a:ext>
          </a:extLst>
        </p:cNvPr>
        <p:cNvGrpSpPr/>
        <p:nvPr/>
      </p:nvGrpSpPr>
      <p:grpSpPr>
        <a:xfrm>
          <a:off x="0" y="0"/>
          <a:ext cx="0" cy="0"/>
          <a:chOff x="0" y="0"/>
          <a:chExt cx="0" cy="0"/>
        </a:xfrm>
      </p:grpSpPr>
      <p:sp>
        <p:nvSpPr>
          <p:cNvPr id="16386" name="Title 5">
            <a:extLst>
              <a:ext uri="{FF2B5EF4-FFF2-40B4-BE49-F238E27FC236}">
                <a16:creationId xmlns:a16="http://schemas.microsoft.com/office/drawing/2014/main" id="{4D96BAD5-700F-89C6-3BDA-CB53901B1474}"/>
              </a:ext>
            </a:extLst>
          </p:cNvPr>
          <p:cNvSpPr>
            <a:spLocks noGrp="1"/>
          </p:cNvSpPr>
          <p:nvPr>
            <p:ph type="title"/>
          </p:nvPr>
        </p:nvSpPr>
        <p:spPr/>
        <p:txBody>
          <a:bodyPr/>
          <a:lstStyle/>
          <a:p>
            <a:r>
              <a:rPr lang="en-AU" dirty="0"/>
              <a:t>One Big AI Family</a:t>
            </a:r>
          </a:p>
        </p:txBody>
      </p:sp>
      <p:pic>
        <p:nvPicPr>
          <p:cNvPr id="8" name="Picture 7">
            <a:extLst>
              <a:ext uri="{FF2B5EF4-FFF2-40B4-BE49-F238E27FC236}">
                <a16:creationId xmlns:a16="http://schemas.microsoft.com/office/drawing/2014/main" id="{6CE1D72C-549F-3713-DA19-7FE30632B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640" y="765338"/>
            <a:ext cx="6462718" cy="4308478"/>
          </a:xfrm>
          <a:prstGeom prst="rect">
            <a:avLst/>
          </a:prstGeom>
        </p:spPr>
      </p:pic>
      <p:sp>
        <p:nvSpPr>
          <p:cNvPr id="11" name="TextBox 10">
            <a:extLst>
              <a:ext uri="{FF2B5EF4-FFF2-40B4-BE49-F238E27FC236}">
                <a16:creationId xmlns:a16="http://schemas.microsoft.com/office/drawing/2014/main" id="{94CA9FBC-0962-DD04-CD84-2AC7A5B06C3A}"/>
              </a:ext>
            </a:extLst>
          </p:cNvPr>
          <p:cNvSpPr txBox="1"/>
          <p:nvPr/>
        </p:nvSpPr>
        <p:spPr>
          <a:xfrm>
            <a:off x="3878540" y="4901257"/>
            <a:ext cx="1386918" cy="230832"/>
          </a:xfrm>
          <a:prstGeom prst="rect">
            <a:avLst/>
          </a:prstGeom>
          <a:noFill/>
        </p:spPr>
        <p:txBody>
          <a:bodyPr wrap="none" rtlCol="0">
            <a:spAutoFit/>
          </a:bodyPr>
          <a:lstStyle/>
          <a:p>
            <a:pPr algn="ctr"/>
            <a:r>
              <a:rPr lang="en-AU" sz="900" dirty="0"/>
              <a:t>Generated using ChatGPT</a:t>
            </a:r>
          </a:p>
        </p:txBody>
      </p:sp>
      <p:sp>
        <p:nvSpPr>
          <p:cNvPr id="2" name="Oval 1">
            <a:extLst>
              <a:ext uri="{FF2B5EF4-FFF2-40B4-BE49-F238E27FC236}">
                <a16:creationId xmlns:a16="http://schemas.microsoft.com/office/drawing/2014/main" id="{B2F45C33-5A35-144D-742C-96514B8B8AB5}"/>
              </a:ext>
            </a:extLst>
          </p:cNvPr>
          <p:cNvSpPr/>
          <p:nvPr/>
        </p:nvSpPr>
        <p:spPr>
          <a:xfrm>
            <a:off x="6372200" y="2787774"/>
            <a:ext cx="648072" cy="64807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237217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808E0-3F0E-791F-3069-AB2A4F4F2CC6}"/>
            </a:ext>
          </a:extLst>
        </p:cNvPr>
        <p:cNvGrpSpPr/>
        <p:nvPr/>
      </p:nvGrpSpPr>
      <p:grpSpPr>
        <a:xfrm>
          <a:off x="0" y="0"/>
          <a:ext cx="0" cy="0"/>
          <a:chOff x="0" y="0"/>
          <a:chExt cx="0" cy="0"/>
        </a:xfrm>
      </p:grpSpPr>
      <p:sp>
        <p:nvSpPr>
          <p:cNvPr id="16386" name="Title 5">
            <a:extLst>
              <a:ext uri="{FF2B5EF4-FFF2-40B4-BE49-F238E27FC236}">
                <a16:creationId xmlns:a16="http://schemas.microsoft.com/office/drawing/2014/main" id="{F1786657-20B8-D6EE-505B-79AA2305C962}"/>
              </a:ext>
            </a:extLst>
          </p:cNvPr>
          <p:cNvSpPr>
            <a:spLocks noGrp="1"/>
          </p:cNvSpPr>
          <p:nvPr>
            <p:ph type="title"/>
          </p:nvPr>
        </p:nvSpPr>
        <p:spPr/>
        <p:txBody>
          <a:bodyPr/>
          <a:lstStyle/>
          <a:p>
            <a:r>
              <a:rPr lang="en-AU" dirty="0"/>
              <a:t>Machine Learning vs Genetic Algorithm</a:t>
            </a:r>
          </a:p>
        </p:txBody>
      </p:sp>
      <p:sp>
        <p:nvSpPr>
          <p:cNvPr id="16387" name="Content Placeholder 2">
            <a:extLst>
              <a:ext uri="{FF2B5EF4-FFF2-40B4-BE49-F238E27FC236}">
                <a16:creationId xmlns:a16="http://schemas.microsoft.com/office/drawing/2014/main" id="{9A46BCE4-8DA0-798A-541A-D8AE356F9ED7}"/>
              </a:ext>
            </a:extLst>
          </p:cNvPr>
          <p:cNvSpPr>
            <a:spLocks noGrp="1"/>
          </p:cNvSpPr>
          <p:nvPr>
            <p:ph sz="half" idx="1"/>
          </p:nvPr>
        </p:nvSpPr>
        <p:spPr/>
        <p:txBody>
          <a:bodyPr>
            <a:normAutofit/>
          </a:bodyPr>
          <a:lstStyle/>
          <a:p>
            <a:pPr marL="0" indent="0">
              <a:buNone/>
            </a:pPr>
            <a:r>
              <a:rPr lang="en-AU" sz="2000" b="1" dirty="0"/>
              <a:t>Machine Learning</a:t>
            </a:r>
            <a:r>
              <a:rPr lang="en-AU" sz="2000" dirty="0"/>
              <a:t>: </a:t>
            </a:r>
          </a:p>
          <a:p>
            <a:pPr marL="0" indent="0">
              <a:buNone/>
            </a:pPr>
            <a:r>
              <a:rPr lang="en-AU" sz="2000" dirty="0"/>
              <a:t>“Learn from this body of knowledge, then answer questions based on that knowledge” </a:t>
            </a:r>
          </a:p>
          <a:p>
            <a:pPr marL="0" indent="0">
              <a:buNone/>
            </a:pPr>
            <a:r>
              <a:rPr lang="en-AU" sz="2000" dirty="0">
                <a:sym typeface="Wingdings" panose="05000000000000000000" pitchFamily="2" charset="2"/>
              </a:rPr>
              <a:t> Use existing knowledge.</a:t>
            </a:r>
          </a:p>
          <a:p>
            <a:pPr marL="0" indent="0">
              <a:buNone/>
            </a:pPr>
            <a:endParaRPr lang="en-AU" sz="2000" dirty="0">
              <a:sym typeface="Wingdings" panose="05000000000000000000" pitchFamily="2" charset="2"/>
            </a:endParaRPr>
          </a:p>
          <a:p>
            <a:pPr marL="0" indent="0">
              <a:buNone/>
            </a:pPr>
            <a:endParaRPr lang="en-AU" sz="2000" dirty="0">
              <a:sym typeface="Wingdings" panose="05000000000000000000" pitchFamily="2" charset="2"/>
            </a:endParaRPr>
          </a:p>
          <a:p>
            <a:pPr marL="0" indent="0">
              <a:buNone/>
            </a:pPr>
            <a:endParaRPr lang="en-AU" sz="2000" dirty="0"/>
          </a:p>
        </p:txBody>
      </p:sp>
      <p:sp>
        <p:nvSpPr>
          <p:cNvPr id="2" name="Content Placeholder 1">
            <a:extLst>
              <a:ext uri="{FF2B5EF4-FFF2-40B4-BE49-F238E27FC236}">
                <a16:creationId xmlns:a16="http://schemas.microsoft.com/office/drawing/2014/main" id="{3235A591-6E51-14B0-748E-E7DD9EB5362D}"/>
              </a:ext>
            </a:extLst>
          </p:cNvPr>
          <p:cNvSpPr>
            <a:spLocks noGrp="1"/>
          </p:cNvSpPr>
          <p:nvPr>
            <p:ph sz="half" idx="2"/>
          </p:nvPr>
        </p:nvSpPr>
        <p:spPr/>
        <p:txBody>
          <a:bodyPr>
            <a:normAutofit/>
          </a:bodyPr>
          <a:lstStyle/>
          <a:p>
            <a:pPr marL="0" indent="0">
              <a:buNone/>
            </a:pPr>
            <a:r>
              <a:rPr lang="en-AU" sz="2000" b="1" dirty="0"/>
              <a:t>Evolution/Genetic Algorithm</a:t>
            </a:r>
            <a:r>
              <a:rPr lang="en-AU" sz="2000" dirty="0"/>
              <a:t>: </a:t>
            </a:r>
          </a:p>
          <a:p>
            <a:pPr marL="0" indent="0">
              <a:buNone/>
            </a:pPr>
            <a:r>
              <a:rPr lang="en-AU" sz="2000" dirty="0"/>
              <a:t>“Given a challenging environment, come up with increasingly better solutions that can survive in that environment” </a:t>
            </a:r>
          </a:p>
          <a:p>
            <a:pPr>
              <a:buFont typeface="Wingdings" panose="05000000000000000000" pitchFamily="2" charset="2"/>
              <a:buChar char="è"/>
            </a:pPr>
            <a:r>
              <a:rPr lang="en-AU" sz="2000" dirty="0">
                <a:sym typeface="Wingdings" panose="05000000000000000000" pitchFamily="2" charset="2"/>
              </a:rPr>
              <a:t> Invent something new.</a:t>
            </a:r>
          </a:p>
          <a:p>
            <a:pPr marL="0" indent="0">
              <a:buNone/>
            </a:pPr>
            <a:endParaRPr lang="en-AU" sz="2000" dirty="0"/>
          </a:p>
        </p:txBody>
      </p:sp>
    </p:spTree>
    <p:extLst>
      <p:ext uri="{BB962C8B-B14F-4D97-AF65-F5344CB8AC3E}">
        <p14:creationId xmlns:p14="http://schemas.microsoft.com/office/powerpoint/2010/main" val="2295756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CB0F6-E087-530A-8634-3A642BF0A140}"/>
            </a:ext>
          </a:extLst>
        </p:cNvPr>
        <p:cNvGrpSpPr/>
        <p:nvPr/>
      </p:nvGrpSpPr>
      <p:grpSpPr>
        <a:xfrm>
          <a:off x="0" y="0"/>
          <a:ext cx="0" cy="0"/>
          <a:chOff x="0" y="0"/>
          <a:chExt cx="0" cy="0"/>
        </a:xfrm>
      </p:grpSpPr>
      <p:sp>
        <p:nvSpPr>
          <p:cNvPr id="16387" name="Content Placeholder 2">
            <a:extLst>
              <a:ext uri="{FF2B5EF4-FFF2-40B4-BE49-F238E27FC236}">
                <a16:creationId xmlns:a16="http://schemas.microsoft.com/office/drawing/2014/main" id="{B0674614-12F6-9858-0474-7F1B2FF870C9}"/>
              </a:ext>
            </a:extLst>
          </p:cNvPr>
          <p:cNvSpPr>
            <a:spLocks noGrp="1"/>
          </p:cNvSpPr>
          <p:nvPr>
            <p:ph idx="1"/>
          </p:nvPr>
        </p:nvSpPr>
        <p:spPr>
          <a:xfrm>
            <a:off x="251522" y="987573"/>
            <a:ext cx="4320478" cy="3574285"/>
          </a:xfrm>
        </p:spPr>
        <p:txBody>
          <a:bodyPr>
            <a:normAutofit/>
          </a:bodyPr>
          <a:lstStyle/>
          <a:p>
            <a:r>
              <a:rPr lang="en-AU" sz="2000" dirty="0"/>
              <a:t>Certain shapes are good for certain environments.</a:t>
            </a:r>
          </a:p>
          <a:p>
            <a:r>
              <a:rPr lang="en-AU" sz="2000" dirty="0"/>
              <a:t>Mimic the way Nature produces “shapes”:</a:t>
            </a:r>
          </a:p>
          <a:p>
            <a:pPr lvl="1"/>
            <a:r>
              <a:rPr lang="en-AU" sz="1600" dirty="0"/>
              <a:t>Living things: </a:t>
            </a:r>
            <a:br>
              <a:rPr lang="en-AU" sz="1600" dirty="0"/>
            </a:br>
            <a:r>
              <a:rPr lang="en-AU" sz="1600" dirty="0"/>
              <a:t>DNA </a:t>
            </a:r>
            <a:r>
              <a:rPr lang="en-AU" sz="1600" dirty="0">
                <a:sym typeface="Wingdings" panose="05000000000000000000" pitchFamily="2" charset="2"/>
              </a:rPr>
              <a:t></a:t>
            </a:r>
            <a:r>
              <a:rPr lang="en-AU" sz="1600" dirty="0"/>
              <a:t> cell building blocks </a:t>
            </a:r>
            <a:r>
              <a:rPr lang="en-AU" sz="1600" dirty="0">
                <a:sym typeface="Wingdings" panose="05000000000000000000" pitchFamily="2" charset="2"/>
              </a:rPr>
              <a:t> cells  tissues  body. Too many stages!</a:t>
            </a:r>
          </a:p>
          <a:p>
            <a:pPr lvl="1"/>
            <a:r>
              <a:rPr lang="en-AU" sz="1600" dirty="0">
                <a:sym typeface="Wingdings" panose="05000000000000000000" pitchFamily="2" charset="2"/>
              </a:rPr>
              <a:t>Computational model: </a:t>
            </a:r>
            <a:br>
              <a:rPr lang="en-AU" sz="1600" dirty="0">
                <a:sym typeface="Wingdings" panose="05000000000000000000" pitchFamily="2" charset="2"/>
              </a:rPr>
            </a:br>
            <a:r>
              <a:rPr lang="en-AU" sz="1600" dirty="0">
                <a:sym typeface="Wingdings" panose="05000000000000000000" pitchFamily="2" charset="2"/>
              </a:rPr>
              <a:t>Design parameters (DNA)  body.</a:t>
            </a:r>
          </a:p>
          <a:p>
            <a:pPr marL="0" indent="0">
              <a:buNone/>
            </a:pPr>
            <a:endParaRPr lang="en-AU" sz="2000" dirty="0"/>
          </a:p>
        </p:txBody>
      </p:sp>
      <p:sp>
        <p:nvSpPr>
          <p:cNvPr id="16386" name="Title 5">
            <a:extLst>
              <a:ext uri="{FF2B5EF4-FFF2-40B4-BE49-F238E27FC236}">
                <a16:creationId xmlns:a16="http://schemas.microsoft.com/office/drawing/2014/main" id="{379E2051-0CB7-C225-0324-C6BDBEE3B34F}"/>
              </a:ext>
            </a:extLst>
          </p:cNvPr>
          <p:cNvSpPr>
            <a:spLocks noGrp="1"/>
          </p:cNvSpPr>
          <p:nvPr>
            <p:ph type="title"/>
          </p:nvPr>
        </p:nvSpPr>
        <p:spPr/>
        <p:txBody>
          <a:bodyPr/>
          <a:lstStyle/>
          <a:p>
            <a:r>
              <a:rPr lang="en-AU" dirty="0"/>
              <a:t>Mimicking Nature</a:t>
            </a:r>
          </a:p>
        </p:txBody>
      </p:sp>
      <p:pic>
        <p:nvPicPr>
          <p:cNvPr id="4" name="Picture 3">
            <a:extLst>
              <a:ext uri="{FF2B5EF4-FFF2-40B4-BE49-F238E27FC236}">
                <a16:creationId xmlns:a16="http://schemas.microsoft.com/office/drawing/2014/main" id="{DC4BCB9B-4C78-32E7-6765-049150E32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3784" y="983035"/>
            <a:ext cx="4419897" cy="2946598"/>
          </a:xfrm>
          <a:prstGeom prst="rect">
            <a:avLst/>
          </a:prstGeom>
        </p:spPr>
      </p:pic>
      <p:sp>
        <p:nvSpPr>
          <p:cNvPr id="7" name="TextBox 6">
            <a:extLst>
              <a:ext uri="{FF2B5EF4-FFF2-40B4-BE49-F238E27FC236}">
                <a16:creationId xmlns:a16="http://schemas.microsoft.com/office/drawing/2014/main" id="{48F32970-13FB-A3CD-8742-9B6E93638362}"/>
              </a:ext>
            </a:extLst>
          </p:cNvPr>
          <p:cNvSpPr txBox="1"/>
          <p:nvPr/>
        </p:nvSpPr>
        <p:spPr>
          <a:xfrm>
            <a:off x="6030273" y="3924106"/>
            <a:ext cx="1386918" cy="230832"/>
          </a:xfrm>
          <a:prstGeom prst="rect">
            <a:avLst/>
          </a:prstGeom>
          <a:noFill/>
        </p:spPr>
        <p:txBody>
          <a:bodyPr wrap="none" rtlCol="0">
            <a:spAutoFit/>
          </a:bodyPr>
          <a:lstStyle/>
          <a:p>
            <a:pPr algn="ctr"/>
            <a:r>
              <a:rPr lang="en-AU" sz="900" dirty="0"/>
              <a:t>Generated using ChatGPT</a:t>
            </a:r>
          </a:p>
        </p:txBody>
      </p:sp>
    </p:spTree>
    <p:extLst>
      <p:ext uri="{BB962C8B-B14F-4D97-AF65-F5344CB8AC3E}">
        <p14:creationId xmlns:p14="http://schemas.microsoft.com/office/powerpoint/2010/main" val="2332185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DB8E1-032F-4340-C5AA-A65DDF09926C}"/>
            </a:ext>
          </a:extLst>
        </p:cNvPr>
        <p:cNvGrpSpPr/>
        <p:nvPr/>
      </p:nvGrpSpPr>
      <p:grpSpPr>
        <a:xfrm>
          <a:off x="0" y="0"/>
          <a:ext cx="0" cy="0"/>
          <a:chOff x="0" y="0"/>
          <a:chExt cx="0" cy="0"/>
        </a:xfrm>
      </p:grpSpPr>
      <p:pic>
        <p:nvPicPr>
          <p:cNvPr id="2" name="Picture 1" descr="A close-up of a metal chain&#10;&#10;Description automatically generated">
            <a:extLst>
              <a:ext uri="{FF2B5EF4-FFF2-40B4-BE49-F238E27FC236}">
                <a16:creationId xmlns:a16="http://schemas.microsoft.com/office/drawing/2014/main" id="{C72203AA-765D-2275-77E5-6AF298C148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140" y="1347614"/>
            <a:ext cx="4140860" cy="2586517"/>
          </a:xfrm>
          <a:prstGeom prst="rect">
            <a:avLst/>
          </a:prstGeom>
        </p:spPr>
      </p:pic>
      <p:sp>
        <p:nvSpPr>
          <p:cNvPr id="16387" name="Content Placeholder 2">
            <a:extLst>
              <a:ext uri="{FF2B5EF4-FFF2-40B4-BE49-F238E27FC236}">
                <a16:creationId xmlns:a16="http://schemas.microsoft.com/office/drawing/2014/main" id="{E95B9EBC-763F-FF6A-7054-15F074BE0023}"/>
              </a:ext>
            </a:extLst>
          </p:cNvPr>
          <p:cNvSpPr>
            <a:spLocks noGrp="1"/>
          </p:cNvSpPr>
          <p:nvPr>
            <p:ph idx="1"/>
          </p:nvPr>
        </p:nvSpPr>
        <p:spPr>
          <a:xfrm>
            <a:off x="251522" y="987573"/>
            <a:ext cx="5184574" cy="3574285"/>
          </a:xfrm>
          <a:solidFill>
            <a:schemeClr val="bg1"/>
          </a:solidFill>
        </p:spPr>
        <p:txBody>
          <a:bodyPr>
            <a:normAutofit/>
          </a:bodyPr>
          <a:lstStyle/>
          <a:p>
            <a:r>
              <a:rPr lang="en-AU" sz="2200" dirty="0"/>
              <a:t>Static mixer: a device that mixes fluid without any moving part. </a:t>
            </a:r>
          </a:p>
          <a:p>
            <a:r>
              <a:rPr lang="en-AU" sz="2200" dirty="0"/>
              <a:t>More than just mixing: chemical reaction, heat transfer, extracts material from solutions, etc.</a:t>
            </a:r>
          </a:p>
          <a:p>
            <a:r>
              <a:rPr lang="en-AU" sz="2200" dirty="0"/>
              <a:t>The challenge: use Genetic Algorithm to design a better static mixer (than human-designed one) for removing copper ion from a solution.</a:t>
            </a:r>
          </a:p>
        </p:txBody>
      </p:sp>
      <p:sp>
        <p:nvSpPr>
          <p:cNvPr id="16386" name="Title 5">
            <a:extLst>
              <a:ext uri="{FF2B5EF4-FFF2-40B4-BE49-F238E27FC236}">
                <a16:creationId xmlns:a16="http://schemas.microsoft.com/office/drawing/2014/main" id="{902767D8-B5D7-FCDB-CF8B-81D378073E8F}"/>
              </a:ext>
            </a:extLst>
          </p:cNvPr>
          <p:cNvSpPr>
            <a:spLocks noGrp="1"/>
          </p:cNvSpPr>
          <p:nvPr>
            <p:ph type="title"/>
          </p:nvPr>
        </p:nvSpPr>
        <p:spPr/>
        <p:txBody>
          <a:bodyPr/>
          <a:lstStyle/>
          <a:p>
            <a:r>
              <a:rPr lang="en-AU" dirty="0"/>
              <a:t>Application: Design of Static Mixer</a:t>
            </a:r>
          </a:p>
        </p:txBody>
      </p:sp>
      <p:sp>
        <p:nvSpPr>
          <p:cNvPr id="3" name="Rectangle: Rounded Corners 2">
            <a:extLst>
              <a:ext uri="{FF2B5EF4-FFF2-40B4-BE49-F238E27FC236}">
                <a16:creationId xmlns:a16="http://schemas.microsoft.com/office/drawing/2014/main" id="{78D111A7-4E69-A06B-90FD-C401DC626DD6}"/>
              </a:ext>
            </a:extLst>
          </p:cNvPr>
          <p:cNvSpPr/>
          <p:nvPr/>
        </p:nvSpPr>
        <p:spPr>
          <a:xfrm>
            <a:off x="6245932" y="3435846"/>
            <a:ext cx="2088232" cy="720080"/>
          </a:xfrm>
          <a:prstGeom prst="roundRect">
            <a:avLst/>
          </a:prstGeom>
          <a:solidFill>
            <a:schemeClr val="bg1"/>
          </a:solidFill>
          <a:ln w="12700"/>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Benchmark mixer (human-designed)</a:t>
            </a:r>
          </a:p>
        </p:txBody>
      </p:sp>
    </p:spTree>
    <p:extLst>
      <p:ext uri="{BB962C8B-B14F-4D97-AF65-F5344CB8AC3E}">
        <p14:creationId xmlns:p14="http://schemas.microsoft.com/office/powerpoint/2010/main" val="1131727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D9B5B-1445-F98C-FA72-447A64B95A19}"/>
            </a:ext>
          </a:extLst>
        </p:cNvPr>
        <p:cNvGrpSpPr/>
        <p:nvPr/>
      </p:nvGrpSpPr>
      <p:grpSpPr>
        <a:xfrm>
          <a:off x="0" y="0"/>
          <a:ext cx="0" cy="0"/>
          <a:chOff x="0" y="0"/>
          <a:chExt cx="0" cy="0"/>
        </a:xfrm>
      </p:grpSpPr>
      <p:sp>
        <p:nvSpPr>
          <p:cNvPr id="16386" name="Title 5">
            <a:extLst>
              <a:ext uri="{FF2B5EF4-FFF2-40B4-BE49-F238E27FC236}">
                <a16:creationId xmlns:a16="http://schemas.microsoft.com/office/drawing/2014/main" id="{A647D326-B7A0-90AC-FD45-F2A8B19083AA}"/>
              </a:ext>
            </a:extLst>
          </p:cNvPr>
          <p:cNvSpPr>
            <a:spLocks noGrp="1"/>
          </p:cNvSpPr>
          <p:nvPr>
            <p:ph type="title"/>
          </p:nvPr>
        </p:nvSpPr>
        <p:spPr/>
        <p:txBody>
          <a:bodyPr>
            <a:normAutofit/>
          </a:bodyPr>
          <a:lstStyle/>
          <a:p>
            <a:r>
              <a:rPr lang="en-AU" sz="2800" dirty="0"/>
              <a:t>The System: High-Fidelity, Automated &amp; Robust</a:t>
            </a:r>
          </a:p>
        </p:txBody>
      </p:sp>
      <p:pic>
        <p:nvPicPr>
          <p:cNvPr id="3" name="Picture 2" descr="A diagram of a scientific experiment&#10;&#10;Description automatically generated with medium confidence">
            <a:extLst>
              <a:ext uri="{FF2B5EF4-FFF2-40B4-BE49-F238E27FC236}">
                <a16:creationId xmlns:a16="http://schemas.microsoft.com/office/drawing/2014/main" id="{111CEBAA-4449-892A-369C-9DBDED42F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0305" y="987574"/>
            <a:ext cx="5567999" cy="3729224"/>
          </a:xfrm>
          <a:prstGeom prst="rect">
            <a:avLst/>
          </a:prstGeom>
        </p:spPr>
      </p:pic>
      <p:sp>
        <p:nvSpPr>
          <p:cNvPr id="6" name="Speech Bubble: Rectangle with Corners Rounded 5">
            <a:extLst>
              <a:ext uri="{FF2B5EF4-FFF2-40B4-BE49-F238E27FC236}">
                <a16:creationId xmlns:a16="http://schemas.microsoft.com/office/drawing/2014/main" id="{78622343-EFEA-3826-7563-A9BEF536A003}"/>
              </a:ext>
            </a:extLst>
          </p:cNvPr>
          <p:cNvSpPr/>
          <p:nvPr/>
        </p:nvSpPr>
        <p:spPr>
          <a:xfrm>
            <a:off x="7164288" y="627534"/>
            <a:ext cx="1872209" cy="1440160"/>
          </a:xfrm>
          <a:prstGeom prst="wedgeRoundRectCallout">
            <a:avLst>
              <a:gd name="adj1" fmla="val -54774"/>
              <a:gd name="adj2" fmla="val 34460"/>
              <a:gd name="adj3" fmla="val 16667"/>
            </a:avLst>
          </a:prstGeom>
          <a:ln w="9525"/>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AU" sz="1200" dirty="0"/>
              <a:t>Computational Fluid Dynamics (CFD) on HPC: must be high fidelity, fast &amp; robust. Lattice-Boltzmann method </a:t>
            </a:r>
            <a:r>
              <a:rPr lang="en-AU" sz="1200" dirty="0">
                <a:sym typeface="Wingdings" panose="05000000000000000000" pitchFamily="2" charset="2"/>
              </a:rPr>
              <a:t> </a:t>
            </a:r>
            <a:r>
              <a:rPr lang="en-AU" sz="1200" dirty="0"/>
              <a:t>computationally very expensive!</a:t>
            </a:r>
          </a:p>
        </p:txBody>
      </p:sp>
      <p:sp>
        <p:nvSpPr>
          <p:cNvPr id="7" name="Speech Bubble: Rectangle with Corners Rounded 6">
            <a:extLst>
              <a:ext uri="{FF2B5EF4-FFF2-40B4-BE49-F238E27FC236}">
                <a16:creationId xmlns:a16="http://schemas.microsoft.com/office/drawing/2014/main" id="{CF7D8395-6B89-31CC-D331-4AC760CA49D6}"/>
              </a:ext>
            </a:extLst>
          </p:cNvPr>
          <p:cNvSpPr/>
          <p:nvPr/>
        </p:nvSpPr>
        <p:spPr>
          <a:xfrm>
            <a:off x="230992" y="923879"/>
            <a:ext cx="1872209" cy="538014"/>
          </a:xfrm>
          <a:prstGeom prst="wedgeRoundRectCallout">
            <a:avLst>
              <a:gd name="adj1" fmla="val 68841"/>
              <a:gd name="adj2" fmla="val 56067"/>
              <a:gd name="adj3" fmla="val 16667"/>
            </a:avLst>
          </a:prstGeom>
          <a:ln w="9525"/>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AU" sz="1400" dirty="0"/>
              <a:t>G</a:t>
            </a:r>
            <a:r>
              <a:rPr lang="en-AU" sz="1400" dirty="0">
                <a:sym typeface="Wingdings" panose="05000000000000000000" pitchFamily="2" charset="2"/>
              </a:rPr>
              <a:t>enetic information:  geometric parameters</a:t>
            </a:r>
            <a:endParaRPr lang="en-AU" sz="1400" dirty="0"/>
          </a:p>
        </p:txBody>
      </p:sp>
      <p:sp>
        <p:nvSpPr>
          <p:cNvPr id="8" name="Speech Bubble: Rectangle with Corners Rounded 7">
            <a:extLst>
              <a:ext uri="{FF2B5EF4-FFF2-40B4-BE49-F238E27FC236}">
                <a16:creationId xmlns:a16="http://schemas.microsoft.com/office/drawing/2014/main" id="{7BCABAEA-7CC3-AB7A-B3B5-C968E575EB67}"/>
              </a:ext>
            </a:extLst>
          </p:cNvPr>
          <p:cNvSpPr/>
          <p:nvPr/>
        </p:nvSpPr>
        <p:spPr>
          <a:xfrm>
            <a:off x="3635896" y="4527060"/>
            <a:ext cx="2088232" cy="506866"/>
          </a:xfrm>
          <a:prstGeom prst="wedgeRoundRectCallout">
            <a:avLst>
              <a:gd name="adj1" fmla="val -69357"/>
              <a:gd name="adj2" fmla="val -124256"/>
              <a:gd name="adj3" fmla="val 16667"/>
            </a:avLst>
          </a:prstGeom>
          <a:ln w="9525"/>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AU" sz="1200" dirty="0"/>
              <a:t>Select individuals in the new generation from Pareto front</a:t>
            </a:r>
          </a:p>
        </p:txBody>
      </p:sp>
      <p:sp>
        <p:nvSpPr>
          <p:cNvPr id="10" name="Speech Bubble: Rectangle with Corners Rounded 9">
            <a:extLst>
              <a:ext uri="{FF2B5EF4-FFF2-40B4-BE49-F238E27FC236}">
                <a16:creationId xmlns:a16="http://schemas.microsoft.com/office/drawing/2014/main" id="{4CB1BF96-2632-B15C-8B06-97DBC00EBFF6}"/>
              </a:ext>
            </a:extLst>
          </p:cNvPr>
          <p:cNvSpPr/>
          <p:nvPr/>
        </p:nvSpPr>
        <p:spPr>
          <a:xfrm>
            <a:off x="7235059" y="3291830"/>
            <a:ext cx="1728192" cy="1020215"/>
          </a:xfrm>
          <a:prstGeom prst="wedgeRoundRectCallout">
            <a:avLst>
              <a:gd name="adj1" fmla="val -67834"/>
              <a:gd name="adj2" fmla="val -3904"/>
              <a:gd name="adj3" fmla="val 16667"/>
            </a:avLst>
          </a:prstGeom>
          <a:solidFill>
            <a:srgbClr val="FFFF00"/>
          </a:solidFill>
          <a:ln w="9525"/>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AU" sz="1400" dirty="0"/>
              <a:t>Verification by human, using lab experiments </a:t>
            </a:r>
            <a:r>
              <a:rPr lang="en-AU" sz="1400" dirty="0">
                <a:sym typeface="Wingdings" panose="05000000000000000000" pitchFamily="2" charset="2"/>
              </a:rPr>
              <a:t> l</a:t>
            </a:r>
            <a:r>
              <a:rPr lang="en-AU" sz="1400" dirty="0"/>
              <a:t>abour intensive!</a:t>
            </a:r>
          </a:p>
        </p:txBody>
      </p:sp>
      <p:sp>
        <p:nvSpPr>
          <p:cNvPr id="5" name="Rectangle: Rounded Corners 4">
            <a:extLst>
              <a:ext uri="{FF2B5EF4-FFF2-40B4-BE49-F238E27FC236}">
                <a16:creationId xmlns:a16="http://schemas.microsoft.com/office/drawing/2014/main" id="{69127F41-4E1E-4FC1-10E3-BBFC197C12B5}"/>
              </a:ext>
            </a:extLst>
          </p:cNvPr>
          <p:cNvSpPr/>
          <p:nvPr/>
        </p:nvSpPr>
        <p:spPr>
          <a:xfrm>
            <a:off x="3275856" y="2296033"/>
            <a:ext cx="1872208" cy="324036"/>
          </a:xfrm>
          <a:prstGeom prst="roundRect">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AU" sz="1400" b="1" dirty="0"/>
              <a:t>No human in this loop</a:t>
            </a:r>
          </a:p>
        </p:txBody>
      </p:sp>
      <p:sp>
        <p:nvSpPr>
          <p:cNvPr id="9" name="Speech Bubble: Rectangle with Corners Rounded 8">
            <a:extLst>
              <a:ext uri="{FF2B5EF4-FFF2-40B4-BE49-F238E27FC236}">
                <a16:creationId xmlns:a16="http://schemas.microsoft.com/office/drawing/2014/main" id="{CE3E6C25-78B4-3A7C-3173-4EDF2A798B06}"/>
              </a:ext>
            </a:extLst>
          </p:cNvPr>
          <p:cNvSpPr/>
          <p:nvPr/>
        </p:nvSpPr>
        <p:spPr>
          <a:xfrm>
            <a:off x="107503" y="3003798"/>
            <a:ext cx="1656185" cy="1507776"/>
          </a:xfrm>
          <a:prstGeom prst="wedgeRoundRectCallout">
            <a:avLst>
              <a:gd name="adj1" fmla="val 75428"/>
              <a:gd name="adj2" fmla="val 32843"/>
              <a:gd name="adj3" fmla="val 16667"/>
            </a:avLst>
          </a:prstGeom>
          <a:ln w="9525"/>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AU" sz="1200" dirty="0"/>
              <a:t>Evolutionary Algorithm “NSGA-II”:</a:t>
            </a:r>
          </a:p>
          <a:p>
            <a:pPr marL="180975" indent="-180975">
              <a:buFont typeface="Arial" panose="020B0604020202020204" pitchFamily="34" charset="0"/>
              <a:buChar char="•"/>
            </a:pPr>
            <a:r>
              <a:rPr lang="en-AU" sz="1200" dirty="0"/>
              <a:t>Population</a:t>
            </a:r>
          </a:p>
          <a:p>
            <a:pPr marL="180975" indent="-180975">
              <a:buFont typeface="Arial" panose="020B0604020202020204" pitchFamily="34" charset="0"/>
              <a:buChar char="•"/>
            </a:pPr>
            <a:r>
              <a:rPr lang="en-AU" sz="1200" dirty="0"/>
              <a:t>Gene crossover</a:t>
            </a:r>
          </a:p>
          <a:p>
            <a:pPr marL="180975" indent="-180975">
              <a:buFont typeface="Arial" panose="020B0604020202020204" pitchFamily="34" charset="0"/>
              <a:buChar char="•"/>
            </a:pPr>
            <a:r>
              <a:rPr lang="en-AU" sz="1200" dirty="0"/>
              <a:t>Gene mutation</a:t>
            </a:r>
          </a:p>
          <a:p>
            <a:pPr marL="180975" indent="-180975">
              <a:buFont typeface="Arial" panose="020B0604020202020204" pitchFamily="34" charset="0"/>
              <a:buChar char="•"/>
            </a:pPr>
            <a:r>
              <a:rPr lang="en-AU" sz="1200" dirty="0"/>
              <a:t>Fitness</a:t>
            </a:r>
          </a:p>
          <a:p>
            <a:pPr marL="180975" indent="-180975">
              <a:buFont typeface="Arial" panose="020B0604020202020204" pitchFamily="34" charset="0"/>
              <a:buChar char="•"/>
            </a:pPr>
            <a:r>
              <a:rPr lang="en-AU" sz="1200" dirty="0"/>
              <a:t>Selection</a:t>
            </a:r>
          </a:p>
        </p:txBody>
      </p:sp>
      <p:sp>
        <p:nvSpPr>
          <p:cNvPr id="2" name="Rectangle 1">
            <a:extLst>
              <a:ext uri="{FF2B5EF4-FFF2-40B4-BE49-F238E27FC236}">
                <a16:creationId xmlns:a16="http://schemas.microsoft.com/office/drawing/2014/main" id="{0F6DC19C-05A9-218B-6B02-1291DCA9D4F1}"/>
              </a:ext>
            </a:extLst>
          </p:cNvPr>
          <p:cNvSpPr/>
          <p:nvPr/>
        </p:nvSpPr>
        <p:spPr>
          <a:xfrm>
            <a:off x="179512" y="2283718"/>
            <a:ext cx="648072" cy="72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E35B8608-48AD-1F6B-87A0-CC32FCA6A195}"/>
              </a:ext>
            </a:extLst>
          </p:cNvPr>
          <p:cNvSpPr/>
          <p:nvPr/>
        </p:nvSpPr>
        <p:spPr>
          <a:xfrm>
            <a:off x="959908" y="2283718"/>
            <a:ext cx="648072" cy="7200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5DCCAC0B-D2C7-F753-FD81-DC725561199C}"/>
              </a:ext>
            </a:extLst>
          </p:cNvPr>
          <p:cNvSpPr/>
          <p:nvPr/>
        </p:nvSpPr>
        <p:spPr>
          <a:xfrm>
            <a:off x="575556" y="2590298"/>
            <a:ext cx="324036" cy="7249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47378261-84C3-2228-70DD-CA6CDD5EED87}"/>
              </a:ext>
            </a:extLst>
          </p:cNvPr>
          <p:cNvSpPr/>
          <p:nvPr/>
        </p:nvSpPr>
        <p:spPr>
          <a:xfrm>
            <a:off x="899592" y="2592580"/>
            <a:ext cx="324036" cy="7249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Arrow: Down 14">
            <a:extLst>
              <a:ext uri="{FF2B5EF4-FFF2-40B4-BE49-F238E27FC236}">
                <a16:creationId xmlns:a16="http://schemas.microsoft.com/office/drawing/2014/main" id="{74981124-6D92-261A-7B53-EB5B101B631A}"/>
              </a:ext>
            </a:extLst>
          </p:cNvPr>
          <p:cNvSpPr/>
          <p:nvPr/>
        </p:nvSpPr>
        <p:spPr>
          <a:xfrm>
            <a:off x="827584" y="2404762"/>
            <a:ext cx="132324" cy="156331"/>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25540021-EA05-2B88-AE49-B9A455F99D0C}"/>
              </a:ext>
            </a:extLst>
          </p:cNvPr>
          <p:cNvSpPr txBox="1"/>
          <p:nvPr/>
        </p:nvSpPr>
        <p:spPr>
          <a:xfrm>
            <a:off x="568343" y="2027637"/>
            <a:ext cx="657295" cy="276999"/>
          </a:xfrm>
          <a:prstGeom prst="rect">
            <a:avLst/>
          </a:prstGeom>
          <a:noFill/>
        </p:spPr>
        <p:txBody>
          <a:bodyPr wrap="none" rtlCol="0">
            <a:spAutoFit/>
          </a:bodyPr>
          <a:lstStyle/>
          <a:p>
            <a:pPr algn="ctr"/>
            <a:r>
              <a:rPr lang="en-AU" sz="1200" dirty="0"/>
              <a:t>parents</a:t>
            </a:r>
          </a:p>
        </p:txBody>
      </p:sp>
      <p:sp>
        <p:nvSpPr>
          <p:cNvPr id="17" name="TextBox 16">
            <a:extLst>
              <a:ext uri="{FF2B5EF4-FFF2-40B4-BE49-F238E27FC236}">
                <a16:creationId xmlns:a16="http://schemas.microsoft.com/office/drawing/2014/main" id="{961E1914-6529-2F60-A38A-13EB2C27F85F}"/>
              </a:ext>
            </a:extLst>
          </p:cNvPr>
          <p:cNvSpPr txBox="1"/>
          <p:nvPr/>
        </p:nvSpPr>
        <p:spPr>
          <a:xfrm>
            <a:off x="648333" y="2641387"/>
            <a:ext cx="481222" cy="276999"/>
          </a:xfrm>
          <a:prstGeom prst="rect">
            <a:avLst/>
          </a:prstGeom>
          <a:noFill/>
        </p:spPr>
        <p:txBody>
          <a:bodyPr wrap="none" rtlCol="0">
            <a:spAutoFit/>
          </a:bodyPr>
          <a:lstStyle/>
          <a:p>
            <a:pPr algn="ctr"/>
            <a:r>
              <a:rPr lang="en-AU" sz="1200" dirty="0"/>
              <a:t>child</a:t>
            </a:r>
          </a:p>
        </p:txBody>
      </p:sp>
      <p:sp>
        <p:nvSpPr>
          <p:cNvPr id="18" name="TextBox 17">
            <a:extLst>
              <a:ext uri="{FF2B5EF4-FFF2-40B4-BE49-F238E27FC236}">
                <a16:creationId xmlns:a16="http://schemas.microsoft.com/office/drawing/2014/main" id="{51BFE03E-1C49-5EA4-0DF1-E72C019ACB37}"/>
              </a:ext>
            </a:extLst>
          </p:cNvPr>
          <p:cNvSpPr txBox="1"/>
          <p:nvPr/>
        </p:nvSpPr>
        <p:spPr>
          <a:xfrm>
            <a:off x="3334" y="4771531"/>
            <a:ext cx="3520707" cy="338554"/>
          </a:xfrm>
          <a:prstGeom prst="rect">
            <a:avLst/>
          </a:prstGeom>
          <a:noFill/>
        </p:spPr>
        <p:txBody>
          <a:bodyPr wrap="square" rtlCol="0">
            <a:spAutoFit/>
          </a:bodyPr>
          <a:lstStyle/>
          <a:p>
            <a:r>
              <a:rPr lang="en-AU" sz="800" dirty="0"/>
              <a:t>K. Deb, A. Pratap, S. Agarwal, and T. </a:t>
            </a:r>
            <a:r>
              <a:rPr lang="en-AU" sz="800" dirty="0" err="1"/>
              <a:t>Meyarivan</a:t>
            </a:r>
            <a:r>
              <a:rPr lang="en-AU" sz="800" dirty="0"/>
              <a:t>. A fast and elitist </a:t>
            </a:r>
            <a:r>
              <a:rPr lang="en-AU" sz="800" dirty="0" err="1"/>
              <a:t>multiobjective</a:t>
            </a:r>
            <a:r>
              <a:rPr lang="en-AU" sz="800" dirty="0"/>
              <a:t> genetic algorithm: </a:t>
            </a:r>
            <a:r>
              <a:rPr lang="en-AU" sz="800" dirty="0" err="1"/>
              <a:t>nsga</a:t>
            </a:r>
            <a:r>
              <a:rPr lang="en-AU" sz="800" dirty="0"/>
              <a:t>-II. Trans. Evol. Comp, 6(2):182–197, April 2002.</a:t>
            </a:r>
          </a:p>
        </p:txBody>
      </p:sp>
    </p:spTree>
    <p:extLst>
      <p:ext uri="{BB962C8B-B14F-4D97-AF65-F5344CB8AC3E}">
        <p14:creationId xmlns:p14="http://schemas.microsoft.com/office/powerpoint/2010/main" val="2522565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F09B4-19BB-B113-6273-98C2B37074CB}"/>
            </a:ext>
          </a:extLst>
        </p:cNvPr>
        <p:cNvGrpSpPr/>
        <p:nvPr/>
      </p:nvGrpSpPr>
      <p:grpSpPr>
        <a:xfrm>
          <a:off x="0" y="0"/>
          <a:ext cx="0" cy="0"/>
          <a:chOff x="0" y="0"/>
          <a:chExt cx="0" cy="0"/>
        </a:xfrm>
      </p:grpSpPr>
      <p:sp>
        <p:nvSpPr>
          <p:cNvPr id="16386" name="Title 5">
            <a:extLst>
              <a:ext uri="{FF2B5EF4-FFF2-40B4-BE49-F238E27FC236}">
                <a16:creationId xmlns:a16="http://schemas.microsoft.com/office/drawing/2014/main" id="{5BF0BA84-647F-1ABF-7FEB-02745A9E3298}"/>
              </a:ext>
            </a:extLst>
          </p:cNvPr>
          <p:cNvSpPr>
            <a:spLocks noGrp="1"/>
          </p:cNvSpPr>
          <p:nvPr>
            <p:ph type="title"/>
          </p:nvPr>
        </p:nvSpPr>
        <p:spPr/>
        <p:txBody>
          <a:bodyPr>
            <a:normAutofit/>
          </a:bodyPr>
          <a:lstStyle/>
          <a:p>
            <a:r>
              <a:rPr lang="en-AU" dirty="0"/>
              <a:t>“Tree-based” Mixers</a:t>
            </a:r>
          </a:p>
        </p:txBody>
      </p:sp>
      <p:pic>
        <p:nvPicPr>
          <p:cNvPr id="4" name="Picture 3">
            <a:extLst>
              <a:ext uri="{FF2B5EF4-FFF2-40B4-BE49-F238E27FC236}">
                <a16:creationId xmlns:a16="http://schemas.microsoft.com/office/drawing/2014/main" id="{302DA254-5E64-086B-B8E6-0D7F243919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1022186"/>
            <a:ext cx="3240000" cy="2139750"/>
          </a:xfrm>
          <a:prstGeom prst="rect">
            <a:avLst/>
          </a:prstGeom>
        </p:spPr>
      </p:pic>
      <p:pic>
        <p:nvPicPr>
          <p:cNvPr id="5" name="Picture 4">
            <a:extLst>
              <a:ext uri="{FF2B5EF4-FFF2-40B4-BE49-F238E27FC236}">
                <a16:creationId xmlns:a16="http://schemas.microsoft.com/office/drawing/2014/main" id="{FE3D4502-9868-6FE1-4D1F-C3490C2926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216" y="1022186"/>
            <a:ext cx="3240000" cy="2139750"/>
          </a:xfrm>
          <a:prstGeom prst="rect">
            <a:avLst/>
          </a:prstGeom>
        </p:spPr>
      </p:pic>
      <p:pic>
        <p:nvPicPr>
          <p:cNvPr id="6" name="Picture 5">
            <a:extLst>
              <a:ext uri="{FF2B5EF4-FFF2-40B4-BE49-F238E27FC236}">
                <a16:creationId xmlns:a16="http://schemas.microsoft.com/office/drawing/2014/main" id="{35C918D6-574E-5F07-756D-FC3E3A1925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99" y="2952280"/>
            <a:ext cx="3240000" cy="2139750"/>
          </a:xfrm>
          <a:prstGeom prst="rect">
            <a:avLst/>
          </a:prstGeom>
        </p:spPr>
      </p:pic>
      <p:pic>
        <p:nvPicPr>
          <p:cNvPr id="7" name="Picture 6">
            <a:extLst>
              <a:ext uri="{FF2B5EF4-FFF2-40B4-BE49-F238E27FC236}">
                <a16:creationId xmlns:a16="http://schemas.microsoft.com/office/drawing/2014/main" id="{88584670-FC99-7F03-62CE-1065B377B3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3303" y="2952280"/>
            <a:ext cx="3240000" cy="2139750"/>
          </a:xfrm>
          <a:prstGeom prst="rect">
            <a:avLst/>
          </a:prstGeom>
        </p:spPr>
      </p:pic>
      <p:sp>
        <p:nvSpPr>
          <p:cNvPr id="8" name="TextBox 7">
            <a:extLst>
              <a:ext uri="{FF2B5EF4-FFF2-40B4-BE49-F238E27FC236}">
                <a16:creationId xmlns:a16="http://schemas.microsoft.com/office/drawing/2014/main" id="{E27B1ACA-CD75-B68E-E8ED-6FD838434A99}"/>
              </a:ext>
            </a:extLst>
          </p:cNvPr>
          <p:cNvSpPr txBox="1"/>
          <p:nvPr/>
        </p:nvSpPr>
        <p:spPr>
          <a:xfrm>
            <a:off x="6513304" y="1371421"/>
            <a:ext cx="2464936" cy="1477328"/>
          </a:xfrm>
          <a:prstGeom prst="rect">
            <a:avLst/>
          </a:prstGeom>
          <a:solidFill>
            <a:schemeClr val="bg1"/>
          </a:solidFill>
          <a:ln>
            <a:noFill/>
          </a:ln>
          <a:effectLst/>
        </p:spPr>
        <p:txBody>
          <a:bodyPr wrap="square" rtlCol="0">
            <a:spAutoFit/>
          </a:bodyPr>
          <a:lstStyle/>
          <a:p>
            <a:pPr marL="179388" indent="-179388">
              <a:buFont typeface="Arial" panose="020B0604020202020204" pitchFamily="34" charset="0"/>
              <a:buChar char="•"/>
            </a:pPr>
            <a:r>
              <a:rPr lang="en-AU" dirty="0"/>
              <a:t>Large shape variety.</a:t>
            </a:r>
          </a:p>
          <a:p>
            <a:pPr marL="179388" indent="-179388">
              <a:buFont typeface="Arial" panose="020B0604020202020204" pitchFamily="34" charset="0"/>
              <a:buChar char="•"/>
            </a:pPr>
            <a:r>
              <a:rPr lang="en-AU" dirty="0"/>
              <a:t>Recursive </a:t>
            </a:r>
            <a:r>
              <a:rPr lang="en-AU" dirty="0">
                <a:sym typeface="Wingdings" panose="05000000000000000000" pitchFamily="2" charset="2"/>
              </a:rPr>
              <a:t> branch.</a:t>
            </a:r>
            <a:endParaRPr lang="en-AU" dirty="0"/>
          </a:p>
          <a:p>
            <a:pPr marL="179388" indent="-179388">
              <a:buFont typeface="Arial" panose="020B0604020202020204" pitchFamily="34" charset="0"/>
              <a:buChar char="•"/>
            </a:pPr>
            <a:r>
              <a:rPr lang="en-AU" dirty="0"/>
              <a:t>10 parameters </a:t>
            </a:r>
            <a:r>
              <a:rPr lang="en-AU" dirty="0">
                <a:sym typeface="Wingdings" panose="05000000000000000000" pitchFamily="2" charset="2"/>
              </a:rPr>
              <a:t> compact design space  faster to explore.</a:t>
            </a:r>
            <a:endParaRPr lang="en-AU" dirty="0"/>
          </a:p>
        </p:txBody>
      </p:sp>
    </p:spTree>
    <p:extLst>
      <p:ext uri="{BB962C8B-B14F-4D97-AF65-F5344CB8AC3E}">
        <p14:creationId xmlns:p14="http://schemas.microsoft.com/office/powerpoint/2010/main" val="1783884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0A9A8-4B29-3F26-827B-EE17B10BDD1B}"/>
            </a:ext>
          </a:extLst>
        </p:cNvPr>
        <p:cNvGrpSpPr/>
        <p:nvPr/>
      </p:nvGrpSpPr>
      <p:grpSpPr>
        <a:xfrm>
          <a:off x="0" y="0"/>
          <a:ext cx="0" cy="0"/>
          <a:chOff x="0" y="0"/>
          <a:chExt cx="0" cy="0"/>
        </a:xfrm>
      </p:grpSpPr>
      <p:sp>
        <p:nvSpPr>
          <p:cNvPr id="16386" name="Title 5">
            <a:extLst>
              <a:ext uri="{FF2B5EF4-FFF2-40B4-BE49-F238E27FC236}">
                <a16:creationId xmlns:a16="http://schemas.microsoft.com/office/drawing/2014/main" id="{B09AEA30-E25A-0E4C-5A64-E41BDC7BF32F}"/>
              </a:ext>
            </a:extLst>
          </p:cNvPr>
          <p:cNvSpPr>
            <a:spLocks noGrp="1"/>
          </p:cNvSpPr>
          <p:nvPr>
            <p:ph type="title"/>
          </p:nvPr>
        </p:nvSpPr>
        <p:spPr/>
        <p:txBody>
          <a:bodyPr>
            <a:normAutofit/>
          </a:bodyPr>
          <a:lstStyle/>
          <a:p>
            <a:r>
              <a:rPr lang="en-AU" dirty="0"/>
              <a:t>“Ribbon-based” Mixers</a:t>
            </a:r>
          </a:p>
        </p:txBody>
      </p:sp>
      <p:pic>
        <p:nvPicPr>
          <p:cNvPr id="4" name="Picture 3">
            <a:extLst>
              <a:ext uri="{FF2B5EF4-FFF2-40B4-BE49-F238E27FC236}">
                <a16:creationId xmlns:a16="http://schemas.microsoft.com/office/drawing/2014/main" id="{2B719867-9822-EDB3-77B6-17A5947441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1131590"/>
            <a:ext cx="3240000" cy="1728000"/>
          </a:xfrm>
          <a:prstGeom prst="rect">
            <a:avLst/>
          </a:prstGeom>
        </p:spPr>
      </p:pic>
      <p:pic>
        <p:nvPicPr>
          <p:cNvPr id="5" name="Picture 4">
            <a:extLst>
              <a:ext uri="{FF2B5EF4-FFF2-40B4-BE49-F238E27FC236}">
                <a16:creationId xmlns:a16="http://schemas.microsoft.com/office/drawing/2014/main" id="{11105B1B-E14B-34E5-BBE9-F080C1357A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125" y="1131782"/>
            <a:ext cx="3240000" cy="1728000"/>
          </a:xfrm>
          <a:prstGeom prst="rect">
            <a:avLst/>
          </a:prstGeom>
        </p:spPr>
      </p:pic>
      <p:pic>
        <p:nvPicPr>
          <p:cNvPr id="6" name="Picture 5">
            <a:extLst>
              <a:ext uri="{FF2B5EF4-FFF2-40B4-BE49-F238E27FC236}">
                <a16:creationId xmlns:a16="http://schemas.microsoft.com/office/drawing/2014/main" id="{9D3D973E-DF87-D1F2-2F10-22FADF3611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96" y="2859974"/>
            <a:ext cx="3240000" cy="1728000"/>
          </a:xfrm>
          <a:prstGeom prst="rect">
            <a:avLst/>
          </a:prstGeom>
        </p:spPr>
      </p:pic>
      <p:pic>
        <p:nvPicPr>
          <p:cNvPr id="7" name="Picture 6">
            <a:extLst>
              <a:ext uri="{FF2B5EF4-FFF2-40B4-BE49-F238E27FC236}">
                <a16:creationId xmlns:a16="http://schemas.microsoft.com/office/drawing/2014/main" id="{31A124E6-8B4B-F9EB-D024-565A8EE8D8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5856" y="2859782"/>
            <a:ext cx="3240000" cy="1728000"/>
          </a:xfrm>
          <a:prstGeom prst="rect">
            <a:avLst/>
          </a:prstGeom>
        </p:spPr>
      </p:pic>
      <p:sp>
        <p:nvSpPr>
          <p:cNvPr id="9" name="TextBox 8">
            <a:extLst>
              <a:ext uri="{FF2B5EF4-FFF2-40B4-BE49-F238E27FC236}">
                <a16:creationId xmlns:a16="http://schemas.microsoft.com/office/drawing/2014/main" id="{F26DF981-D4F5-B7FF-5B12-126E5C6F5A02}"/>
              </a:ext>
            </a:extLst>
          </p:cNvPr>
          <p:cNvSpPr txBox="1"/>
          <p:nvPr/>
        </p:nvSpPr>
        <p:spPr>
          <a:xfrm>
            <a:off x="6525527" y="1371421"/>
            <a:ext cx="2464936" cy="1477328"/>
          </a:xfrm>
          <a:prstGeom prst="rect">
            <a:avLst/>
          </a:prstGeom>
          <a:solidFill>
            <a:schemeClr val="bg1"/>
          </a:solidFill>
          <a:ln>
            <a:noFill/>
          </a:ln>
          <a:effectLst/>
        </p:spPr>
        <p:txBody>
          <a:bodyPr wrap="square" rtlCol="0">
            <a:spAutoFit/>
          </a:bodyPr>
          <a:lstStyle/>
          <a:p>
            <a:pPr marL="179388" indent="-179388">
              <a:buFont typeface="Arial" panose="020B0604020202020204" pitchFamily="34" charset="0"/>
              <a:buChar char="•"/>
            </a:pPr>
            <a:r>
              <a:rPr lang="en-AU" dirty="0"/>
              <a:t>Large shape variety. </a:t>
            </a:r>
          </a:p>
          <a:p>
            <a:pPr marL="179388" indent="-179388">
              <a:buFont typeface="Arial" panose="020B0604020202020204" pitchFamily="34" charset="0"/>
              <a:buChar char="•"/>
            </a:pPr>
            <a:r>
              <a:rPr lang="en-AU" dirty="0"/>
              <a:t>Non recursive</a:t>
            </a:r>
            <a:r>
              <a:rPr lang="en-AU" dirty="0">
                <a:sym typeface="Wingdings" panose="05000000000000000000" pitchFamily="2" charset="2"/>
              </a:rPr>
              <a:t>.</a:t>
            </a:r>
            <a:endParaRPr lang="en-AU" dirty="0"/>
          </a:p>
          <a:p>
            <a:pPr marL="179388" indent="-179388">
              <a:buFont typeface="Arial" panose="020B0604020202020204" pitchFamily="34" charset="0"/>
              <a:buChar char="•"/>
            </a:pPr>
            <a:r>
              <a:rPr lang="en-AU" dirty="0"/>
              <a:t>30 parameters </a:t>
            </a:r>
            <a:r>
              <a:rPr lang="en-AU" dirty="0">
                <a:sym typeface="Wingdings" panose="05000000000000000000" pitchFamily="2" charset="2"/>
              </a:rPr>
              <a:t> large design space  slower to explore.</a:t>
            </a:r>
            <a:endParaRPr lang="en-AU" dirty="0"/>
          </a:p>
        </p:txBody>
      </p:sp>
    </p:spTree>
    <p:extLst>
      <p:ext uri="{BB962C8B-B14F-4D97-AF65-F5344CB8AC3E}">
        <p14:creationId xmlns:p14="http://schemas.microsoft.com/office/powerpoint/2010/main" val="4277917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C7811-B7E3-D580-F57C-DDCADBBE253B}"/>
            </a:ext>
          </a:extLst>
        </p:cNvPr>
        <p:cNvGrpSpPr/>
        <p:nvPr/>
      </p:nvGrpSpPr>
      <p:grpSpPr>
        <a:xfrm>
          <a:off x="0" y="0"/>
          <a:ext cx="0" cy="0"/>
          <a:chOff x="0" y="0"/>
          <a:chExt cx="0" cy="0"/>
        </a:xfrm>
      </p:grpSpPr>
      <p:sp>
        <p:nvSpPr>
          <p:cNvPr id="16386" name="Title 5">
            <a:extLst>
              <a:ext uri="{FF2B5EF4-FFF2-40B4-BE49-F238E27FC236}">
                <a16:creationId xmlns:a16="http://schemas.microsoft.com/office/drawing/2014/main" id="{08C5A869-E9E2-8DAB-3763-4A81A8090166}"/>
              </a:ext>
            </a:extLst>
          </p:cNvPr>
          <p:cNvSpPr>
            <a:spLocks noGrp="1"/>
          </p:cNvSpPr>
          <p:nvPr>
            <p:ph type="title"/>
          </p:nvPr>
        </p:nvSpPr>
        <p:spPr/>
        <p:txBody>
          <a:bodyPr/>
          <a:lstStyle/>
          <a:p>
            <a:r>
              <a:rPr lang="en-AU" dirty="0"/>
              <a:t>Results of Computations</a:t>
            </a:r>
          </a:p>
        </p:txBody>
      </p:sp>
      <p:pic>
        <p:nvPicPr>
          <p:cNvPr id="2" name="Picture 1" descr="A graph of a graph showing a number of objects&#10;&#10;Description automatically generated with medium confidence">
            <a:extLst>
              <a:ext uri="{FF2B5EF4-FFF2-40B4-BE49-F238E27FC236}">
                <a16:creationId xmlns:a16="http://schemas.microsoft.com/office/drawing/2014/main" id="{D3E61949-C28D-F87F-E7D0-68C9AFD0A3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135" y="1316705"/>
            <a:ext cx="4140860" cy="3025394"/>
          </a:xfrm>
          <a:prstGeom prst="rect">
            <a:avLst/>
          </a:prstGeom>
        </p:spPr>
      </p:pic>
      <p:pic>
        <p:nvPicPr>
          <p:cNvPr id="3" name="Picture 2" descr="A picture containing text, screenshot, diagram, line&#10;&#10;Description automatically generated">
            <a:extLst>
              <a:ext uri="{FF2B5EF4-FFF2-40B4-BE49-F238E27FC236}">
                <a16:creationId xmlns:a16="http://schemas.microsoft.com/office/drawing/2014/main" id="{FDBB4CB9-5314-04C0-A34F-5579083508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9452" r="7610" b="4655"/>
          <a:stretch/>
        </p:blipFill>
        <p:spPr bwMode="auto">
          <a:xfrm>
            <a:off x="4413511" y="1275178"/>
            <a:ext cx="4515116" cy="3159488"/>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D9E84615-6B1E-218F-4390-A42BE17B90DB}"/>
              </a:ext>
            </a:extLst>
          </p:cNvPr>
          <p:cNvSpPr txBox="1"/>
          <p:nvPr/>
        </p:nvSpPr>
        <p:spPr>
          <a:xfrm>
            <a:off x="1245196" y="4506674"/>
            <a:ext cx="2178738" cy="369332"/>
          </a:xfrm>
          <a:prstGeom prst="rect">
            <a:avLst/>
          </a:prstGeom>
          <a:noFill/>
        </p:spPr>
        <p:txBody>
          <a:bodyPr wrap="none" rtlCol="0">
            <a:spAutoFit/>
          </a:bodyPr>
          <a:lstStyle/>
          <a:p>
            <a:pPr algn="ctr"/>
            <a:r>
              <a:rPr lang="en-AU" dirty="0"/>
              <a:t>Tree-based geometry</a:t>
            </a:r>
          </a:p>
        </p:txBody>
      </p:sp>
      <p:sp>
        <p:nvSpPr>
          <p:cNvPr id="5" name="TextBox 4">
            <a:extLst>
              <a:ext uri="{FF2B5EF4-FFF2-40B4-BE49-F238E27FC236}">
                <a16:creationId xmlns:a16="http://schemas.microsoft.com/office/drawing/2014/main" id="{397F9663-CB2E-0215-A41D-0862714DB8E4}"/>
              </a:ext>
            </a:extLst>
          </p:cNvPr>
          <p:cNvSpPr txBox="1"/>
          <p:nvPr/>
        </p:nvSpPr>
        <p:spPr>
          <a:xfrm>
            <a:off x="5452017" y="4506674"/>
            <a:ext cx="2438103" cy="369332"/>
          </a:xfrm>
          <a:prstGeom prst="rect">
            <a:avLst/>
          </a:prstGeom>
          <a:noFill/>
        </p:spPr>
        <p:txBody>
          <a:bodyPr wrap="none" rtlCol="0">
            <a:spAutoFit/>
          </a:bodyPr>
          <a:lstStyle/>
          <a:p>
            <a:pPr algn="ctr"/>
            <a:r>
              <a:rPr lang="en-AU" dirty="0"/>
              <a:t>Ribbon-based geometry</a:t>
            </a:r>
          </a:p>
        </p:txBody>
      </p:sp>
      <p:sp>
        <p:nvSpPr>
          <p:cNvPr id="6" name="TextBox 5">
            <a:extLst>
              <a:ext uri="{FF2B5EF4-FFF2-40B4-BE49-F238E27FC236}">
                <a16:creationId xmlns:a16="http://schemas.microsoft.com/office/drawing/2014/main" id="{AA98863B-DF87-8850-13ED-2E8CDF0834CD}"/>
              </a:ext>
            </a:extLst>
          </p:cNvPr>
          <p:cNvSpPr txBox="1"/>
          <p:nvPr/>
        </p:nvSpPr>
        <p:spPr>
          <a:xfrm>
            <a:off x="155826" y="861517"/>
            <a:ext cx="8736654" cy="369332"/>
          </a:xfrm>
          <a:prstGeom prst="rect">
            <a:avLst/>
          </a:prstGeom>
          <a:noFill/>
        </p:spPr>
        <p:txBody>
          <a:bodyPr wrap="square" rtlCol="0">
            <a:spAutoFit/>
          </a:bodyPr>
          <a:lstStyle/>
          <a:p>
            <a:r>
              <a:rPr lang="en-AU" dirty="0"/>
              <a:t>Typical computation: 150 generations, 16 individuals in population, weeks of compute time.</a:t>
            </a:r>
          </a:p>
        </p:txBody>
      </p:sp>
    </p:spTree>
    <p:extLst>
      <p:ext uri="{BB962C8B-B14F-4D97-AF65-F5344CB8AC3E}">
        <p14:creationId xmlns:p14="http://schemas.microsoft.com/office/powerpoint/2010/main" val="4234940577"/>
      </p:ext>
    </p:extLst>
  </p:cSld>
  <p:clrMapOvr>
    <a:masterClrMapping/>
  </p:clrMapOvr>
</p:sld>
</file>

<file path=ppt/theme/theme1.xml><?xml version="1.0" encoding="utf-8"?>
<a:theme xmlns:a="http://schemas.openxmlformats.org/drawingml/2006/main" name="CSIRO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ight - PowerPoint 16.9.potx" id="{65ECD134-B6CE-4E85-AB19-D0B691A3EFFA}" vid="{88F094C1-98B9-421E-BEAE-71986FA9E161}"/>
    </a:ext>
  </a:extLst>
</a:theme>
</file>

<file path=ppt/theme/theme2.xml><?xml version="1.0" encoding="utf-8"?>
<a:theme xmlns:a="http://schemas.openxmlformats.org/drawingml/2006/main" name="MNF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ight - PowerPoint 16.9.potx" id="{65ECD134-B6CE-4E85-AB19-D0B691A3EFFA}" vid="{3AFF3548-5D65-41A3-945A-566611EE268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Light - PowerPoint 16.9</Template>
  <TotalTime>5623</TotalTime>
  <Words>822</Words>
  <Application>Microsoft Office PowerPoint</Application>
  <PresentationFormat>On-screen Show (16:9)</PresentationFormat>
  <Paragraphs>111</Paragraphs>
  <Slides>17</Slides>
  <Notes>15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Aptos</vt:lpstr>
      <vt:lpstr>Arial</vt:lpstr>
      <vt:lpstr>Calibri</vt:lpstr>
      <vt:lpstr>Wingdings</vt:lpstr>
      <vt:lpstr>CSIRO horizontal</vt:lpstr>
      <vt:lpstr>MNF vertical</vt:lpstr>
      <vt:lpstr>Evolution as an Invention Machine:  How a Computer Autonomously Designed Industrial Static Mixers</vt:lpstr>
      <vt:lpstr>One Big AI Family</vt:lpstr>
      <vt:lpstr>Machine Learning vs Genetic Algorithm</vt:lpstr>
      <vt:lpstr>Mimicking Nature</vt:lpstr>
      <vt:lpstr>Application: Design of Static Mixer</vt:lpstr>
      <vt:lpstr>The System: High-Fidelity, Automated &amp; Robust</vt:lpstr>
      <vt:lpstr>“Tree-based” Mixers</vt:lpstr>
      <vt:lpstr>“Ribbon-based” Mixers</vt:lpstr>
      <vt:lpstr>Results of Computations</vt:lpstr>
      <vt:lpstr>Champion Mixers (as Produced by Geometry Generators)</vt:lpstr>
      <vt:lpstr>Champion Mixers as Processed by CFD &amp; 3D Printer</vt:lpstr>
      <vt:lpstr>Experimental Verification</vt:lpstr>
      <vt:lpstr>Achievements</vt:lpstr>
      <vt:lpstr>Example from NASA </vt:lpstr>
      <vt:lpstr>Concluding Remarks</vt:lpstr>
      <vt:lpstr>Acknowledgement</vt:lpstr>
      <vt:lpstr>Thank you</vt:lpstr>
    </vt:vector>
  </TitlesOfParts>
  <Company>CSIRO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Lahur, Paulus (IM&amp;T, Clayton)</dc:creator>
  <cp:lastModifiedBy>Lahur, Paulus (S&amp;A, Clayton)</cp:lastModifiedBy>
  <cp:revision>2</cp:revision>
  <cp:lastPrinted>2019-07-25T05:14:36Z</cp:lastPrinted>
  <dcterms:created xsi:type="dcterms:W3CDTF">2024-10-27T11:47:53Z</dcterms:created>
  <dcterms:modified xsi:type="dcterms:W3CDTF">2026-07-16T01:53:27Z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ad370f1-5840-4c36-bb65-89acaaf849ca_Enabled">
    <vt:lpwstr>true</vt:lpwstr>
  </property>
  <property fmtid="{D5CDD505-2E9C-101B-9397-08002B2CF9AE}" pid="3" name="MSIP_Label_0ad370f1-5840-4c36-bb65-89acaaf849ca_SetDate">
    <vt:lpwstr>2026-03-25T12:13:50Z</vt:lpwstr>
  </property>
  <property fmtid="{D5CDD505-2E9C-101B-9397-08002B2CF9AE}" pid="4" name="MSIP_Label_0ad370f1-5840-4c36-bb65-89acaaf849ca_Method">
    <vt:lpwstr>Privileged</vt:lpwstr>
  </property>
  <property fmtid="{D5CDD505-2E9C-101B-9397-08002B2CF9AE}" pid="5" name="MSIP_Label_0ad370f1-5840-4c36-bb65-89acaaf849ca_Name">
    <vt:lpwstr>OFFICIAL</vt:lpwstr>
  </property>
  <property fmtid="{D5CDD505-2E9C-101B-9397-08002B2CF9AE}" pid="6" name="MSIP_Label_0ad370f1-5840-4c36-bb65-89acaaf849ca_SiteId">
    <vt:lpwstr>0fe05593-19ac-4f98-adbf-0375fce7f160</vt:lpwstr>
  </property>
  <property fmtid="{D5CDD505-2E9C-101B-9397-08002B2CF9AE}" pid="7" name="MSIP_Label_0ad370f1-5840-4c36-bb65-89acaaf849ca_ActionId">
    <vt:lpwstr>ca126677-a49d-4cfe-b45f-e58c34cc0e0f</vt:lpwstr>
  </property>
  <property fmtid="{D5CDD505-2E9C-101B-9397-08002B2CF9AE}" pid="8" name="MSIP_Label_0ad370f1-5840-4c36-bb65-89acaaf849ca_ContentBits">
    <vt:lpwstr>3</vt:lpwstr>
  </property>
  <property fmtid="{D5CDD505-2E9C-101B-9397-08002B2CF9AE}" pid="9" name="MSIP_Label_0ad370f1-5840-4c36-bb65-89acaaf849ca_Tag">
    <vt:lpwstr>10, 0, 1, 1</vt:lpwstr>
  </property>
  <property fmtid="{D5CDD505-2E9C-101B-9397-08002B2CF9AE}" pid="10" name="ClassificationContentMarkingFooterLocations">
    <vt:lpwstr>CSIRO horizontal:8\Data61 vertical:8\Data61 horizontal:8\MNF vertical:8\MNF horizontal:8\Wordmark vertical:9\Wordmark horizontal:8</vt:lpwstr>
  </property>
  <property fmtid="{D5CDD505-2E9C-101B-9397-08002B2CF9AE}" pid="11" name="ClassificationContentMarkingFooterText">
    <vt:lpwstr>OFFICIAL</vt:lpwstr>
  </property>
  <property fmtid="{D5CDD505-2E9C-101B-9397-08002B2CF9AE}" pid="12" name="ClassificationContentMarkingHeaderLocations">
    <vt:lpwstr>CSIRO horizontal:7\Data61 vertical:7\Data61 horizontal:7\MNF vertical:7\MNF horizontal:7\Wordmark vertical:8\Wordmark horizontal:7</vt:lpwstr>
  </property>
  <property fmtid="{D5CDD505-2E9C-101B-9397-08002B2CF9AE}" pid="13" name="ClassificationContentMarkingHeaderText">
    <vt:lpwstr>OFFICIAL</vt:lpwstr>
  </property>
</Properties>
</file>